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46" r:id="rId3"/>
  </p:sldMasterIdLst>
  <p:notesMasterIdLst>
    <p:notesMasterId r:id="rId135"/>
  </p:notesMasterIdLst>
  <p:sldIdLst>
    <p:sldId id="770" r:id="rId4"/>
    <p:sldId id="738" r:id="rId5"/>
    <p:sldId id="753" r:id="rId6"/>
    <p:sldId id="614" r:id="rId7"/>
    <p:sldId id="529" r:id="rId8"/>
    <p:sldId id="497" r:id="rId9"/>
    <p:sldId id="704" r:id="rId10"/>
    <p:sldId id="734" r:id="rId11"/>
    <p:sldId id="735" r:id="rId12"/>
    <p:sldId id="736" r:id="rId13"/>
    <p:sldId id="375" r:id="rId14"/>
    <p:sldId id="377" r:id="rId15"/>
    <p:sldId id="602" r:id="rId16"/>
    <p:sldId id="434" r:id="rId17"/>
    <p:sldId id="668" r:id="rId18"/>
    <p:sldId id="731" r:id="rId19"/>
    <p:sldId id="732" r:id="rId20"/>
    <p:sldId id="457" r:id="rId21"/>
    <p:sldId id="456" r:id="rId22"/>
    <p:sldId id="538" r:id="rId23"/>
    <p:sldId id="518" r:id="rId24"/>
    <p:sldId id="515" r:id="rId25"/>
    <p:sldId id="514" r:id="rId26"/>
    <p:sldId id="517" r:id="rId27"/>
    <p:sldId id="536" r:id="rId28"/>
    <p:sldId id="458" r:id="rId29"/>
    <p:sldId id="733" r:id="rId30"/>
    <p:sldId id="392" r:id="rId31"/>
    <p:sldId id="934" r:id="rId32"/>
    <p:sldId id="935" r:id="rId33"/>
    <p:sldId id="428" r:id="rId34"/>
    <p:sldId id="492" r:id="rId35"/>
    <p:sldId id="533" r:id="rId36"/>
    <p:sldId id="751" r:id="rId37"/>
    <p:sldId id="752" r:id="rId38"/>
    <p:sldId id="713" r:id="rId39"/>
    <p:sldId id="821" r:id="rId40"/>
    <p:sldId id="750" r:id="rId41"/>
    <p:sldId id="498" r:id="rId42"/>
    <p:sldId id="708" r:id="rId43"/>
    <p:sldId id="719" r:id="rId44"/>
    <p:sldId id="721" r:id="rId45"/>
    <p:sldId id="722" r:id="rId46"/>
    <p:sldId id="737" r:id="rId47"/>
    <p:sldId id="771" r:id="rId48"/>
    <p:sldId id="772" r:id="rId49"/>
    <p:sldId id="773" r:id="rId50"/>
    <p:sldId id="774" r:id="rId51"/>
    <p:sldId id="775" r:id="rId52"/>
    <p:sldId id="776" r:id="rId53"/>
    <p:sldId id="777" r:id="rId54"/>
    <p:sldId id="778" r:id="rId55"/>
    <p:sldId id="779" r:id="rId56"/>
    <p:sldId id="780" r:id="rId57"/>
    <p:sldId id="786" r:id="rId58"/>
    <p:sldId id="787" r:id="rId59"/>
    <p:sldId id="788" r:id="rId60"/>
    <p:sldId id="790" r:id="rId61"/>
    <p:sldId id="789" r:id="rId62"/>
    <p:sldId id="461" r:id="rId63"/>
    <p:sldId id="462" r:id="rId64"/>
    <p:sldId id="537" r:id="rId65"/>
    <p:sldId id="626" r:id="rId66"/>
    <p:sldId id="627" r:id="rId67"/>
    <p:sldId id="693" r:id="rId68"/>
    <p:sldId id="459" r:id="rId69"/>
    <p:sldId id="711" r:id="rId70"/>
    <p:sldId id="715" r:id="rId71"/>
    <p:sldId id="466" r:id="rId72"/>
    <p:sldId id="460" r:id="rId73"/>
    <p:sldId id="623" r:id="rId74"/>
    <p:sldId id="624" r:id="rId75"/>
    <p:sldId id="625" r:id="rId76"/>
    <p:sldId id="881" r:id="rId77"/>
    <p:sldId id="882" r:id="rId78"/>
    <p:sldId id="913" r:id="rId79"/>
    <p:sldId id="914" r:id="rId80"/>
    <p:sldId id="884" r:id="rId81"/>
    <p:sldId id="885" r:id="rId82"/>
    <p:sldId id="886" r:id="rId83"/>
    <p:sldId id="887" r:id="rId84"/>
    <p:sldId id="888" r:id="rId85"/>
    <p:sldId id="889" r:id="rId86"/>
    <p:sldId id="890" r:id="rId87"/>
    <p:sldId id="891" r:id="rId88"/>
    <p:sldId id="892" r:id="rId89"/>
    <p:sldId id="893" r:id="rId90"/>
    <p:sldId id="894" r:id="rId91"/>
    <p:sldId id="895" r:id="rId92"/>
    <p:sldId id="909" r:id="rId93"/>
    <p:sldId id="910" r:id="rId94"/>
    <p:sldId id="911" r:id="rId95"/>
    <p:sldId id="931" r:id="rId96"/>
    <p:sldId id="915" r:id="rId97"/>
    <p:sldId id="916" r:id="rId98"/>
    <p:sldId id="917" r:id="rId99"/>
    <p:sldId id="918" r:id="rId100"/>
    <p:sldId id="919" r:id="rId101"/>
    <p:sldId id="920" r:id="rId102"/>
    <p:sldId id="921" r:id="rId103"/>
    <p:sldId id="922" r:id="rId104"/>
    <p:sldId id="923" r:id="rId105"/>
    <p:sldId id="924" r:id="rId106"/>
    <p:sldId id="925" r:id="rId107"/>
    <p:sldId id="926" r:id="rId108"/>
    <p:sldId id="927" r:id="rId109"/>
    <p:sldId id="928" r:id="rId110"/>
    <p:sldId id="929" r:id="rId111"/>
    <p:sldId id="930" r:id="rId112"/>
    <p:sldId id="865" r:id="rId113"/>
    <p:sldId id="854" r:id="rId114"/>
    <p:sldId id="896" r:id="rId115"/>
    <p:sldId id="897" r:id="rId116"/>
    <p:sldId id="898" r:id="rId117"/>
    <p:sldId id="899" r:id="rId118"/>
    <p:sldId id="900" r:id="rId119"/>
    <p:sldId id="901" r:id="rId120"/>
    <p:sldId id="902" r:id="rId121"/>
    <p:sldId id="857" r:id="rId122"/>
    <p:sldId id="859" r:id="rId123"/>
    <p:sldId id="860" r:id="rId124"/>
    <p:sldId id="861" r:id="rId125"/>
    <p:sldId id="932" r:id="rId126"/>
    <p:sldId id="933" r:id="rId127"/>
    <p:sldId id="862" r:id="rId128"/>
    <p:sldId id="863" r:id="rId129"/>
    <p:sldId id="864" r:id="rId130"/>
    <p:sldId id="875" r:id="rId131"/>
    <p:sldId id="876" r:id="rId132"/>
    <p:sldId id="877" r:id="rId133"/>
    <p:sldId id="784" r:id="rId134"/>
  </p:sldIdLst>
  <p:sldSz cx="9144000" cy="6858000" type="screen4x3"/>
  <p:notesSz cx="6858000" cy="9144000"/>
  <p:defaultTextStyle>
    <a:defPPr>
      <a:defRPr lang="pt-B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66FF33"/>
    <a:srgbClr val="3C3E8C"/>
    <a:srgbClr val="FFFF00"/>
    <a:srgbClr val="CCFFFF"/>
    <a:srgbClr val="66FFFF"/>
    <a:srgbClr val="FFCC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1644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theme" Target="theme/theme1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presProps" Target="presProp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259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C8FD5BA-F7A2-4DD8-816E-5CEB3E28613E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2642856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005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2268DE6-2463-42BC-9A5F-C368930B291F}" type="slidenum">
              <a:rPr lang="pt-BR" altLang="pt-BR"/>
              <a:pPr eaLnBrk="1" hangingPunct="1">
                <a:spcBef>
                  <a:spcPct val="0"/>
                </a:spcBef>
              </a:pPr>
              <a:t>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864769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107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107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1442F4D-110F-4E06-85C1-E1CE05A4E1EC}" type="slidenum">
              <a:rPr lang="pt-BR" altLang="pt-BR"/>
              <a:pPr eaLnBrk="1" hangingPunct="1">
                <a:spcBef>
                  <a:spcPct val="0"/>
                </a:spcBef>
              </a:pPr>
              <a:t>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3547598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3EF5EE5-3508-449A-AB88-AEDFBB52BFBC}" type="slidenum">
              <a:rPr lang="pt-BR" altLang="pt-BR"/>
              <a:pPr eaLnBrk="1" hangingPunct="1">
                <a:spcBef>
                  <a:spcPct val="0"/>
                </a:spcBef>
              </a:pPr>
              <a:t>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6300759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210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669E505-A0E1-4890-AB38-09E10E12C9AF}" type="slidenum">
              <a:rPr lang="pt-BR" altLang="pt-BR"/>
              <a:pPr eaLnBrk="1" hangingPunct="1">
                <a:spcBef>
                  <a:spcPct val="0"/>
                </a:spcBef>
              </a:pPr>
              <a:t>13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997361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9AE3E902-40A7-45DC-81D6-1FE6EACDFF56}" type="slidenum">
              <a:rPr lang="pt-BR" altLang="pt-BR"/>
              <a:pPr eaLnBrk="1" hangingPunct="1">
                <a:spcBef>
                  <a:spcPct val="0"/>
                </a:spcBef>
              </a:pPr>
              <a:t>20</a:t>
            </a:fld>
            <a:endParaRPr lang="pt-BR" altLang="pt-BR"/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5782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41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F2D16E8-594D-4C4A-A1A7-45A1FF852C83}" type="slidenum">
              <a:rPr lang="pt-BR" altLang="pt-BR"/>
              <a:pPr eaLnBrk="1" hangingPunct="1">
                <a:spcBef>
                  <a:spcPct val="0"/>
                </a:spcBef>
              </a:pPr>
              <a:t>114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946948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90116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E8F8E1D-34AE-4A93-9D17-FB246824BF9D}" type="slidenum">
              <a:rPr lang="pt-BR"/>
              <a:pPr eaLnBrk="1" hangingPunct="1"/>
              <a:t>129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668685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91140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03750E4-511D-499A-9F3A-37CEC6661229}" type="slidenum">
              <a:rPr lang="pt-BR"/>
              <a:pPr eaLnBrk="1" hangingPunct="1"/>
              <a:t>130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68480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D44642-0675-4431-87AB-DFD88A951A44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957399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833E3E-9148-4F63-97A7-F50C444CCEC9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16942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787279-1F87-496D-8F80-29B5B7BC2416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21879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39700028-07F9-4E71-A820-E9A2EBE84C40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fld id="{67AA4899-E606-45D1-90F8-8A3641194455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24376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028"/>
            <a:ext cx="7772400" cy="1470422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498C4B-B128-49D5-B1AA-25081D310938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02886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3F0C02-68BB-4B48-B2C9-BA7A26EA087B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467562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1784" y="44065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1784" y="2906317"/>
            <a:ext cx="77724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9C26AE-EDA5-4B0A-BD0E-4E4DCF57D4BA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845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736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9EE2D6-F9DB-4279-B6BD-429343874459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3612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4716"/>
            <a:ext cx="4040717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5272"/>
            <a:ext cx="4040717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6087" y="1534716"/>
            <a:ext cx="4040716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6087" y="2175272"/>
            <a:ext cx="4040716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F8194B-D4B4-42CC-8CDE-3456A615BDD5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609068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4EBC1D-4722-4CCE-BAC1-06F4D148EBBB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655559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F1D50D-DA80-4B6F-8DDF-10211550C46E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29386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067154-169C-44F1-A8F0-8DE342D75207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75936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2654"/>
            <a:ext cx="30077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2" y="272659"/>
            <a:ext cx="511174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4709"/>
            <a:ext cx="30077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B2E257-BB5D-4A42-B932-CC4229C5CB91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085139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817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817" y="613172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817" y="5367343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F022AC-02CB-4EC7-B31D-DBD5E762A92D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662602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149B90-603C-4740-9432-05A22DB354B9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981351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5041"/>
            <a:ext cx="2057400" cy="5850731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5041"/>
            <a:ext cx="5969000" cy="5850731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BCE154-D32D-4116-8EA3-1E2F08691489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253998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9EA6F0-1B92-4807-BE63-E5426EE8F64F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3131B5-1581-4D38-836A-5B70CE4B88DF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40646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49A57E-7B60-4508-9F63-2E387F89DA84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115D13-C3D7-48D9-980C-6B41DD29D74A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894183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5C384F-891D-412D-8A40-238848672D36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A7B408-514C-4C70-82AA-81D37AF18F3D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60647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DE5E0B-D0AD-4508-A78E-E49E16D3A452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F98290-8A8D-437F-ACDE-49000D720664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294382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C333E0-7D4A-421A-B2A3-FCF73D80BE05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E0DBB5-40BA-4196-B91E-102EEC892203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586188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AA648-52DA-44CB-A60F-967E460DE79C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650781-213F-47F9-A778-B9C27258B4E7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368687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635AA2-12EC-46EE-BFB5-28E72F1B213B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5711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E46B5E-3453-48C4-B76D-E50137B8AF3B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A67880-2B9E-431D-8383-D056C9D6BB5B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325313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0E7843-FE70-4D0F-8D95-DA65201E9133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589054-B3C0-461C-9C3F-7E9AFF167C56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295111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BCD8C6-54AC-41A5-B152-558D0275066E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BCA76F-4CF7-4D1B-B343-CDF022563AC3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603719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BE4A49-BC81-451B-8B0C-8942FDE54834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3251FF-5EF6-4D07-8279-9FFBF3D241CB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367324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C3C3B0-A0EF-40EC-B47B-E3B240651D7A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8DBB73-AF0C-4E8E-9BF2-F8AC2CA35CD9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717938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4660E01-5F44-4FAF-B053-5E4BD440BFD2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54381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ADEAC5-2F05-4078-9358-8C519D951810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557897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194D0D-F9F7-4ED6-81E8-FEBDAC680634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408830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D8E2E0-15F4-45FC-A2C6-327D0BE9FC3A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52658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5EA1DA-AFD6-4751-9A7E-8262620C9CA6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54651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0EBA52-608F-4312-A34D-3704566EF418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663581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46342786-0A9D-472D-8696-D67239A65CDF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4752AB0B-C901-4686-AC3B-44DA7437FF01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79B850D0-77CE-4D4A-AA90-06B69A53C9F6}" type="datetimeFigureOut">
              <a:rPr lang="pt-BR"/>
              <a:pPr>
                <a:defRPr/>
              </a:pPr>
              <a:t>03/12/2014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2B09FCE1-B561-4A5B-8C1B-09EAC534509B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  <p:sldLayoutId id="2147483853" r:id="rId2"/>
    <p:sldLayoutId id="2147483854" r:id="rId3"/>
    <p:sldLayoutId id="2147483855" r:id="rId4"/>
    <p:sldLayoutId id="2147483856" r:id="rId5"/>
    <p:sldLayoutId id="2147483857" r:id="rId6"/>
    <p:sldLayoutId id="2147483858" r:id="rId7"/>
    <p:sldLayoutId id="2147483859" r:id="rId8"/>
    <p:sldLayoutId id="2147483860" r:id="rId9"/>
    <p:sldLayoutId id="2147483861" r:id="rId10"/>
    <p:sldLayoutId id="214748386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9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gif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wmf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13" Type="http://schemas.openxmlformats.org/officeDocument/2006/relationships/image" Target="../media/image45.emf"/><Relationship Id="rId18" Type="http://schemas.openxmlformats.org/officeDocument/2006/relationships/image" Target="../media/image50.emf"/><Relationship Id="rId26" Type="http://schemas.openxmlformats.org/officeDocument/2006/relationships/image" Target="../media/image58.emf"/><Relationship Id="rId3" Type="http://schemas.openxmlformats.org/officeDocument/2006/relationships/image" Target="../media/image35.emf"/><Relationship Id="rId21" Type="http://schemas.openxmlformats.org/officeDocument/2006/relationships/image" Target="../media/image53.emf"/><Relationship Id="rId34" Type="http://schemas.openxmlformats.org/officeDocument/2006/relationships/image" Target="../media/image66.emf"/><Relationship Id="rId7" Type="http://schemas.openxmlformats.org/officeDocument/2006/relationships/image" Target="../media/image39.emf"/><Relationship Id="rId12" Type="http://schemas.openxmlformats.org/officeDocument/2006/relationships/image" Target="../media/image44.emf"/><Relationship Id="rId17" Type="http://schemas.openxmlformats.org/officeDocument/2006/relationships/image" Target="../media/image49.emf"/><Relationship Id="rId25" Type="http://schemas.openxmlformats.org/officeDocument/2006/relationships/image" Target="../media/image57.emf"/><Relationship Id="rId33" Type="http://schemas.openxmlformats.org/officeDocument/2006/relationships/image" Target="../media/image65.emf"/><Relationship Id="rId2" Type="http://schemas.openxmlformats.org/officeDocument/2006/relationships/image" Target="../media/image34.emf"/><Relationship Id="rId16" Type="http://schemas.openxmlformats.org/officeDocument/2006/relationships/image" Target="../media/image48.emf"/><Relationship Id="rId20" Type="http://schemas.openxmlformats.org/officeDocument/2006/relationships/image" Target="../media/image52.emf"/><Relationship Id="rId29" Type="http://schemas.openxmlformats.org/officeDocument/2006/relationships/image" Target="../media/image61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emf"/><Relationship Id="rId11" Type="http://schemas.openxmlformats.org/officeDocument/2006/relationships/image" Target="../media/image43.emf"/><Relationship Id="rId24" Type="http://schemas.openxmlformats.org/officeDocument/2006/relationships/image" Target="../media/image56.emf"/><Relationship Id="rId32" Type="http://schemas.openxmlformats.org/officeDocument/2006/relationships/image" Target="../media/image64.emf"/><Relationship Id="rId37" Type="http://schemas.openxmlformats.org/officeDocument/2006/relationships/image" Target="../media/image69.emf"/><Relationship Id="rId5" Type="http://schemas.openxmlformats.org/officeDocument/2006/relationships/image" Target="../media/image37.emf"/><Relationship Id="rId15" Type="http://schemas.openxmlformats.org/officeDocument/2006/relationships/image" Target="../media/image47.emf"/><Relationship Id="rId23" Type="http://schemas.openxmlformats.org/officeDocument/2006/relationships/image" Target="../media/image55.emf"/><Relationship Id="rId28" Type="http://schemas.openxmlformats.org/officeDocument/2006/relationships/image" Target="../media/image60.emf"/><Relationship Id="rId36" Type="http://schemas.openxmlformats.org/officeDocument/2006/relationships/image" Target="../media/image68.emf"/><Relationship Id="rId10" Type="http://schemas.openxmlformats.org/officeDocument/2006/relationships/image" Target="../media/image42.emf"/><Relationship Id="rId19" Type="http://schemas.openxmlformats.org/officeDocument/2006/relationships/image" Target="../media/image51.emf"/><Relationship Id="rId31" Type="http://schemas.openxmlformats.org/officeDocument/2006/relationships/image" Target="../media/image63.emf"/><Relationship Id="rId4" Type="http://schemas.openxmlformats.org/officeDocument/2006/relationships/image" Target="../media/image36.emf"/><Relationship Id="rId9" Type="http://schemas.openxmlformats.org/officeDocument/2006/relationships/image" Target="../media/image41.emf"/><Relationship Id="rId14" Type="http://schemas.openxmlformats.org/officeDocument/2006/relationships/image" Target="../media/image46.emf"/><Relationship Id="rId22" Type="http://schemas.openxmlformats.org/officeDocument/2006/relationships/image" Target="../media/image54.emf"/><Relationship Id="rId27" Type="http://schemas.openxmlformats.org/officeDocument/2006/relationships/image" Target="../media/image59.emf"/><Relationship Id="rId30" Type="http://schemas.openxmlformats.org/officeDocument/2006/relationships/image" Target="../media/image62.emf"/><Relationship Id="rId35" Type="http://schemas.openxmlformats.org/officeDocument/2006/relationships/image" Target="../media/image67.emf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7327900" y="44450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7"/>
          <p:cNvGrpSpPr>
            <a:grpSpLocks/>
          </p:cNvGrpSpPr>
          <p:nvPr/>
        </p:nvGrpSpPr>
        <p:grpSpPr bwMode="auto">
          <a:xfrm>
            <a:off x="32808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5125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>
                <a:solidFill>
                  <a:schemeClr val="bg1"/>
                </a:solidFill>
                <a:cs typeface="Arial" panose="020B0604020202020204" pitchFamily="34" charset="0"/>
              </a:rPr>
              <a:t>Prof.Dr. Claudio Leone</a:t>
            </a:r>
          </a:p>
          <a:p>
            <a:pPr algn="r" eaLnBrk="1" hangingPunct="1"/>
            <a:r>
              <a:rPr lang="pt-BR" sz="1200" b="1">
                <a:solidFill>
                  <a:schemeClr val="bg1"/>
                </a:solidFill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/>
            <a:r>
              <a:rPr lang="pt-BR" sz="1200" b="1">
                <a:solidFill>
                  <a:schemeClr val="bg1"/>
                </a:solidFill>
                <a:cs typeface="Arial" panose="020B0604020202020204" pitchFamily="34" charset="0"/>
              </a:rPr>
              <a:t>Faculdade de Saúde Pública  - USP     </a:t>
            </a:r>
          </a:p>
        </p:txBody>
      </p:sp>
      <p:grpSp>
        <p:nvGrpSpPr>
          <p:cNvPr id="3" name="Grupo 12"/>
          <p:cNvGrpSpPr>
            <a:grpSpLocks/>
          </p:cNvGrpSpPr>
          <p:nvPr/>
        </p:nvGrpSpPr>
        <p:grpSpPr bwMode="auto">
          <a:xfrm>
            <a:off x="28405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5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4" name="Grupo 15"/>
          <p:cNvGrpSpPr>
            <a:grpSpLocks/>
          </p:cNvGrpSpPr>
          <p:nvPr/>
        </p:nvGrpSpPr>
        <p:grpSpPr bwMode="auto">
          <a:xfrm>
            <a:off x="23981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5" name="Grupo 18"/>
          <p:cNvGrpSpPr>
            <a:grpSpLocks/>
          </p:cNvGrpSpPr>
          <p:nvPr/>
        </p:nvGrpSpPr>
        <p:grpSpPr bwMode="auto">
          <a:xfrm>
            <a:off x="19579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1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8" name="Grupo 21"/>
          <p:cNvGrpSpPr>
            <a:grpSpLocks/>
          </p:cNvGrpSpPr>
          <p:nvPr/>
        </p:nvGrpSpPr>
        <p:grpSpPr bwMode="auto">
          <a:xfrm>
            <a:off x="15155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1" name="Grupo 24"/>
          <p:cNvGrpSpPr>
            <a:grpSpLocks/>
          </p:cNvGrpSpPr>
          <p:nvPr/>
        </p:nvGrpSpPr>
        <p:grpSpPr bwMode="auto">
          <a:xfrm>
            <a:off x="10752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7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3" name="Grupo 27"/>
          <p:cNvGrpSpPr>
            <a:grpSpLocks/>
          </p:cNvGrpSpPr>
          <p:nvPr/>
        </p:nvGrpSpPr>
        <p:grpSpPr bwMode="auto">
          <a:xfrm>
            <a:off x="6328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9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6" name="Grupo 30"/>
          <p:cNvGrpSpPr>
            <a:grpSpLocks/>
          </p:cNvGrpSpPr>
          <p:nvPr/>
        </p:nvGrpSpPr>
        <p:grpSpPr bwMode="auto">
          <a:xfrm>
            <a:off x="1926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32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3357563" y="4857750"/>
            <a:ext cx="71437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5" name="Elipse 34"/>
          <p:cNvSpPr/>
          <p:nvPr/>
        </p:nvSpPr>
        <p:spPr>
          <a:xfrm>
            <a:off x="292893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6" name="Elipse 35"/>
          <p:cNvSpPr/>
          <p:nvPr/>
        </p:nvSpPr>
        <p:spPr>
          <a:xfrm>
            <a:off x="250031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7" name="Elipse 36"/>
          <p:cNvSpPr/>
          <p:nvPr/>
        </p:nvSpPr>
        <p:spPr>
          <a:xfrm>
            <a:off x="2057400" y="4914900"/>
            <a:ext cx="71438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8" name="Elipse 37"/>
          <p:cNvSpPr/>
          <p:nvPr/>
        </p:nvSpPr>
        <p:spPr>
          <a:xfrm>
            <a:off x="16557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9" name="Elipse 38"/>
          <p:cNvSpPr/>
          <p:nvPr/>
        </p:nvSpPr>
        <p:spPr>
          <a:xfrm>
            <a:off x="1327150" y="4970463"/>
            <a:ext cx="71438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0" name="Elipse 39"/>
          <p:cNvSpPr/>
          <p:nvPr/>
        </p:nvSpPr>
        <p:spPr>
          <a:xfrm>
            <a:off x="92868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1" name="Elipse 40"/>
          <p:cNvSpPr/>
          <p:nvPr/>
        </p:nvSpPr>
        <p:spPr>
          <a:xfrm>
            <a:off x="5000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19" name="Grupo 42"/>
          <p:cNvGrpSpPr>
            <a:grpSpLocks/>
          </p:cNvGrpSpPr>
          <p:nvPr/>
        </p:nvGrpSpPr>
        <p:grpSpPr bwMode="auto">
          <a:xfrm>
            <a:off x="1280585" y="5387579"/>
            <a:ext cx="433916" cy="1439465"/>
            <a:chOff x="1214438" y="5418138"/>
            <a:chExt cx="433387" cy="1439862"/>
          </a:xfrm>
          <a:solidFill>
            <a:srgbClr val="00B050"/>
          </a:solidFill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>
              <a:off x="1430075" y="5778996"/>
              <a:ext cx="0" cy="1079004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1214438" y="5418138"/>
              <a:ext cx="433387" cy="576421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42" name="Elipse 41"/>
            <p:cNvSpPr/>
            <p:nvPr/>
          </p:nvSpPr>
          <p:spPr>
            <a:xfrm>
              <a:off x="1398363" y="5428856"/>
              <a:ext cx="71879" cy="7145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5142" name="Text Box 26"/>
          <p:cNvSpPr txBox="1">
            <a:spLocks noChangeArrowheads="1"/>
          </p:cNvSpPr>
          <p:nvPr/>
        </p:nvSpPr>
        <p:spPr bwMode="auto">
          <a:xfrm>
            <a:off x="214313" y="785813"/>
            <a:ext cx="7704137" cy="3416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CRESCIMENTO</a:t>
            </a:r>
          </a:p>
          <a:p>
            <a:pPr algn="ctr" eaLnBrk="1" hangingPunct="1">
              <a:spcBef>
                <a:spcPct val="50000"/>
              </a:spcBef>
            </a:pPr>
            <a:r>
              <a:rPr 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&amp;</a:t>
            </a:r>
          </a:p>
          <a:p>
            <a:pPr algn="ctr" eaLnBrk="1" hangingPunct="1">
              <a:spcBef>
                <a:spcPct val="50000"/>
              </a:spcBef>
            </a:pPr>
            <a:r>
              <a:rPr 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7411" name="Imagem 2" descr="Fig Ti 02044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2" name="Imagem 3" descr="Fig Ti 02044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3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35" name="Picture 1"/>
          <p:cNvPicPr>
            <a:picLocks noChangeAspect="1" noChangeArrowheads="1"/>
          </p:cNvPicPr>
          <p:nvPr/>
        </p:nvPicPr>
        <p:blipFill>
          <a:blip r:embed="rId3"/>
          <a:srcRect l="11443" t="23442" r="9164" b="4088"/>
          <a:stretch>
            <a:fillRect/>
          </a:stretch>
        </p:blipFill>
        <p:spPr bwMode="auto">
          <a:xfrm>
            <a:off x="138113" y="285750"/>
            <a:ext cx="8863012" cy="628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CaixaDeTexto 3"/>
          <p:cNvSpPr txBox="1"/>
          <p:nvPr/>
        </p:nvSpPr>
        <p:spPr>
          <a:xfrm>
            <a:off x="5786438" y="5429250"/>
            <a:ext cx="2571750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 acentuada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6902450" y="4902200"/>
            <a:ext cx="121443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6572250" y="2857500"/>
            <a:ext cx="150018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Sobrepeso</a:t>
            </a:r>
          </a:p>
        </p:txBody>
      </p:sp>
      <p:sp>
        <p:nvSpPr>
          <p:cNvPr id="9" name="Elipse 8"/>
          <p:cNvSpPr/>
          <p:nvPr/>
        </p:nvSpPr>
        <p:spPr>
          <a:xfrm>
            <a:off x="4857750" y="3786188"/>
            <a:ext cx="200025" cy="123825"/>
          </a:xfrm>
          <a:prstGeom prst="ellipse">
            <a:avLst/>
          </a:prstGeom>
          <a:solidFill>
            <a:srgbClr val="0070C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9582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659" name="Picture 1"/>
          <p:cNvPicPr>
            <a:picLocks noChangeAspect="1" noChangeArrowheads="1"/>
          </p:cNvPicPr>
          <p:nvPr/>
        </p:nvPicPr>
        <p:blipFill>
          <a:blip r:embed="rId3"/>
          <a:srcRect l="11443" t="23442" r="9164" b="4088"/>
          <a:stretch>
            <a:fillRect/>
          </a:stretch>
        </p:blipFill>
        <p:spPr bwMode="auto">
          <a:xfrm>
            <a:off x="138113" y="285750"/>
            <a:ext cx="8863012" cy="628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CaixaDeTexto 3"/>
          <p:cNvSpPr txBox="1"/>
          <p:nvPr/>
        </p:nvSpPr>
        <p:spPr>
          <a:xfrm>
            <a:off x="5786438" y="5429250"/>
            <a:ext cx="2571750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 acentuada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6902450" y="4902200"/>
            <a:ext cx="121443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6572250" y="2857500"/>
            <a:ext cx="150018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Sobrepeso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6500813" y="2000250"/>
            <a:ext cx="1500187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4857750" y="2928938"/>
            <a:ext cx="200025" cy="123825"/>
          </a:xfrm>
          <a:prstGeom prst="ellipse">
            <a:avLst/>
          </a:prstGeom>
          <a:solidFill>
            <a:srgbClr val="0070C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52316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1683" name="Picture 1"/>
          <p:cNvPicPr>
            <a:picLocks noChangeAspect="1" noChangeArrowheads="1"/>
          </p:cNvPicPr>
          <p:nvPr/>
        </p:nvPicPr>
        <p:blipFill>
          <a:blip r:embed="rId3"/>
          <a:srcRect l="11443" t="23442" r="9164" b="4088"/>
          <a:stretch>
            <a:fillRect/>
          </a:stretch>
        </p:blipFill>
        <p:spPr bwMode="auto">
          <a:xfrm>
            <a:off x="138113" y="285750"/>
            <a:ext cx="8863012" cy="628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CaixaDeTexto 3"/>
          <p:cNvSpPr txBox="1"/>
          <p:nvPr/>
        </p:nvSpPr>
        <p:spPr>
          <a:xfrm>
            <a:off x="5786438" y="5429250"/>
            <a:ext cx="2571750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 acentuada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6902450" y="4902200"/>
            <a:ext cx="121443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6572250" y="2857500"/>
            <a:ext cx="150018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Sobrepeso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4143375" y="1214438"/>
            <a:ext cx="2571750" cy="369887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Obesidade Grave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6500813" y="2000250"/>
            <a:ext cx="1500187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CC0066"/>
                </a:solidFill>
                <a:latin typeface="Comic Sans MS" pitchFamily="66" charset="0"/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4857750" y="1857375"/>
            <a:ext cx="200025" cy="123825"/>
          </a:xfrm>
          <a:prstGeom prst="ellipse">
            <a:avLst/>
          </a:prstGeom>
          <a:solidFill>
            <a:srgbClr val="0070C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75006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371" name="Rectangle 1"/>
          <p:cNvSpPr>
            <a:spLocks noChangeArrowheads="1"/>
          </p:cNvSpPr>
          <p:nvPr/>
        </p:nvSpPr>
        <p:spPr bwMode="auto">
          <a:xfrm>
            <a:off x="357188" y="500063"/>
            <a:ext cx="8143875" cy="538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>
              <a:lnSpc>
                <a:spcPct val="200000"/>
              </a:lnSpc>
              <a:tabLst>
                <a:tab pos="2286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PARA CRIANÇAS DE 0 A MENOS DE 5</a:t>
            </a:r>
            <a:r>
              <a:rPr lang="pt-BR" sz="28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 </a:t>
            </a: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ANOS</a:t>
            </a:r>
            <a:r>
              <a:rPr lang="pt-BR" sz="28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 – </a:t>
            </a:r>
            <a:endParaRPr lang="pt-BR" sz="20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algn="ctr" eaLnBrk="0" hangingPunct="0">
              <a:lnSpc>
                <a:spcPct val="200000"/>
              </a:lnSpc>
              <a:tabLst>
                <a:tab pos="2286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1)Estatura-para-idade:</a:t>
            </a:r>
            <a:endParaRPr lang="pt-BR" sz="2000">
              <a:solidFill>
                <a:schemeClr val="bg1"/>
              </a:solidFill>
            </a:endParaRPr>
          </a:p>
          <a:p>
            <a:pPr algn="ctr" eaLnBrk="0" hangingPunct="0">
              <a:lnSpc>
                <a:spcPct val="20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Muito baixa estatura para a idade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valores &lt; Percentil 0,1 ou               				&lt; Escore-z -3;  </a:t>
            </a:r>
            <a:endParaRPr lang="pt-BR" sz="2000">
              <a:solidFill>
                <a:schemeClr val="bg1"/>
              </a:solidFill>
            </a:endParaRPr>
          </a:p>
          <a:p>
            <a:pPr algn="ctr" eaLnBrk="0" hangingPunct="0">
              <a:lnSpc>
                <a:spcPct val="20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Baixa estatura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 entre  &gt; Percentil 0,1 e               	&lt; Percentil 3 ou entre &gt; Escore-z -3 e &lt; Escore-z -2;   </a:t>
            </a:r>
            <a:endParaRPr lang="pt-BR" sz="2000">
              <a:solidFill>
                <a:schemeClr val="bg1"/>
              </a:solidFill>
            </a:endParaRPr>
          </a:p>
          <a:p>
            <a:pPr algn="ctr" eaLnBrk="0" hangingPunct="0">
              <a:lnSpc>
                <a:spcPct val="20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Estatura adequada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valores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≥ Percentil 3 ou               					≥ Escore-z -2.  </a:t>
            </a:r>
            <a:endParaRPr lang="pt-BR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282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395" name="Rectangle 1"/>
          <p:cNvSpPr>
            <a:spLocks noChangeArrowheads="1"/>
          </p:cNvSpPr>
          <p:nvPr/>
        </p:nvSpPr>
        <p:spPr bwMode="auto">
          <a:xfrm>
            <a:off x="428625" y="727075"/>
            <a:ext cx="7929563" cy="4986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just">
              <a:lnSpc>
                <a:spcPct val="150000"/>
              </a:lnSpc>
              <a:tabLst>
                <a:tab pos="457200" algn="l"/>
              </a:tabLst>
            </a:pP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2)Peso-para-idade*:</a:t>
            </a: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Muito baixo peso para a idade</a:t>
            </a:r>
            <a:r>
              <a:rPr lang="pt-BR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 </a:t>
            </a:r>
            <a:r>
              <a:rPr lang="pt-BR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&lt; Percentil 0,1 &lt; Escore-z -3;  </a:t>
            </a: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Baixo peso para a idade</a:t>
            </a:r>
            <a:r>
              <a:rPr lang="pt-BR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</a:t>
            </a:r>
            <a:r>
              <a:rPr lang="pt-BR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 valores &gt; Percentil 0,1 e &lt;Percentil 3 ou </a:t>
            </a:r>
            <a:endParaRPr lang="pt-BR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Escore-z -3 e &lt;Escore-z -2:- </a:t>
            </a:r>
            <a:endParaRPr lang="pt-BR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Peso adequado para a idade</a:t>
            </a:r>
            <a:r>
              <a:rPr lang="pt-BR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&gt; Percentil 3 e &lt;Percentil 97        </a:t>
            </a:r>
            <a:endParaRPr lang="pt-BR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ou   Escore-z -2 e &lt; Escore-z +2:- </a:t>
            </a:r>
            <a:endParaRPr lang="pt-BR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Peso elevado para a idade</a:t>
            </a:r>
            <a:r>
              <a:rPr lang="pt-BR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</a:t>
            </a:r>
            <a:r>
              <a:rPr lang="pt-BR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valores &gt; Percentil 97  ou &gt; Escore-z +2. </a:t>
            </a: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endParaRPr lang="pt-BR">
              <a:solidFill>
                <a:schemeClr val="bg1"/>
              </a:solidFill>
              <a:cs typeface="Times New Roman" pitchFamily="18" charset="0"/>
            </a:endParaRPr>
          </a:p>
          <a:p>
            <a:pPr algn="just"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endParaRPr lang="pt-BR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1200" b="1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*</a:t>
            </a:r>
            <a:r>
              <a:rPr lang="pt-BR" sz="1200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NOTA IMPORTANTE: Este não é o índice antropométrico mais recomendado para a avaliação do excesso de peso entre criança, pois o conceito de  sobrepeso e/ou obesidade implica na proporção entre peso  e estatura da criança ou do adolescente. Avalie essa situação de excesso de peso pela interpretação dos índices antropométricos da relação peso para estatura ou índice de massa corporal (kg/m</a:t>
            </a:r>
            <a:r>
              <a:rPr lang="pt-BR" sz="1200" i="1" baseline="30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2</a:t>
            </a:r>
            <a:r>
              <a:rPr lang="pt-BR" sz="1200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)  para idade.</a:t>
            </a:r>
            <a:endParaRPr lang="pt-BR" sz="20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682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19" name="Rectangle 1"/>
          <p:cNvSpPr>
            <a:spLocks noChangeArrowheads="1"/>
          </p:cNvSpPr>
          <p:nvPr/>
        </p:nvSpPr>
        <p:spPr bwMode="auto">
          <a:xfrm>
            <a:off x="357188" y="400050"/>
            <a:ext cx="8286750" cy="572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4572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3)Peso-para-estatura:</a:t>
            </a:r>
            <a:endParaRPr lang="pt-BR" sz="20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 acentuada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 valores &lt; Percentil 0,1 ou                     					&lt; Escore-z -3; </a:t>
            </a: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Magreza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valores  entre &gt; Percentil 0,1 e &lt;Percentil 3 ou 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		Escore-z -3 e &lt;Escore-z -2;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Eutrofia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&gt; Percentil 3 e &lt;Percentil 85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			Escore-z -2 e &lt;Escore-z +1;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Risco de sobrepeso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&gt; Percentil 85 e &lt;Percentil 97 ou Escore-z +1 e &lt;Escore-z +2;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Sobrepeso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97 e &lt;Percentil 99,9  				ou Escore-z +2 e &lt;Escore-z +3;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O</a:t>
            </a: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besidade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&gt; Percentil 99,9 ou  &gt; Escore-z +3; </a:t>
            </a:r>
            <a:endParaRPr lang="pt-BR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283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3" name="Rectangle 1"/>
          <p:cNvSpPr>
            <a:spLocks noChangeArrowheads="1"/>
          </p:cNvSpPr>
          <p:nvPr/>
        </p:nvSpPr>
        <p:spPr bwMode="auto">
          <a:xfrm>
            <a:off x="357188" y="738188"/>
            <a:ext cx="8429625" cy="526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2286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4) Índice de Massa Corporal para  idade </a:t>
            </a:r>
            <a:endParaRPr lang="pt-BR" sz="20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 acentuada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&lt; Percentil 0,1 ou  &lt; Escore-z -3; </a:t>
            </a: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entre &gt; Percentil 0,1 e &lt;Percentil 3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2286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		Escore-z -3 e &lt;Escore-z -2;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Eutrofia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&gt; Percentil 3 e &lt; Percentil 85 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2286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		Escore-z -2 e &lt;Escore-z +1;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Risco de sobrepeso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85 e &lt;Percentil 97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2286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Escore-z +1 e &lt;Escore-z +2;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Sobrepeso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97 e &lt; Percentil 99,9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2286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		Escore-z +2 e &lt; Escore-z +3;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Obesidad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e: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&gt; Percentil 99,9 ou  &gt; Escore-z +3. </a:t>
            </a:r>
            <a:endParaRPr lang="pt-BR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925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467" name="Rectangle 1"/>
          <p:cNvSpPr>
            <a:spLocks noChangeArrowheads="1"/>
          </p:cNvSpPr>
          <p:nvPr/>
        </p:nvSpPr>
        <p:spPr bwMode="auto">
          <a:xfrm>
            <a:off x="71438" y="603250"/>
            <a:ext cx="8786812" cy="554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114300" algn="l"/>
              </a:tabLst>
            </a:pPr>
            <a:r>
              <a:rPr lang="pt-BR" sz="32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PARA CRIANÇAS DE 5 A 10 ANOS (REFERÊNCIA  OMS, 2007)</a:t>
            </a:r>
            <a:endParaRPr lang="pt-BR" sz="24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tabLst>
                <a:tab pos="114300" algn="l"/>
              </a:tabLst>
            </a:pPr>
            <a:r>
              <a:rPr lang="pt-BR" sz="28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1)Estatura-para-idade:</a:t>
            </a:r>
            <a:endParaRPr lang="pt-BR" sz="24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114300" algn="l"/>
              </a:tabLst>
            </a:pPr>
            <a:r>
              <a:rPr lang="pt-BR" sz="24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Muito baixa estatura para a idade</a:t>
            </a: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4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&lt; Percentil 0,1 							ou &lt; Escore-z -3; </a:t>
            </a:r>
            <a:endParaRPr lang="pt-BR" sz="24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114300" algn="l"/>
              </a:tabLst>
            </a:pPr>
            <a:r>
              <a:rPr lang="pt-BR" sz="24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Baixa estatura para a idade</a:t>
            </a: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</a:t>
            </a:r>
            <a:r>
              <a:rPr lang="pt-BR" sz="24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valores entre  &gt; Percentil 0,1 e 			    &lt;Percentil 3 ou Escore-z -3 e &lt; Escore-z -2; </a:t>
            </a:r>
            <a:endParaRPr lang="pt-BR" sz="24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114300" algn="l"/>
              </a:tabLst>
            </a:pPr>
            <a:r>
              <a:rPr lang="pt-BR" sz="24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Estatura adequada para a idade</a:t>
            </a: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4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≥ Percentil 3 							ou ≥ Escore-z -2.</a:t>
            </a:r>
            <a:endParaRPr lang="pt-BR" sz="40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885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3491" name="Rectangle 1"/>
          <p:cNvSpPr>
            <a:spLocks noChangeArrowheads="1"/>
          </p:cNvSpPr>
          <p:nvPr/>
        </p:nvSpPr>
        <p:spPr bwMode="auto">
          <a:xfrm>
            <a:off x="0" y="-46038"/>
            <a:ext cx="8858250" cy="67405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>
            <a:spAutoFit/>
          </a:bodyPr>
          <a:lstStyle/>
          <a:p>
            <a:pPr algn="just">
              <a:lnSpc>
                <a:spcPct val="150000"/>
              </a:lnSpc>
              <a:tabLst>
                <a:tab pos="4572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2) Peso-para-idade*:</a:t>
            </a:r>
          </a:p>
          <a:p>
            <a:pPr algn="just">
              <a:lnSpc>
                <a:spcPct val="150000"/>
              </a:lnSpc>
              <a:tabLst>
                <a:tab pos="457200" algn="l"/>
              </a:tabLst>
            </a:pPr>
            <a:endParaRPr lang="pt-BR" sz="20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algn="just" eaLnBrk="0" hangingPunct="0">
              <a:lnSpc>
                <a:spcPct val="20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Muito baixo peso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&lt; Percentil 0,1 ou  &lt; Escore-z -3; </a:t>
            </a:r>
            <a:endParaRPr lang="pt-BR" sz="2000">
              <a:solidFill>
                <a:schemeClr val="bg1"/>
              </a:solidFill>
            </a:endParaRPr>
          </a:p>
          <a:p>
            <a:pPr algn="just" eaLnBrk="0" hangingPunct="0">
              <a:lnSpc>
                <a:spcPct val="20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Baixo peso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&gt; Percentil 0,1 e &lt;Percentil 3 ou</a:t>
            </a:r>
            <a:endParaRPr lang="pt-BR" sz="2000">
              <a:solidFill>
                <a:schemeClr val="bg1"/>
              </a:solidFill>
            </a:endParaRPr>
          </a:p>
          <a:p>
            <a:pPr algn="just" eaLnBrk="0" hangingPunct="0">
              <a:lnSpc>
                <a:spcPct val="20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				 Escore-z -3 e &lt; Escore-z -2;</a:t>
            </a:r>
            <a:endParaRPr lang="pt-BR" sz="2000">
              <a:solidFill>
                <a:schemeClr val="bg1"/>
              </a:solidFill>
            </a:endParaRPr>
          </a:p>
          <a:p>
            <a:pPr algn="just" eaLnBrk="0" hangingPunct="0">
              <a:lnSpc>
                <a:spcPct val="20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Peso adequado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valores entre  &gt; Percentil 3 e &lt; Percentil 97         						ou Escore-z -2 e &lt; Escore-z +2; </a:t>
            </a:r>
            <a:endParaRPr lang="pt-BR" sz="2000">
              <a:solidFill>
                <a:schemeClr val="bg1"/>
              </a:solidFill>
            </a:endParaRPr>
          </a:p>
          <a:p>
            <a:pPr algn="just" eaLnBrk="0" hangingPunct="0">
              <a:lnSpc>
                <a:spcPct val="20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Peso elevado para a 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 &gt; Percentil 97 ou  &gt; Escore-z +2. </a:t>
            </a:r>
            <a:endParaRPr lang="pt-BR" sz="2000">
              <a:solidFill>
                <a:schemeClr val="bg1"/>
              </a:solidFill>
            </a:endParaRPr>
          </a:p>
          <a:p>
            <a:pPr algn="just" eaLnBrk="0" hangingPunct="0">
              <a:lnSpc>
                <a:spcPct val="150000"/>
              </a:lnSpc>
              <a:tabLst>
                <a:tab pos="457200" algn="l"/>
              </a:tabLst>
            </a:pPr>
            <a:endParaRPr lang="pt-BR" sz="2000" b="1" i="1">
              <a:solidFill>
                <a:schemeClr val="bg1"/>
              </a:solidFill>
              <a:ea typeface="Calibri" pitchFamily="34" charset="0"/>
              <a:cs typeface="Calibri" pitchFamily="34" charset="0"/>
            </a:endParaRPr>
          </a:p>
          <a:p>
            <a:pPr algn="just"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1600" b="1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*</a:t>
            </a:r>
            <a:r>
              <a:rPr lang="pt-BR" sz="1600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Observação: Este não é o índice antropométrico mais recomendado para a avaliação do excesso de peso entre crianças. Melhor índice para o diagnóstico de sobrepeso e obesidade é o índice de massa corporal </a:t>
            </a:r>
            <a:r>
              <a:rPr lang="pt-BR" sz="16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para idade ( IMC para idade). </a:t>
            </a:r>
            <a:r>
              <a:rPr lang="pt-BR" sz="1600" i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Não existem parâmetros de peso-para-estatura  para  essa faixas etária  na referência da OMS (2007).</a:t>
            </a:r>
            <a:endParaRPr lang="pt-BR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847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515" name="Rectangle 1"/>
          <p:cNvSpPr>
            <a:spLocks noChangeArrowheads="1"/>
          </p:cNvSpPr>
          <p:nvPr/>
        </p:nvSpPr>
        <p:spPr bwMode="auto">
          <a:xfrm>
            <a:off x="214313" y="534988"/>
            <a:ext cx="8072437" cy="572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457200" algn="l"/>
              </a:tabLst>
            </a:pPr>
            <a:r>
              <a:rPr lang="pt-BR" sz="2400" b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3)Índice de Massa Corporal  para  idade:</a:t>
            </a:r>
          </a:p>
          <a:p>
            <a:pPr>
              <a:lnSpc>
                <a:spcPct val="150000"/>
              </a:lnSpc>
              <a:tabLst>
                <a:tab pos="457200" algn="l"/>
              </a:tabLst>
            </a:pPr>
            <a:endParaRPr lang="pt-BR" sz="200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 acentuada: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&lt; Percentil 0,1 ou  &lt; Escore-z -3;  </a:t>
            </a: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entre &gt; Percentil 0,1 e &lt;Percentil 3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      &gt; Escore-z -3 e &lt;Escore-z -2;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Eutrofia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&gt; Percentil 3 e &lt;Percentil 85 ou 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          &gt; Escore-z -2 e &lt;Escore-z +1;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Sobrepeso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valores  entre &gt; Percentil 85 e &lt;Percentil 97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&gt; Escore-z +1 e &lt;Escore-z +2;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Obesidade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97 e &lt;Percentil 99,9 ou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            &gt; Escore-z +2 e &lt;Escore-z +3; </a:t>
            </a:r>
            <a:endParaRPr lang="pt-BR" sz="200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Obesidade grave</a:t>
            </a:r>
            <a:r>
              <a:rPr lang="pt-BR" sz="2000" b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</a:t>
            </a:r>
            <a:r>
              <a:rPr lang="pt-BR" sz="200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valores   &gt; Percentil 99,9 ou &gt; Escore-z +3. </a:t>
            </a:r>
            <a:endParaRPr lang="pt-BR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238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19460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9461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</a:pPr>
            <a:r>
              <a:rPr 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19462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2" name="Picture 1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857206" y="-1214453"/>
            <a:ext cx="7286675" cy="9286907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</p:spPr>
      </p:pic>
      <p:sp>
        <p:nvSpPr>
          <p:cNvPr id="5" name="Retângulo 4"/>
          <p:cNvSpPr/>
          <p:nvPr/>
        </p:nvSpPr>
        <p:spPr>
          <a:xfrm>
            <a:off x="785786" y="6000768"/>
            <a:ext cx="7572428" cy="369332"/>
          </a:xfrm>
          <a:prstGeom prst="rect">
            <a:avLst/>
          </a:prstGeom>
          <a:effectLst>
            <a:outerShdw dist="12700" dir="5400000" algn="ctr" rotWithShape="0">
              <a:schemeClr val="bg1">
                <a:lumMod val="50000"/>
              </a:scheme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pt-BR" dirty="0" smtClean="0">
                <a:solidFill>
                  <a:srgbClr val="FFFF00"/>
                </a:solidFill>
              </a:rPr>
              <a:t>http://nutricao.saude.gov.br/sisvan.</a:t>
            </a:r>
            <a:r>
              <a:rPr lang="pt-BR" dirty="0" err="1" smtClean="0">
                <a:solidFill>
                  <a:srgbClr val="FFFF00"/>
                </a:solidFill>
              </a:rPr>
              <a:t>php</a:t>
            </a:r>
            <a:r>
              <a:rPr lang="pt-BR" dirty="0" smtClean="0">
                <a:solidFill>
                  <a:srgbClr val="FFFF00"/>
                </a:solidFill>
              </a:rPr>
              <a:t>?</a:t>
            </a:r>
            <a:r>
              <a:rPr lang="pt-BR" dirty="0" err="1" smtClean="0">
                <a:solidFill>
                  <a:srgbClr val="FFFF00"/>
                </a:solidFill>
              </a:rPr>
              <a:t>conteudo</a:t>
            </a:r>
            <a:r>
              <a:rPr lang="pt-BR" dirty="0" smtClean="0">
                <a:solidFill>
                  <a:srgbClr val="FFFF00"/>
                </a:solidFill>
              </a:rPr>
              <a:t>=</a:t>
            </a:r>
            <a:r>
              <a:rPr lang="pt-BR" dirty="0" err="1" smtClean="0">
                <a:solidFill>
                  <a:srgbClr val="FFFF00"/>
                </a:solidFill>
              </a:rPr>
              <a:t>curvas_cresc_oms</a:t>
            </a:r>
            <a:endParaRPr lang="pt-BR" dirty="0">
              <a:solidFill>
                <a:srgbClr val="FFFF0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 l="12304" t="6510" r="13281" b="21875"/>
          <a:stretch>
            <a:fillRect/>
          </a:stretch>
        </p:blipFill>
        <p:spPr bwMode="auto">
          <a:xfrm>
            <a:off x="571472" y="500042"/>
            <a:ext cx="8165360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61314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357290" y="2071678"/>
            <a:ext cx="6237288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7200" b="1" dirty="0" smtClean="0">
                <a:solidFill>
                  <a:srgbClr val="FFFF00"/>
                </a:solidFill>
                <a:latin typeface="Comic Sans MS" pitchFamily="66" charset="0"/>
              </a:rPr>
              <a:t>Avaliação</a:t>
            </a:r>
          </a:p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7200" b="1" dirty="0" smtClean="0">
                <a:solidFill>
                  <a:srgbClr val="FFFF00"/>
                </a:solidFill>
                <a:latin typeface="Comic Sans MS" pitchFamily="66" charset="0"/>
              </a:rPr>
              <a:t>continuada</a:t>
            </a:r>
            <a:endParaRPr lang="pt-BR" sz="7200" b="1" dirty="0">
              <a:solidFill>
                <a:srgbClr val="FFFF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03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 eaLnBrk="0" hangingPunct="0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92164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7200" b="1" i="1" u="sng">
                <a:solidFill>
                  <a:srgbClr val="00FFFF"/>
                </a:solidFill>
              </a:rPr>
              <a:t>Avaliação:</a:t>
            </a:r>
            <a:endParaRPr 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 eaLnBrk="0" hangingPunct="0"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9091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87" name="Text Box 3"/>
          <p:cNvSpPr txBox="1">
            <a:spLocks noChangeArrowheads="1"/>
          </p:cNvSpPr>
          <p:nvPr/>
        </p:nvSpPr>
        <p:spPr bwMode="auto">
          <a:xfrm>
            <a:off x="1214438" y="2357438"/>
            <a:ext cx="6626225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do Crescimento</a:t>
            </a:r>
          </a:p>
        </p:txBody>
      </p:sp>
    </p:spTree>
    <p:extLst>
      <p:ext uri="{BB962C8B-B14F-4D97-AF65-F5344CB8AC3E}">
        <p14:creationId xmlns:p14="http://schemas.microsoft.com/office/powerpoint/2010/main" val="114293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94211" name="Imagem 3" descr="Road to Health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895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952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95406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962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801144" y="3893344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30154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30357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8307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8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98309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0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1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312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313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4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315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6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317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8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319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790430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5302" name="Rectangle 5"/>
          <p:cNvSpPr>
            <a:spLocks noChangeArrowheads="1"/>
          </p:cNvSpPr>
          <p:nvPr/>
        </p:nvSpPr>
        <p:spPr bwMode="auto">
          <a:xfrm>
            <a:off x="1590675" y="696913"/>
            <a:ext cx="6342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1590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 flipV="1">
            <a:off x="207803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3" name="Line 9"/>
          <p:cNvSpPr>
            <a:spLocks noChangeShapeType="1"/>
          </p:cNvSpPr>
          <p:nvPr/>
        </p:nvSpPr>
        <p:spPr bwMode="auto">
          <a:xfrm flipV="1">
            <a:off x="256540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4" name="Line 10"/>
          <p:cNvSpPr>
            <a:spLocks noChangeShapeType="1"/>
          </p:cNvSpPr>
          <p:nvPr/>
        </p:nvSpPr>
        <p:spPr bwMode="auto">
          <a:xfrm flipV="1">
            <a:off x="30543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5" name="Line 11"/>
          <p:cNvSpPr>
            <a:spLocks noChangeShapeType="1"/>
          </p:cNvSpPr>
          <p:nvPr/>
        </p:nvSpPr>
        <p:spPr bwMode="auto">
          <a:xfrm flipV="1">
            <a:off x="35417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6" name="Line 12"/>
          <p:cNvSpPr>
            <a:spLocks noChangeShapeType="1"/>
          </p:cNvSpPr>
          <p:nvPr/>
        </p:nvSpPr>
        <p:spPr bwMode="auto">
          <a:xfrm flipV="1">
            <a:off x="40306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7" name="Line 13"/>
          <p:cNvSpPr>
            <a:spLocks noChangeShapeType="1"/>
          </p:cNvSpPr>
          <p:nvPr/>
        </p:nvSpPr>
        <p:spPr bwMode="auto">
          <a:xfrm flipV="1">
            <a:off x="45180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V="1">
            <a:off x="50053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9" name="Line 15"/>
          <p:cNvSpPr>
            <a:spLocks noChangeShapeType="1"/>
          </p:cNvSpPr>
          <p:nvPr/>
        </p:nvSpPr>
        <p:spPr bwMode="auto">
          <a:xfrm flipV="1">
            <a:off x="54927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0" name="Line 16"/>
          <p:cNvSpPr>
            <a:spLocks noChangeShapeType="1"/>
          </p:cNvSpPr>
          <p:nvPr/>
        </p:nvSpPr>
        <p:spPr bwMode="auto">
          <a:xfrm flipV="1">
            <a:off x="59801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 flipV="1">
            <a:off x="64690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2" name="Line 18"/>
          <p:cNvSpPr>
            <a:spLocks noChangeShapeType="1"/>
          </p:cNvSpPr>
          <p:nvPr/>
        </p:nvSpPr>
        <p:spPr bwMode="auto">
          <a:xfrm flipV="1">
            <a:off x="69564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3" name="Line 19"/>
          <p:cNvSpPr>
            <a:spLocks noChangeShapeType="1"/>
          </p:cNvSpPr>
          <p:nvPr/>
        </p:nvSpPr>
        <p:spPr bwMode="auto">
          <a:xfrm flipV="1">
            <a:off x="74437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1590675" y="59626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5" name="Line 21"/>
          <p:cNvSpPr>
            <a:spLocks noChangeShapeType="1"/>
          </p:cNvSpPr>
          <p:nvPr/>
        </p:nvSpPr>
        <p:spPr bwMode="auto">
          <a:xfrm>
            <a:off x="1590675" y="56530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6" name="Line 22"/>
          <p:cNvSpPr>
            <a:spLocks noChangeShapeType="1"/>
          </p:cNvSpPr>
          <p:nvPr/>
        </p:nvSpPr>
        <p:spPr bwMode="auto">
          <a:xfrm>
            <a:off x="1590675" y="53435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7" name="Line 23"/>
          <p:cNvSpPr>
            <a:spLocks noChangeShapeType="1"/>
          </p:cNvSpPr>
          <p:nvPr/>
        </p:nvSpPr>
        <p:spPr bwMode="auto">
          <a:xfrm>
            <a:off x="1590675" y="50339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>
            <a:off x="1590675" y="47228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9" name="Line 25"/>
          <p:cNvSpPr>
            <a:spLocks noChangeShapeType="1"/>
          </p:cNvSpPr>
          <p:nvPr/>
        </p:nvSpPr>
        <p:spPr bwMode="auto">
          <a:xfrm>
            <a:off x="1590675" y="44132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0" name="Line 26"/>
          <p:cNvSpPr>
            <a:spLocks noChangeShapeType="1"/>
          </p:cNvSpPr>
          <p:nvPr/>
        </p:nvSpPr>
        <p:spPr bwMode="auto">
          <a:xfrm>
            <a:off x="1590675" y="41036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1" name="Line 27"/>
          <p:cNvSpPr>
            <a:spLocks noChangeShapeType="1"/>
          </p:cNvSpPr>
          <p:nvPr/>
        </p:nvSpPr>
        <p:spPr bwMode="auto">
          <a:xfrm>
            <a:off x="1590675" y="37941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2" name="Line 28"/>
          <p:cNvSpPr>
            <a:spLocks noChangeShapeType="1"/>
          </p:cNvSpPr>
          <p:nvPr/>
        </p:nvSpPr>
        <p:spPr bwMode="auto">
          <a:xfrm>
            <a:off x="1590675" y="34845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1590675" y="317500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>
            <a:off x="1590675" y="286543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5" name="Line 31"/>
          <p:cNvSpPr>
            <a:spLocks noChangeShapeType="1"/>
          </p:cNvSpPr>
          <p:nvPr/>
        </p:nvSpPr>
        <p:spPr bwMode="auto">
          <a:xfrm>
            <a:off x="1590675" y="25558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6" name="Line 32"/>
          <p:cNvSpPr>
            <a:spLocks noChangeShapeType="1"/>
          </p:cNvSpPr>
          <p:nvPr/>
        </p:nvSpPr>
        <p:spPr bwMode="auto">
          <a:xfrm>
            <a:off x="1590675" y="22463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7" name="Line 33"/>
          <p:cNvSpPr>
            <a:spLocks noChangeShapeType="1"/>
          </p:cNvSpPr>
          <p:nvPr/>
        </p:nvSpPr>
        <p:spPr bwMode="auto">
          <a:xfrm>
            <a:off x="1590675" y="19367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8" name="Line 34"/>
          <p:cNvSpPr>
            <a:spLocks noChangeShapeType="1"/>
          </p:cNvSpPr>
          <p:nvPr/>
        </p:nvSpPr>
        <p:spPr bwMode="auto">
          <a:xfrm>
            <a:off x="1590675" y="16271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9" name="Line 35"/>
          <p:cNvSpPr>
            <a:spLocks noChangeShapeType="1"/>
          </p:cNvSpPr>
          <p:nvPr/>
        </p:nvSpPr>
        <p:spPr bwMode="auto">
          <a:xfrm>
            <a:off x="1590675" y="13176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>
            <a:off x="1590675" y="10064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1" name="Line 37"/>
          <p:cNvSpPr>
            <a:spLocks noChangeShapeType="1"/>
          </p:cNvSpPr>
          <p:nvPr/>
        </p:nvSpPr>
        <p:spPr bwMode="auto">
          <a:xfrm>
            <a:off x="1590675" y="696913"/>
            <a:ext cx="1588" cy="55753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2" name="Line 38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3" name="Line 39"/>
          <p:cNvSpPr>
            <a:spLocks noChangeShapeType="1"/>
          </p:cNvSpPr>
          <p:nvPr/>
        </p:nvSpPr>
        <p:spPr bwMode="auto">
          <a:xfrm>
            <a:off x="1590675" y="62722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4" name="Line 40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55339" name="Freeform 42"/>
          <p:cNvSpPr>
            <a:spLocks/>
          </p:cNvSpPr>
          <p:nvPr/>
        </p:nvSpPr>
        <p:spPr bwMode="auto">
          <a:xfrm>
            <a:off x="1590675" y="987425"/>
            <a:ext cx="6342063" cy="4033838"/>
          </a:xfrm>
          <a:custGeom>
            <a:avLst/>
            <a:gdLst>
              <a:gd name="T0" fmla="*/ 0 w 8772"/>
              <a:gd name="T1" fmla="*/ 2147483647 h 9629"/>
              <a:gd name="T2" fmla="*/ 2147483647 w 8772"/>
              <a:gd name="T3" fmla="*/ 2147483647 h 9629"/>
              <a:gd name="T4" fmla="*/ 2147483647 w 8772"/>
              <a:gd name="T5" fmla="*/ 2147483647 h 9629"/>
              <a:gd name="T6" fmla="*/ 2147483647 w 8772"/>
              <a:gd name="T7" fmla="*/ 2147483647 h 9629"/>
              <a:gd name="T8" fmla="*/ 2147483647 w 8772"/>
              <a:gd name="T9" fmla="*/ 2147483647 h 9629"/>
              <a:gd name="T10" fmla="*/ 2147483647 w 8772"/>
              <a:gd name="T11" fmla="*/ 2147483647 h 9629"/>
              <a:gd name="T12" fmla="*/ 2147483647 w 8772"/>
              <a:gd name="T13" fmla="*/ 2147483647 h 9629"/>
              <a:gd name="T14" fmla="*/ 2147483647 w 8772"/>
              <a:gd name="T15" fmla="*/ 2147483647 h 9629"/>
              <a:gd name="T16" fmla="*/ 2147483647 w 8772"/>
              <a:gd name="T17" fmla="*/ 2147483647 h 9629"/>
              <a:gd name="T18" fmla="*/ 2147483647 w 8772"/>
              <a:gd name="T19" fmla="*/ 2147483647 h 9629"/>
              <a:gd name="T20" fmla="*/ 2147483647 w 8772"/>
              <a:gd name="T21" fmla="*/ 2147483647 h 9629"/>
              <a:gd name="T22" fmla="*/ 2147483647 w 8772"/>
              <a:gd name="T23" fmla="*/ 2147483647 h 9629"/>
              <a:gd name="T24" fmla="*/ 2147483647 w 8772"/>
              <a:gd name="T25" fmla="*/ 2147483647 h 9629"/>
              <a:gd name="T26" fmla="*/ 2147483647 w 8772"/>
              <a:gd name="T27" fmla="*/ 2147483647 h 9629"/>
              <a:gd name="T28" fmla="*/ 2147483647 w 8772"/>
              <a:gd name="T29" fmla="*/ 2147483647 h 9629"/>
              <a:gd name="T30" fmla="*/ 2147483647 w 8772"/>
              <a:gd name="T31" fmla="*/ 2147483647 h 9629"/>
              <a:gd name="T32" fmla="*/ 2147483647 w 8772"/>
              <a:gd name="T33" fmla="*/ 2147483647 h 9629"/>
              <a:gd name="T34" fmla="*/ 2147483647 w 8772"/>
              <a:gd name="T35" fmla="*/ 2147483647 h 9629"/>
              <a:gd name="T36" fmla="*/ 2147483647 w 8772"/>
              <a:gd name="T37" fmla="*/ 2147483647 h 9629"/>
              <a:gd name="T38" fmla="*/ 2147483647 w 8772"/>
              <a:gd name="T39" fmla="*/ 2147483647 h 9629"/>
              <a:gd name="T40" fmla="*/ 2147483647 w 8772"/>
              <a:gd name="T41" fmla="*/ 2147483647 h 9629"/>
              <a:gd name="T42" fmla="*/ 2147483647 w 8772"/>
              <a:gd name="T43" fmla="*/ 2147483647 h 9629"/>
              <a:gd name="T44" fmla="*/ 2147483647 w 8772"/>
              <a:gd name="T45" fmla="*/ 2147483647 h 9629"/>
              <a:gd name="T46" fmla="*/ 2147483647 w 8772"/>
              <a:gd name="T47" fmla="*/ 2147483647 h 9629"/>
              <a:gd name="T48" fmla="*/ 2147483647 w 8772"/>
              <a:gd name="T49" fmla="*/ 2147483647 h 9629"/>
              <a:gd name="T50" fmla="*/ 2147483647 w 8772"/>
              <a:gd name="T51" fmla="*/ 2147483647 h 9629"/>
              <a:gd name="T52" fmla="*/ 2147483647 w 8772"/>
              <a:gd name="T53" fmla="*/ 2147483647 h 9629"/>
              <a:gd name="T54" fmla="*/ 2147483647 w 8772"/>
              <a:gd name="T55" fmla="*/ 2147483647 h 9629"/>
              <a:gd name="T56" fmla="*/ 2147483647 w 8772"/>
              <a:gd name="T57" fmla="*/ 2147483647 h 9629"/>
              <a:gd name="T58" fmla="*/ 2147483647 w 8772"/>
              <a:gd name="T59" fmla="*/ 2147483647 h 9629"/>
              <a:gd name="T60" fmla="*/ 2147483647 w 8772"/>
              <a:gd name="T61" fmla="*/ 2147483647 h 9629"/>
              <a:gd name="T62" fmla="*/ 2147483647 w 8772"/>
              <a:gd name="T63" fmla="*/ 2147483647 h 9629"/>
              <a:gd name="T64" fmla="*/ 2147483647 w 8772"/>
              <a:gd name="T65" fmla="*/ 2147483647 h 9629"/>
              <a:gd name="T66" fmla="*/ 2147483647 w 8772"/>
              <a:gd name="T67" fmla="*/ 2147483647 h 9629"/>
              <a:gd name="T68" fmla="*/ 2147483647 w 8772"/>
              <a:gd name="T69" fmla="*/ 2147483647 h 9629"/>
              <a:gd name="T70" fmla="*/ 2147483647 w 8772"/>
              <a:gd name="T71" fmla="*/ 2147483647 h 9629"/>
              <a:gd name="T72" fmla="*/ 2147483647 w 8772"/>
              <a:gd name="T73" fmla="*/ 2147483647 h 9629"/>
              <a:gd name="T74" fmla="*/ 2147483647 w 8772"/>
              <a:gd name="T75" fmla="*/ 2147483647 h 9629"/>
              <a:gd name="T76" fmla="*/ 2147483647 w 8772"/>
              <a:gd name="T77" fmla="*/ 0 h 9629"/>
              <a:gd name="T78" fmla="*/ 2147483647 w 8772"/>
              <a:gd name="T79" fmla="*/ 2147483647 h 9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9629"/>
              <a:gd name="T122" fmla="*/ 8772 w 8772"/>
              <a:gd name="T123" fmla="*/ 9629 h 96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9629">
                <a:moveTo>
                  <a:pt x="0" y="9629"/>
                </a:moveTo>
                <a:lnTo>
                  <a:pt x="209" y="9327"/>
                </a:lnTo>
                <a:lnTo>
                  <a:pt x="675" y="8668"/>
                </a:lnTo>
                <a:lnTo>
                  <a:pt x="1009" y="8207"/>
                </a:lnTo>
                <a:lnTo>
                  <a:pt x="1349" y="7751"/>
                </a:lnTo>
                <a:lnTo>
                  <a:pt x="2024" y="6863"/>
                </a:lnTo>
                <a:lnTo>
                  <a:pt x="2699" y="5991"/>
                </a:lnTo>
                <a:lnTo>
                  <a:pt x="3043" y="5550"/>
                </a:lnTo>
                <a:lnTo>
                  <a:pt x="3374" y="5105"/>
                </a:lnTo>
                <a:lnTo>
                  <a:pt x="3577" y="4822"/>
                </a:lnTo>
                <a:lnTo>
                  <a:pt x="3714" y="4619"/>
                </a:lnTo>
                <a:lnTo>
                  <a:pt x="4049" y="4129"/>
                </a:lnTo>
                <a:lnTo>
                  <a:pt x="4253" y="3852"/>
                </a:lnTo>
                <a:lnTo>
                  <a:pt x="4404" y="3661"/>
                </a:lnTo>
                <a:lnTo>
                  <a:pt x="4546" y="3470"/>
                </a:lnTo>
                <a:lnTo>
                  <a:pt x="4723" y="3198"/>
                </a:lnTo>
                <a:lnTo>
                  <a:pt x="4834" y="3007"/>
                </a:lnTo>
                <a:lnTo>
                  <a:pt x="4922" y="2838"/>
                </a:lnTo>
                <a:lnTo>
                  <a:pt x="5058" y="2538"/>
                </a:lnTo>
                <a:lnTo>
                  <a:pt x="5195" y="2239"/>
                </a:lnTo>
                <a:lnTo>
                  <a:pt x="5285" y="2071"/>
                </a:lnTo>
                <a:lnTo>
                  <a:pt x="5398" y="1881"/>
                </a:lnTo>
                <a:lnTo>
                  <a:pt x="5566" y="1615"/>
                </a:lnTo>
                <a:lnTo>
                  <a:pt x="5696" y="1424"/>
                </a:lnTo>
                <a:lnTo>
                  <a:pt x="5846" y="1241"/>
                </a:lnTo>
                <a:lnTo>
                  <a:pt x="6073" y="994"/>
                </a:lnTo>
                <a:lnTo>
                  <a:pt x="6254" y="802"/>
                </a:lnTo>
                <a:lnTo>
                  <a:pt x="6384" y="674"/>
                </a:lnTo>
                <a:lnTo>
                  <a:pt x="6528" y="561"/>
                </a:lnTo>
                <a:lnTo>
                  <a:pt x="6748" y="418"/>
                </a:lnTo>
                <a:lnTo>
                  <a:pt x="6934" y="305"/>
                </a:lnTo>
                <a:lnTo>
                  <a:pt x="7069" y="236"/>
                </a:lnTo>
                <a:lnTo>
                  <a:pt x="7212" y="185"/>
                </a:lnTo>
                <a:lnTo>
                  <a:pt x="7423" y="122"/>
                </a:lnTo>
                <a:lnTo>
                  <a:pt x="7617" y="70"/>
                </a:lnTo>
                <a:lnTo>
                  <a:pt x="7754" y="46"/>
                </a:lnTo>
                <a:lnTo>
                  <a:pt x="8097" y="18"/>
                </a:lnTo>
                <a:lnTo>
                  <a:pt x="8344" y="4"/>
                </a:lnTo>
                <a:lnTo>
                  <a:pt x="8560" y="0"/>
                </a:lnTo>
                <a:lnTo>
                  <a:pt x="8772" y="4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1" name="Freeform 44"/>
          <p:cNvSpPr>
            <a:spLocks/>
          </p:cNvSpPr>
          <p:nvPr/>
        </p:nvSpPr>
        <p:spPr bwMode="auto">
          <a:xfrm>
            <a:off x="1590675" y="1843088"/>
            <a:ext cx="6342063" cy="3748087"/>
          </a:xfrm>
          <a:custGeom>
            <a:avLst/>
            <a:gdLst>
              <a:gd name="T0" fmla="*/ 0 w 8772"/>
              <a:gd name="T1" fmla="*/ 2147483647 h 8945"/>
              <a:gd name="T2" fmla="*/ 2147483647 w 8772"/>
              <a:gd name="T3" fmla="*/ 2147483647 h 8945"/>
              <a:gd name="T4" fmla="*/ 2147483647 w 8772"/>
              <a:gd name="T5" fmla="*/ 2147483647 h 8945"/>
              <a:gd name="T6" fmla="*/ 2147483647 w 8772"/>
              <a:gd name="T7" fmla="*/ 2147483647 h 8945"/>
              <a:gd name="T8" fmla="*/ 2147483647 w 8772"/>
              <a:gd name="T9" fmla="*/ 2147483647 h 8945"/>
              <a:gd name="T10" fmla="*/ 2147483647 w 8772"/>
              <a:gd name="T11" fmla="*/ 2147483647 h 8945"/>
              <a:gd name="T12" fmla="*/ 2147483647 w 8772"/>
              <a:gd name="T13" fmla="*/ 2147483647 h 8945"/>
              <a:gd name="T14" fmla="*/ 2147483647 w 8772"/>
              <a:gd name="T15" fmla="*/ 2147483647 h 8945"/>
              <a:gd name="T16" fmla="*/ 2147483647 w 8772"/>
              <a:gd name="T17" fmla="*/ 2147483647 h 8945"/>
              <a:gd name="T18" fmla="*/ 2147483647 w 8772"/>
              <a:gd name="T19" fmla="*/ 2147483647 h 8945"/>
              <a:gd name="T20" fmla="*/ 2147483647 w 8772"/>
              <a:gd name="T21" fmla="*/ 2147483647 h 8945"/>
              <a:gd name="T22" fmla="*/ 2147483647 w 8772"/>
              <a:gd name="T23" fmla="*/ 2147483647 h 8945"/>
              <a:gd name="T24" fmla="*/ 2147483647 w 8772"/>
              <a:gd name="T25" fmla="*/ 2147483647 h 8945"/>
              <a:gd name="T26" fmla="*/ 2147483647 w 8772"/>
              <a:gd name="T27" fmla="*/ 2147483647 h 8945"/>
              <a:gd name="T28" fmla="*/ 2147483647 w 8772"/>
              <a:gd name="T29" fmla="*/ 2147483647 h 8945"/>
              <a:gd name="T30" fmla="*/ 2147483647 w 8772"/>
              <a:gd name="T31" fmla="*/ 2147483647 h 8945"/>
              <a:gd name="T32" fmla="*/ 2147483647 w 8772"/>
              <a:gd name="T33" fmla="*/ 2147483647 h 8945"/>
              <a:gd name="T34" fmla="*/ 2147483647 w 8772"/>
              <a:gd name="T35" fmla="*/ 2147483647 h 8945"/>
              <a:gd name="T36" fmla="*/ 2147483647 w 8772"/>
              <a:gd name="T37" fmla="*/ 2147483647 h 8945"/>
              <a:gd name="T38" fmla="*/ 2147483647 w 8772"/>
              <a:gd name="T39" fmla="*/ 2147483647 h 8945"/>
              <a:gd name="T40" fmla="*/ 2147483647 w 8772"/>
              <a:gd name="T41" fmla="*/ 2147483647 h 8945"/>
              <a:gd name="T42" fmla="*/ 2147483647 w 8772"/>
              <a:gd name="T43" fmla="*/ 2147483647 h 8945"/>
              <a:gd name="T44" fmla="*/ 2147483647 w 8772"/>
              <a:gd name="T45" fmla="*/ 2147483647 h 8945"/>
              <a:gd name="T46" fmla="*/ 2147483647 w 8772"/>
              <a:gd name="T47" fmla="*/ 2147483647 h 8945"/>
              <a:gd name="T48" fmla="*/ 2147483647 w 8772"/>
              <a:gd name="T49" fmla="*/ 2147483647 h 8945"/>
              <a:gd name="T50" fmla="*/ 2147483647 w 8772"/>
              <a:gd name="T51" fmla="*/ 2147483647 h 8945"/>
              <a:gd name="T52" fmla="*/ 2147483647 w 8772"/>
              <a:gd name="T53" fmla="*/ 2147483647 h 8945"/>
              <a:gd name="T54" fmla="*/ 2147483647 w 8772"/>
              <a:gd name="T55" fmla="*/ 2147483647 h 8945"/>
              <a:gd name="T56" fmla="*/ 2147483647 w 8772"/>
              <a:gd name="T57" fmla="*/ 2147483647 h 8945"/>
              <a:gd name="T58" fmla="*/ 2147483647 w 8772"/>
              <a:gd name="T59" fmla="*/ 2147483647 h 8945"/>
              <a:gd name="T60" fmla="*/ 2147483647 w 8772"/>
              <a:gd name="T61" fmla="*/ 2147483647 h 8945"/>
              <a:gd name="T62" fmla="*/ 2147483647 w 8772"/>
              <a:gd name="T63" fmla="*/ 2147483647 h 8945"/>
              <a:gd name="T64" fmla="*/ 2147483647 w 8772"/>
              <a:gd name="T65" fmla="*/ 2147483647 h 8945"/>
              <a:gd name="T66" fmla="*/ 2147483647 w 8772"/>
              <a:gd name="T67" fmla="*/ 2147483647 h 8945"/>
              <a:gd name="T68" fmla="*/ 2147483647 w 8772"/>
              <a:gd name="T69" fmla="*/ 2147483647 h 8945"/>
              <a:gd name="T70" fmla="*/ 2147483647 w 8772"/>
              <a:gd name="T71" fmla="*/ 2147483647 h 8945"/>
              <a:gd name="T72" fmla="*/ 2147483647 w 8772"/>
              <a:gd name="T73" fmla="*/ 2147483647 h 8945"/>
              <a:gd name="T74" fmla="*/ 2147483647 w 8772"/>
              <a:gd name="T75" fmla="*/ 2147483647 h 8945"/>
              <a:gd name="T76" fmla="*/ 2147483647 w 8772"/>
              <a:gd name="T77" fmla="*/ 2147483647 h 8945"/>
              <a:gd name="T78" fmla="*/ 2147483647 w 8772"/>
              <a:gd name="T79" fmla="*/ 0 h 89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8945"/>
              <a:gd name="T122" fmla="*/ 8772 w 8772"/>
              <a:gd name="T123" fmla="*/ 8945 h 89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8945">
                <a:moveTo>
                  <a:pt x="0" y="8945"/>
                </a:moveTo>
                <a:lnTo>
                  <a:pt x="675" y="8102"/>
                </a:lnTo>
                <a:lnTo>
                  <a:pt x="1009" y="7686"/>
                </a:lnTo>
                <a:lnTo>
                  <a:pt x="1349" y="7274"/>
                </a:lnTo>
                <a:lnTo>
                  <a:pt x="1684" y="6880"/>
                </a:lnTo>
                <a:lnTo>
                  <a:pt x="2024" y="6490"/>
                </a:lnTo>
                <a:lnTo>
                  <a:pt x="2699" y="5722"/>
                </a:lnTo>
                <a:lnTo>
                  <a:pt x="3044" y="5332"/>
                </a:lnTo>
                <a:lnTo>
                  <a:pt x="3374" y="4938"/>
                </a:lnTo>
                <a:lnTo>
                  <a:pt x="3577" y="4682"/>
                </a:lnTo>
                <a:lnTo>
                  <a:pt x="3715" y="4496"/>
                </a:lnTo>
                <a:lnTo>
                  <a:pt x="4049" y="4051"/>
                </a:lnTo>
                <a:lnTo>
                  <a:pt x="4253" y="3801"/>
                </a:lnTo>
                <a:lnTo>
                  <a:pt x="4404" y="3630"/>
                </a:lnTo>
                <a:lnTo>
                  <a:pt x="4546" y="3458"/>
                </a:lnTo>
                <a:lnTo>
                  <a:pt x="4723" y="3209"/>
                </a:lnTo>
                <a:lnTo>
                  <a:pt x="4835" y="3030"/>
                </a:lnTo>
                <a:lnTo>
                  <a:pt x="4924" y="2872"/>
                </a:lnTo>
                <a:lnTo>
                  <a:pt x="5061" y="2589"/>
                </a:lnTo>
                <a:lnTo>
                  <a:pt x="5198" y="2305"/>
                </a:lnTo>
                <a:lnTo>
                  <a:pt x="5286" y="2146"/>
                </a:lnTo>
                <a:lnTo>
                  <a:pt x="5398" y="1967"/>
                </a:lnTo>
                <a:lnTo>
                  <a:pt x="5568" y="1709"/>
                </a:lnTo>
                <a:lnTo>
                  <a:pt x="5699" y="1526"/>
                </a:lnTo>
                <a:lnTo>
                  <a:pt x="5848" y="1349"/>
                </a:lnTo>
                <a:lnTo>
                  <a:pt x="6073" y="1109"/>
                </a:lnTo>
                <a:lnTo>
                  <a:pt x="6256" y="919"/>
                </a:lnTo>
                <a:lnTo>
                  <a:pt x="6387" y="793"/>
                </a:lnTo>
                <a:lnTo>
                  <a:pt x="6530" y="681"/>
                </a:lnTo>
                <a:lnTo>
                  <a:pt x="6748" y="533"/>
                </a:lnTo>
                <a:lnTo>
                  <a:pt x="6935" y="409"/>
                </a:lnTo>
                <a:lnTo>
                  <a:pt x="7069" y="330"/>
                </a:lnTo>
                <a:lnTo>
                  <a:pt x="7212" y="268"/>
                </a:lnTo>
                <a:lnTo>
                  <a:pt x="7423" y="193"/>
                </a:lnTo>
                <a:lnTo>
                  <a:pt x="7616" y="132"/>
                </a:lnTo>
                <a:lnTo>
                  <a:pt x="7753" y="103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3" name="Freeform 46"/>
          <p:cNvSpPr>
            <a:spLocks/>
          </p:cNvSpPr>
          <p:nvPr/>
        </p:nvSpPr>
        <p:spPr bwMode="auto">
          <a:xfrm>
            <a:off x="1590675" y="2692400"/>
            <a:ext cx="6342063" cy="3475038"/>
          </a:xfrm>
          <a:custGeom>
            <a:avLst/>
            <a:gdLst>
              <a:gd name="T0" fmla="*/ 0 w 8772"/>
              <a:gd name="T1" fmla="*/ 2147483647 h 8294"/>
              <a:gd name="T2" fmla="*/ 2147483647 w 8772"/>
              <a:gd name="T3" fmla="*/ 2147483647 h 8294"/>
              <a:gd name="T4" fmla="*/ 2147483647 w 8772"/>
              <a:gd name="T5" fmla="*/ 2147483647 h 8294"/>
              <a:gd name="T6" fmla="*/ 2147483647 w 8772"/>
              <a:gd name="T7" fmla="*/ 2147483647 h 8294"/>
              <a:gd name="T8" fmla="*/ 2147483647 w 8772"/>
              <a:gd name="T9" fmla="*/ 2147483647 h 8294"/>
              <a:gd name="T10" fmla="*/ 2147483647 w 8772"/>
              <a:gd name="T11" fmla="*/ 2147483647 h 8294"/>
              <a:gd name="T12" fmla="*/ 2147483647 w 8772"/>
              <a:gd name="T13" fmla="*/ 2147483647 h 8294"/>
              <a:gd name="T14" fmla="*/ 2147483647 w 8772"/>
              <a:gd name="T15" fmla="*/ 2147483647 h 8294"/>
              <a:gd name="T16" fmla="*/ 2147483647 w 8772"/>
              <a:gd name="T17" fmla="*/ 2147483647 h 8294"/>
              <a:gd name="T18" fmla="*/ 2147483647 w 8772"/>
              <a:gd name="T19" fmla="*/ 2147483647 h 8294"/>
              <a:gd name="T20" fmla="*/ 2147483647 w 8772"/>
              <a:gd name="T21" fmla="*/ 2147483647 h 8294"/>
              <a:gd name="T22" fmla="*/ 2147483647 w 8772"/>
              <a:gd name="T23" fmla="*/ 2147483647 h 8294"/>
              <a:gd name="T24" fmla="*/ 2147483647 w 8772"/>
              <a:gd name="T25" fmla="*/ 2147483647 h 8294"/>
              <a:gd name="T26" fmla="*/ 2147483647 w 8772"/>
              <a:gd name="T27" fmla="*/ 2147483647 h 8294"/>
              <a:gd name="T28" fmla="*/ 2147483647 w 8772"/>
              <a:gd name="T29" fmla="*/ 2147483647 h 8294"/>
              <a:gd name="T30" fmla="*/ 2147483647 w 8772"/>
              <a:gd name="T31" fmla="*/ 2147483647 h 8294"/>
              <a:gd name="T32" fmla="*/ 2147483647 w 8772"/>
              <a:gd name="T33" fmla="*/ 2147483647 h 8294"/>
              <a:gd name="T34" fmla="*/ 2147483647 w 8772"/>
              <a:gd name="T35" fmla="*/ 2147483647 h 8294"/>
              <a:gd name="T36" fmla="*/ 2147483647 w 8772"/>
              <a:gd name="T37" fmla="*/ 2147483647 h 8294"/>
              <a:gd name="T38" fmla="*/ 2147483647 w 8772"/>
              <a:gd name="T39" fmla="*/ 2147483647 h 8294"/>
              <a:gd name="T40" fmla="*/ 2147483647 w 8772"/>
              <a:gd name="T41" fmla="*/ 2147483647 h 8294"/>
              <a:gd name="T42" fmla="*/ 2147483647 w 8772"/>
              <a:gd name="T43" fmla="*/ 2147483647 h 8294"/>
              <a:gd name="T44" fmla="*/ 2147483647 w 8772"/>
              <a:gd name="T45" fmla="*/ 2147483647 h 8294"/>
              <a:gd name="T46" fmla="*/ 2147483647 w 8772"/>
              <a:gd name="T47" fmla="*/ 2147483647 h 8294"/>
              <a:gd name="T48" fmla="*/ 2147483647 w 8772"/>
              <a:gd name="T49" fmla="*/ 2147483647 h 8294"/>
              <a:gd name="T50" fmla="*/ 2147483647 w 8772"/>
              <a:gd name="T51" fmla="*/ 2147483647 h 8294"/>
              <a:gd name="T52" fmla="*/ 2147483647 w 8772"/>
              <a:gd name="T53" fmla="*/ 2147483647 h 8294"/>
              <a:gd name="T54" fmla="*/ 2147483647 w 8772"/>
              <a:gd name="T55" fmla="*/ 2147483647 h 8294"/>
              <a:gd name="T56" fmla="*/ 2147483647 w 8772"/>
              <a:gd name="T57" fmla="*/ 2147483647 h 8294"/>
              <a:gd name="T58" fmla="*/ 2147483647 w 8772"/>
              <a:gd name="T59" fmla="*/ 2147483647 h 8294"/>
              <a:gd name="T60" fmla="*/ 2147483647 w 8772"/>
              <a:gd name="T61" fmla="*/ 2147483647 h 8294"/>
              <a:gd name="T62" fmla="*/ 2147483647 w 8772"/>
              <a:gd name="T63" fmla="*/ 2147483647 h 8294"/>
              <a:gd name="T64" fmla="*/ 2147483647 w 8772"/>
              <a:gd name="T65" fmla="*/ 2147483647 h 8294"/>
              <a:gd name="T66" fmla="*/ 2147483647 w 8772"/>
              <a:gd name="T67" fmla="*/ 2147483647 h 8294"/>
              <a:gd name="T68" fmla="*/ 2147483647 w 8772"/>
              <a:gd name="T69" fmla="*/ 2147483647 h 8294"/>
              <a:gd name="T70" fmla="*/ 2147483647 w 8772"/>
              <a:gd name="T71" fmla="*/ 2147483647 h 8294"/>
              <a:gd name="T72" fmla="*/ 2147483647 w 8772"/>
              <a:gd name="T73" fmla="*/ 2147483647 h 8294"/>
              <a:gd name="T74" fmla="*/ 2147483647 w 8772"/>
              <a:gd name="T75" fmla="*/ 2147483647 h 8294"/>
              <a:gd name="T76" fmla="*/ 2147483647 w 8772"/>
              <a:gd name="T77" fmla="*/ 2147483647 h 8294"/>
              <a:gd name="T78" fmla="*/ 2147483647 w 8772"/>
              <a:gd name="T79" fmla="*/ 2147483647 h 8294"/>
              <a:gd name="T80" fmla="*/ 2147483647 w 8772"/>
              <a:gd name="T81" fmla="*/ 2147483647 h 8294"/>
              <a:gd name="T82" fmla="*/ 2147483647 w 8772"/>
              <a:gd name="T83" fmla="*/ 0 h 82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772"/>
              <a:gd name="T127" fmla="*/ 0 h 8294"/>
              <a:gd name="T128" fmla="*/ 8772 w 8772"/>
              <a:gd name="T129" fmla="*/ 8294 h 82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772" h="8294">
                <a:moveTo>
                  <a:pt x="0" y="8294"/>
                </a:moveTo>
                <a:lnTo>
                  <a:pt x="209" y="8056"/>
                </a:lnTo>
                <a:lnTo>
                  <a:pt x="675" y="7540"/>
                </a:lnTo>
                <a:lnTo>
                  <a:pt x="1010" y="7183"/>
                </a:lnTo>
                <a:lnTo>
                  <a:pt x="1349" y="6830"/>
                </a:lnTo>
                <a:lnTo>
                  <a:pt x="1685" y="6480"/>
                </a:lnTo>
                <a:lnTo>
                  <a:pt x="2024" y="6135"/>
                </a:lnTo>
                <a:lnTo>
                  <a:pt x="2362" y="5802"/>
                </a:lnTo>
                <a:lnTo>
                  <a:pt x="2699" y="5470"/>
                </a:lnTo>
                <a:lnTo>
                  <a:pt x="3044" y="5126"/>
                </a:lnTo>
                <a:lnTo>
                  <a:pt x="3374" y="4775"/>
                </a:lnTo>
                <a:lnTo>
                  <a:pt x="3578" y="4548"/>
                </a:lnTo>
                <a:lnTo>
                  <a:pt x="3715" y="4386"/>
                </a:lnTo>
                <a:lnTo>
                  <a:pt x="4049" y="3991"/>
                </a:lnTo>
                <a:lnTo>
                  <a:pt x="4254" y="3764"/>
                </a:lnTo>
                <a:lnTo>
                  <a:pt x="4404" y="3609"/>
                </a:lnTo>
                <a:lnTo>
                  <a:pt x="4545" y="3453"/>
                </a:lnTo>
                <a:lnTo>
                  <a:pt x="4723" y="3223"/>
                </a:lnTo>
                <a:lnTo>
                  <a:pt x="4836" y="3058"/>
                </a:lnTo>
                <a:lnTo>
                  <a:pt x="4926" y="2913"/>
                </a:lnTo>
                <a:lnTo>
                  <a:pt x="5064" y="2656"/>
                </a:lnTo>
                <a:lnTo>
                  <a:pt x="5199" y="2397"/>
                </a:lnTo>
                <a:lnTo>
                  <a:pt x="5287" y="2251"/>
                </a:lnTo>
                <a:lnTo>
                  <a:pt x="5398" y="2084"/>
                </a:lnTo>
                <a:lnTo>
                  <a:pt x="5572" y="1835"/>
                </a:lnTo>
                <a:lnTo>
                  <a:pt x="5704" y="1660"/>
                </a:lnTo>
                <a:lnTo>
                  <a:pt x="5852" y="1490"/>
                </a:lnTo>
                <a:lnTo>
                  <a:pt x="6073" y="1257"/>
                </a:lnTo>
                <a:lnTo>
                  <a:pt x="6258" y="1065"/>
                </a:lnTo>
                <a:lnTo>
                  <a:pt x="6390" y="937"/>
                </a:lnTo>
                <a:lnTo>
                  <a:pt x="6532" y="821"/>
                </a:lnTo>
                <a:lnTo>
                  <a:pt x="6748" y="666"/>
                </a:lnTo>
                <a:lnTo>
                  <a:pt x="6936" y="536"/>
                </a:lnTo>
                <a:lnTo>
                  <a:pt x="7070" y="453"/>
                </a:lnTo>
                <a:lnTo>
                  <a:pt x="7212" y="384"/>
                </a:lnTo>
                <a:lnTo>
                  <a:pt x="7423" y="295"/>
                </a:lnTo>
                <a:lnTo>
                  <a:pt x="7616" y="221"/>
                </a:lnTo>
                <a:lnTo>
                  <a:pt x="7753" y="178"/>
                </a:lnTo>
                <a:lnTo>
                  <a:pt x="8097" y="104"/>
                </a:lnTo>
                <a:lnTo>
                  <a:pt x="8343" y="57"/>
                </a:lnTo>
                <a:lnTo>
                  <a:pt x="8559" y="25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4" name="Freeform 47"/>
          <p:cNvSpPr>
            <a:spLocks noEditPoints="1"/>
          </p:cNvSpPr>
          <p:nvPr/>
        </p:nvSpPr>
        <p:spPr bwMode="auto">
          <a:xfrm>
            <a:off x="15255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6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5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2" y="128"/>
                </a:lnTo>
                <a:lnTo>
                  <a:pt x="85" y="130"/>
                </a:lnTo>
                <a:lnTo>
                  <a:pt x="79" y="133"/>
                </a:lnTo>
                <a:lnTo>
                  <a:pt x="70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5" y="200"/>
                </a:lnTo>
                <a:lnTo>
                  <a:pt x="56" y="203"/>
                </a:lnTo>
                <a:lnTo>
                  <a:pt x="59" y="207"/>
                </a:lnTo>
                <a:lnTo>
                  <a:pt x="61" y="213"/>
                </a:lnTo>
                <a:lnTo>
                  <a:pt x="66" y="217"/>
                </a:lnTo>
                <a:lnTo>
                  <a:pt x="70" y="220"/>
                </a:lnTo>
                <a:lnTo>
                  <a:pt x="79" y="226"/>
                </a:lnTo>
                <a:lnTo>
                  <a:pt x="92" y="232"/>
                </a:lnTo>
                <a:lnTo>
                  <a:pt x="104" y="234"/>
                </a:lnTo>
                <a:lnTo>
                  <a:pt x="119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4" y="192"/>
                </a:lnTo>
                <a:lnTo>
                  <a:pt x="186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6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1" y="44"/>
                </a:lnTo>
                <a:lnTo>
                  <a:pt x="70" y="53"/>
                </a:lnTo>
                <a:lnTo>
                  <a:pt x="61" y="66"/>
                </a:lnTo>
                <a:lnTo>
                  <a:pt x="55" y="83"/>
                </a:lnTo>
                <a:lnTo>
                  <a:pt x="51" y="102"/>
                </a:lnTo>
                <a:lnTo>
                  <a:pt x="48" y="123"/>
                </a:lnTo>
                <a:lnTo>
                  <a:pt x="63" y="111"/>
                </a:lnTo>
                <a:lnTo>
                  <a:pt x="81" y="102"/>
                </a:lnTo>
                <a:lnTo>
                  <a:pt x="102" y="97"/>
                </a:lnTo>
                <a:lnTo>
                  <a:pt x="126" y="94"/>
                </a:lnTo>
                <a:lnTo>
                  <a:pt x="137" y="95"/>
                </a:lnTo>
                <a:lnTo>
                  <a:pt x="148" y="97"/>
                </a:lnTo>
                <a:lnTo>
                  <a:pt x="158" y="98"/>
                </a:lnTo>
                <a:lnTo>
                  <a:pt x="168" y="101"/>
                </a:lnTo>
                <a:lnTo>
                  <a:pt x="178" y="104"/>
                </a:lnTo>
                <a:lnTo>
                  <a:pt x="186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30" y="161"/>
                </a:lnTo>
                <a:lnTo>
                  <a:pt x="231" y="179"/>
                </a:lnTo>
                <a:lnTo>
                  <a:pt x="231" y="188"/>
                </a:lnTo>
                <a:lnTo>
                  <a:pt x="230" y="197"/>
                </a:lnTo>
                <a:lnTo>
                  <a:pt x="227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201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9" y="264"/>
                </a:lnTo>
                <a:lnTo>
                  <a:pt x="105" y="263"/>
                </a:lnTo>
                <a:lnTo>
                  <a:pt x="92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40" y="240"/>
                </a:lnTo>
                <a:lnTo>
                  <a:pt x="31" y="234"/>
                </a:lnTo>
                <a:lnTo>
                  <a:pt x="25" y="225"/>
                </a:lnTo>
                <a:lnTo>
                  <a:pt x="18" y="217"/>
                </a:lnTo>
                <a:lnTo>
                  <a:pt x="12" y="206"/>
                </a:lnTo>
                <a:lnTo>
                  <a:pt x="8" y="196"/>
                </a:lnTo>
                <a:lnTo>
                  <a:pt x="3" y="171"/>
                </a:lnTo>
                <a:lnTo>
                  <a:pt x="0" y="144"/>
                </a:lnTo>
                <a:lnTo>
                  <a:pt x="1" y="127"/>
                </a:lnTo>
                <a:lnTo>
                  <a:pt x="3" y="111"/>
                </a:lnTo>
                <a:lnTo>
                  <a:pt x="5" y="97"/>
                </a:lnTo>
                <a:lnTo>
                  <a:pt x="8" y="83"/>
                </a:lnTo>
                <a:lnTo>
                  <a:pt x="14" y="70"/>
                </a:lnTo>
                <a:lnTo>
                  <a:pt x="19" y="59"/>
                </a:lnTo>
                <a:lnTo>
                  <a:pt x="26" y="47"/>
                </a:lnTo>
                <a:lnTo>
                  <a:pt x="33" y="37"/>
                </a:lnTo>
                <a:lnTo>
                  <a:pt x="42" y="29"/>
                </a:lnTo>
                <a:lnTo>
                  <a:pt x="51" y="22"/>
                </a:lnTo>
                <a:lnTo>
                  <a:pt x="61" y="15"/>
                </a:lnTo>
                <a:lnTo>
                  <a:pt x="72" y="10"/>
                </a:lnTo>
                <a:lnTo>
                  <a:pt x="85" y="6"/>
                </a:lnTo>
                <a:lnTo>
                  <a:pt x="97" y="3"/>
                </a:lnTo>
                <a:lnTo>
                  <a:pt x="124" y="0"/>
                </a:lnTo>
                <a:lnTo>
                  <a:pt x="137" y="2"/>
                </a:lnTo>
                <a:lnTo>
                  <a:pt x="148" y="2"/>
                </a:lnTo>
                <a:lnTo>
                  <a:pt x="157" y="4"/>
                </a:lnTo>
                <a:lnTo>
                  <a:pt x="167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9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5" name="Freeform 48"/>
          <p:cNvSpPr>
            <a:spLocks/>
          </p:cNvSpPr>
          <p:nvPr/>
        </p:nvSpPr>
        <p:spPr bwMode="auto">
          <a:xfrm>
            <a:off x="2016125" y="6375400"/>
            <a:ext cx="119063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5" y="249"/>
                </a:moveTo>
                <a:lnTo>
                  <a:pt x="48" y="233"/>
                </a:lnTo>
                <a:lnTo>
                  <a:pt x="52" y="218"/>
                </a:lnTo>
                <a:lnTo>
                  <a:pt x="60" y="190"/>
                </a:lnTo>
                <a:lnTo>
                  <a:pt x="67" y="176"/>
                </a:lnTo>
                <a:lnTo>
                  <a:pt x="74" y="161"/>
                </a:lnTo>
                <a:lnTo>
                  <a:pt x="81" y="148"/>
                </a:lnTo>
                <a:lnTo>
                  <a:pt x="89" y="135"/>
                </a:lnTo>
                <a:lnTo>
                  <a:pt x="107" y="109"/>
                </a:lnTo>
                <a:lnTo>
                  <a:pt x="129" y="82"/>
                </a:lnTo>
                <a:lnTo>
                  <a:pt x="153" y="58"/>
                </a:lnTo>
                <a:lnTo>
                  <a:pt x="181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200" y="55"/>
                </a:lnTo>
                <a:lnTo>
                  <a:pt x="175" y="80"/>
                </a:lnTo>
                <a:lnTo>
                  <a:pt x="155" y="105"/>
                </a:lnTo>
                <a:lnTo>
                  <a:pt x="137" y="132"/>
                </a:lnTo>
                <a:lnTo>
                  <a:pt x="122" y="160"/>
                </a:lnTo>
                <a:lnTo>
                  <a:pt x="110" y="189"/>
                </a:lnTo>
                <a:lnTo>
                  <a:pt x="100" y="218"/>
                </a:lnTo>
                <a:lnTo>
                  <a:pt x="93" y="249"/>
                </a:lnTo>
                <a:lnTo>
                  <a:pt x="45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6" name="Freeform 49"/>
          <p:cNvSpPr>
            <a:spLocks noEditPoints="1"/>
          </p:cNvSpPr>
          <p:nvPr/>
        </p:nvSpPr>
        <p:spPr bwMode="auto">
          <a:xfrm>
            <a:off x="2501900" y="6373813"/>
            <a:ext cx="120650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6" y="195"/>
                </a:lnTo>
                <a:lnTo>
                  <a:pt x="50" y="204"/>
                </a:lnTo>
                <a:lnTo>
                  <a:pt x="56" y="213"/>
                </a:lnTo>
                <a:lnTo>
                  <a:pt x="63" y="220"/>
                </a:lnTo>
                <a:lnTo>
                  <a:pt x="72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2" y="220"/>
                </a:lnTo>
                <a:lnTo>
                  <a:pt x="171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1" y="156"/>
                </a:lnTo>
                <a:lnTo>
                  <a:pt x="162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2" y="144"/>
                </a:lnTo>
                <a:lnTo>
                  <a:pt x="63" y="149"/>
                </a:lnTo>
                <a:lnTo>
                  <a:pt x="56" y="156"/>
                </a:lnTo>
                <a:lnTo>
                  <a:pt x="50" y="164"/>
                </a:lnTo>
                <a:lnTo>
                  <a:pt x="46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0" y="86"/>
                </a:lnTo>
                <a:lnTo>
                  <a:pt x="64" y="92"/>
                </a:lnTo>
                <a:lnTo>
                  <a:pt x="71" y="99"/>
                </a:lnTo>
                <a:lnTo>
                  <a:pt x="79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4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5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5" y="53"/>
                </a:lnTo>
                <a:lnTo>
                  <a:pt x="161" y="46"/>
                </a:lnTo>
                <a:lnTo>
                  <a:pt x="154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3" y="34"/>
                </a:lnTo>
                <a:lnTo>
                  <a:pt x="79" y="36"/>
                </a:lnTo>
                <a:lnTo>
                  <a:pt x="71" y="41"/>
                </a:lnTo>
                <a:lnTo>
                  <a:pt x="64" y="46"/>
                </a:lnTo>
                <a:lnTo>
                  <a:pt x="60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5" y="111"/>
                </a:lnTo>
                <a:lnTo>
                  <a:pt x="27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2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7" y="29"/>
                </a:lnTo>
                <a:lnTo>
                  <a:pt x="38" y="19"/>
                </a:lnTo>
                <a:lnTo>
                  <a:pt x="53" y="12"/>
                </a:lnTo>
                <a:lnTo>
                  <a:pt x="70" y="6"/>
                </a:lnTo>
                <a:lnTo>
                  <a:pt x="90" y="2"/>
                </a:lnTo>
                <a:lnTo>
                  <a:pt x="112" y="0"/>
                </a:lnTo>
                <a:lnTo>
                  <a:pt x="124" y="2"/>
                </a:lnTo>
                <a:lnTo>
                  <a:pt x="135" y="2"/>
                </a:lnTo>
                <a:lnTo>
                  <a:pt x="154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8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2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2" y="144"/>
                </a:lnTo>
                <a:lnTo>
                  <a:pt x="218" y="152"/>
                </a:lnTo>
                <a:lnTo>
                  <a:pt x="223" y="162"/>
                </a:lnTo>
                <a:lnTo>
                  <a:pt x="225" y="173"/>
                </a:lnTo>
                <a:lnTo>
                  <a:pt x="227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7" y="262"/>
                </a:lnTo>
                <a:lnTo>
                  <a:pt x="65" y="258"/>
                </a:lnTo>
                <a:lnTo>
                  <a:pt x="55" y="255"/>
                </a:lnTo>
                <a:lnTo>
                  <a:pt x="46" y="252"/>
                </a:lnTo>
                <a:lnTo>
                  <a:pt x="30" y="242"/>
                </a:lnTo>
                <a:lnTo>
                  <a:pt x="16" y="231"/>
                </a:lnTo>
                <a:lnTo>
                  <a:pt x="7" y="217"/>
                </a:lnTo>
                <a:lnTo>
                  <a:pt x="1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5" y="158"/>
                </a:lnTo>
                <a:lnTo>
                  <a:pt x="7" y="152"/>
                </a:lnTo>
                <a:lnTo>
                  <a:pt x="9" y="148"/>
                </a:lnTo>
                <a:lnTo>
                  <a:pt x="14" y="144"/>
                </a:lnTo>
                <a:lnTo>
                  <a:pt x="20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7" name="Freeform 50"/>
          <p:cNvSpPr>
            <a:spLocks noEditPoints="1"/>
          </p:cNvSpPr>
          <p:nvPr/>
        </p:nvSpPr>
        <p:spPr bwMode="auto">
          <a:xfrm>
            <a:off x="2989263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7" y="98"/>
                </a:lnTo>
                <a:lnTo>
                  <a:pt x="51" y="108"/>
                </a:lnTo>
                <a:lnTo>
                  <a:pt x="56" y="118"/>
                </a:lnTo>
                <a:lnTo>
                  <a:pt x="63" y="125"/>
                </a:lnTo>
                <a:lnTo>
                  <a:pt x="73" y="131"/>
                </a:lnTo>
                <a:lnTo>
                  <a:pt x="84" y="136"/>
                </a:lnTo>
                <a:lnTo>
                  <a:pt x="96" y="139"/>
                </a:lnTo>
                <a:lnTo>
                  <a:pt x="110" y="140"/>
                </a:lnTo>
                <a:lnTo>
                  <a:pt x="125" y="139"/>
                </a:lnTo>
                <a:lnTo>
                  <a:pt x="138" y="136"/>
                </a:lnTo>
                <a:lnTo>
                  <a:pt x="151" y="131"/>
                </a:lnTo>
                <a:lnTo>
                  <a:pt x="160" y="125"/>
                </a:lnTo>
                <a:lnTo>
                  <a:pt x="168" y="118"/>
                </a:lnTo>
                <a:lnTo>
                  <a:pt x="174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4" y="63"/>
                </a:lnTo>
                <a:lnTo>
                  <a:pt x="171" y="57"/>
                </a:lnTo>
                <a:lnTo>
                  <a:pt x="168" y="53"/>
                </a:lnTo>
                <a:lnTo>
                  <a:pt x="160" y="45"/>
                </a:lnTo>
                <a:lnTo>
                  <a:pt x="151" y="38"/>
                </a:lnTo>
                <a:lnTo>
                  <a:pt x="140" y="33"/>
                </a:lnTo>
                <a:lnTo>
                  <a:pt x="126" y="31"/>
                </a:lnTo>
                <a:lnTo>
                  <a:pt x="111" y="30"/>
                </a:lnTo>
                <a:lnTo>
                  <a:pt x="97" y="31"/>
                </a:lnTo>
                <a:lnTo>
                  <a:pt x="85" y="34"/>
                </a:lnTo>
                <a:lnTo>
                  <a:pt x="74" y="38"/>
                </a:lnTo>
                <a:lnTo>
                  <a:pt x="65" y="45"/>
                </a:lnTo>
                <a:lnTo>
                  <a:pt x="56" y="53"/>
                </a:lnTo>
                <a:lnTo>
                  <a:pt x="51" y="63"/>
                </a:lnTo>
                <a:lnTo>
                  <a:pt x="47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7" y="199"/>
                </a:lnTo>
                <a:lnTo>
                  <a:pt x="47" y="203"/>
                </a:lnTo>
                <a:lnTo>
                  <a:pt x="51" y="212"/>
                </a:lnTo>
                <a:lnTo>
                  <a:pt x="55" y="218"/>
                </a:lnTo>
                <a:lnTo>
                  <a:pt x="62" y="224"/>
                </a:lnTo>
                <a:lnTo>
                  <a:pt x="71" y="229"/>
                </a:lnTo>
                <a:lnTo>
                  <a:pt x="81" y="232"/>
                </a:lnTo>
                <a:lnTo>
                  <a:pt x="92" y="234"/>
                </a:lnTo>
                <a:lnTo>
                  <a:pt x="106" y="235"/>
                </a:lnTo>
                <a:lnTo>
                  <a:pt x="114" y="234"/>
                </a:lnTo>
                <a:lnTo>
                  <a:pt x="122" y="233"/>
                </a:lnTo>
                <a:lnTo>
                  <a:pt x="137" y="229"/>
                </a:lnTo>
                <a:lnTo>
                  <a:pt x="144" y="225"/>
                </a:lnTo>
                <a:lnTo>
                  <a:pt x="151" y="222"/>
                </a:lnTo>
                <a:lnTo>
                  <a:pt x="162" y="212"/>
                </a:lnTo>
                <a:lnTo>
                  <a:pt x="170" y="199"/>
                </a:lnTo>
                <a:lnTo>
                  <a:pt x="177" y="183"/>
                </a:lnTo>
                <a:lnTo>
                  <a:pt x="181" y="164"/>
                </a:lnTo>
                <a:lnTo>
                  <a:pt x="184" y="142"/>
                </a:lnTo>
                <a:lnTo>
                  <a:pt x="177" y="148"/>
                </a:lnTo>
                <a:lnTo>
                  <a:pt x="168" y="155"/>
                </a:lnTo>
                <a:lnTo>
                  <a:pt x="149" y="163"/>
                </a:lnTo>
                <a:lnTo>
                  <a:pt x="140" y="166"/>
                </a:lnTo>
                <a:lnTo>
                  <a:pt x="129" y="168"/>
                </a:lnTo>
                <a:lnTo>
                  <a:pt x="104" y="170"/>
                </a:lnTo>
                <a:lnTo>
                  <a:pt x="93" y="169"/>
                </a:lnTo>
                <a:lnTo>
                  <a:pt x="82" y="168"/>
                </a:lnTo>
                <a:lnTo>
                  <a:pt x="71" y="167"/>
                </a:lnTo>
                <a:lnTo>
                  <a:pt x="62" y="164"/>
                </a:lnTo>
                <a:lnTo>
                  <a:pt x="52" y="161"/>
                </a:lnTo>
                <a:lnTo>
                  <a:pt x="44" y="157"/>
                </a:lnTo>
                <a:lnTo>
                  <a:pt x="29" y="147"/>
                </a:lnTo>
                <a:lnTo>
                  <a:pt x="22" y="142"/>
                </a:lnTo>
                <a:lnTo>
                  <a:pt x="17" y="136"/>
                </a:lnTo>
                <a:lnTo>
                  <a:pt x="7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9" y="51"/>
                </a:lnTo>
                <a:lnTo>
                  <a:pt x="13" y="44"/>
                </a:lnTo>
                <a:lnTo>
                  <a:pt x="17" y="37"/>
                </a:lnTo>
                <a:lnTo>
                  <a:pt x="24" y="30"/>
                </a:lnTo>
                <a:lnTo>
                  <a:pt x="30" y="25"/>
                </a:lnTo>
                <a:lnTo>
                  <a:pt x="47" y="14"/>
                </a:lnTo>
                <a:lnTo>
                  <a:pt x="66" y="7"/>
                </a:lnTo>
                <a:lnTo>
                  <a:pt x="88" y="3"/>
                </a:lnTo>
                <a:lnTo>
                  <a:pt x="111" y="0"/>
                </a:lnTo>
                <a:lnTo>
                  <a:pt x="125" y="2"/>
                </a:lnTo>
                <a:lnTo>
                  <a:pt x="138" y="3"/>
                </a:lnTo>
                <a:lnTo>
                  <a:pt x="151" y="5"/>
                </a:lnTo>
                <a:lnTo>
                  <a:pt x="162" y="9"/>
                </a:lnTo>
                <a:lnTo>
                  <a:pt x="173" y="13"/>
                </a:lnTo>
                <a:lnTo>
                  <a:pt x="182" y="18"/>
                </a:lnTo>
                <a:lnTo>
                  <a:pt x="192" y="25"/>
                </a:lnTo>
                <a:lnTo>
                  <a:pt x="200" y="31"/>
                </a:lnTo>
                <a:lnTo>
                  <a:pt x="207" y="40"/>
                </a:lnTo>
                <a:lnTo>
                  <a:pt x="214" y="49"/>
                </a:lnTo>
                <a:lnTo>
                  <a:pt x="223" y="69"/>
                </a:lnTo>
                <a:lnTo>
                  <a:pt x="229" y="93"/>
                </a:lnTo>
                <a:lnTo>
                  <a:pt x="231" y="121"/>
                </a:lnTo>
                <a:lnTo>
                  <a:pt x="230" y="138"/>
                </a:lnTo>
                <a:lnTo>
                  <a:pt x="229" y="154"/>
                </a:lnTo>
                <a:lnTo>
                  <a:pt x="226" y="168"/>
                </a:lnTo>
                <a:lnTo>
                  <a:pt x="223" y="183"/>
                </a:lnTo>
                <a:lnTo>
                  <a:pt x="218" y="196"/>
                </a:lnTo>
                <a:lnTo>
                  <a:pt x="212" y="207"/>
                </a:lnTo>
                <a:lnTo>
                  <a:pt x="205" y="218"/>
                </a:lnTo>
                <a:lnTo>
                  <a:pt x="199" y="227"/>
                </a:lnTo>
                <a:lnTo>
                  <a:pt x="179" y="243"/>
                </a:lnTo>
                <a:lnTo>
                  <a:pt x="170" y="250"/>
                </a:lnTo>
                <a:lnTo>
                  <a:pt x="159" y="255"/>
                </a:lnTo>
                <a:lnTo>
                  <a:pt x="147" y="259"/>
                </a:lnTo>
                <a:lnTo>
                  <a:pt x="133" y="262"/>
                </a:lnTo>
                <a:lnTo>
                  <a:pt x="106" y="264"/>
                </a:lnTo>
                <a:lnTo>
                  <a:pt x="93" y="263"/>
                </a:lnTo>
                <a:lnTo>
                  <a:pt x="82" y="263"/>
                </a:lnTo>
                <a:lnTo>
                  <a:pt x="73" y="261"/>
                </a:lnTo>
                <a:lnTo>
                  <a:pt x="62" y="259"/>
                </a:lnTo>
                <a:lnTo>
                  <a:pt x="46" y="253"/>
                </a:lnTo>
                <a:lnTo>
                  <a:pt x="30" y="245"/>
                </a:lnTo>
                <a:lnTo>
                  <a:pt x="24" y="240"/>
                </a:lnTo>
                <a:lnTo>
                  <a:pt x="18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8" name="Freeform 51"/>
          <p:cNvSpPr>
            <a:spLocks/>
          </p:cNvSpPr>
          <p:nvPr/>
        </p:nvSpPr>
        <p:spPr bwMode="auto">
          <a:xfrm>
            <a:off x="342106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9" name="Freeform 52"/>
          <p:cNvSpPr>
            <a:spLocks noEditPoints="1"/>
          </p:cNvSpPr>
          <p:nvPr/>
        </p:nvSpPr>
        <p:spPr bwMode="auto">
          <a:xfrm>
            <a:off x="3549650" y="6373813"/>
            <a:ext cx="120650" cy="104775"/>
          </a:xfrm>
          <a:custGeom>
            <a:avLst/>
            <a:gdLst>
              <a:gd name="T0" fmla="*/ 2147483647 w 228"/>
              <a:gd name="T1" fmla="*/ 2147483647 h 264"/>
              <a:gd name="T2" fmla="*/ 2147483647 w 228"/>
              <a:gd name="T3" fmla="*/ 2147483647 h 264"/>
              <a:gd name="T4" fmla="*/ 2147483647 w 228"/>
              <a:gd name="T5" fmla="*/ 2147483647 h 264"/>
              <a:gd name="T6" fmla="*/ 2147483647 w 228"/>
              <a:gd name="T7" fmla="*/ 2147483647 h 264"/>
              <a:gd name="T8" fmla="*/ 2147483647 w 228"/>
              <a:gd name="T9" fmla="*/ 2147483647 h 264"/>
              <a:gd name="T10" fmla="*/ 2147483647 w 228"/>
              <a:gd name="T11" fmla="*/ 2147483647 h 264"/>
              <a:gd name="T12" fmla="*/ 2147483647 w 228"/>
              <a:gd name="T13" fmla="*/ 2147483647 h 264"/>
              <a:gd name="T14" fmla="*/ 2147483647 w 228"/>
              <a:gd name="T15" fmla="*/ 2147483647 h 264"/>
              <a:gd name="T16" fmla="*/ 2147483647 w 228"/>
              <a:gd name="T17" fmla="*/ 2147483647 h 264"/>
              <a:gd name="T18" fmla="*/ 2147483647 w 228"/>
              <a:gd name="T19" fmla="*/ 2147483647 h 264"/>
              <a:gd name="T20" fmla="*/ 2147483647 w 228"/>
              <a:gd name="T21" fmla="*/ 2147483647 h 264"/>
              <a:gd name="T22" fmla="*/ 2147483647 w 228"/>
              <a:gd name="T23" fmla="*/ 2147483647 h 264"/>
              <a:gd name="T24" fmla="*/ 2147483647 w 228"/>
              <a:gd name="T25" fmla="*/ 2147483647 h 264"/>
              <a:gd name="T26" fmla="*/ 2147483647 w 228"/>
              <a:gd name="T27" fmla="*/ 2147483647 h 264"/>
              <a:gd name="T28" fmla="*/ 2147483647 w 228"/>
              <a:gd name="T29" fmla="*/ 2147483647 h 264"/>
              <a:gd name="T30" fmla="*/ 2147483647 w 228"/>
              <a:gd name="T31" fmla="*/ 2147483647 h 264"/>
              <a:gd name="T32" fmla="*/ 2147483647 w 228"/>
              <a:gd name="T33" fmla="*/ 2147483647 h 264"/>
              <a:gd name="T34" fmla="*/ 2147483647 w 228"/>
              <a:gd name="T35" fmla="*/ 2147483647 h 264"/>
              <a:gd name="T36" fmla="*/ 2147483647 w 228"/>
              <a:gd name="T37" fmla="*/ 2147483647 h 264"/>
              <a:gd name="T38" fmla="*/ 2147483647 w 228"/>
              <a:gd name="T39" fmla="*/ 2147483647 h 264"/>
              <a:gd name="T40" fmla="*/ 2147483647 w 228"/>
              <a:gd name="T41" fmla="*/ 2147483647 h 264"/>
              <a:gd name="T42" fmla="*/ 2147483647 w 228"/>
              <a:gd name="T43" fmla="*/ 2147483647 h 264"/>
              <a:gd name="T44" fmla="*/ 2147483647 w 228"/>
              <a:gd name="T45" fmla="*/ 2147483647 h 264"/>
              <a:gd name="T46" fmla="*/ 2147483647 w 228"/>
              <a:gd name="T47" fmla="*/ 2147483647 h 264"/>
              <a:gd name="T48" fmla="*/ 2147483647 w 228"/>
              <a:gd name="T49" fmla="*/ 2147483647 h 264"/>
              <a:gd name="T50" fmla="*/ 2147483647 w 228"/>
              <a:gd name="T51" fmla="*/ 2147483647 h 264"/>
              <a:gd name="T52" fmla="*/ 2147483647 w 228"/>
              <a:gd name="T53" fmla="*/ 2147483647 h 264"/>
              <a:gd name="T54" fmla="*/ 2147483647 w 228"/>
              <a:gd name="T55" fmla="*/ 2147483647 h 264"/>
              <a:gd name="T56" fmla="*/ 2147483647 w 228"/>
              <a:gd name="T57" fmla="*/ 2147483647 h 264"/>
              <a:gd name="T58" fmla="*/ 2147483647 w 228"/>
              <a:gd name="T59" fmla="*/ 2147483647 h 264"/>
              <a:gd name="T60" fmla="*/ 2147483647 w 228"/>
              <a:gd name="T61" fmla="*/ 2147483647 h 264"/>
              <a:gd name="T62" fmla="*/ 2147483647 w 228"/>
              <a:gd name="T63" fmla="*/ 2147483647 h 264"/>
              <a:gd name="T64" fmla="*/ 2147483647 w 228"/>
              <a:gd name="T65" fmla="*/ 2147483647 h 264"/>
              <a:gd name="T66" fmla="*/ 2147483647 w 228"/>
              <a:gd name="T67" fmla="*/ 2147483647 h 264"/>
              <a:gd name="T68" fmla="*/ 2147483647 w 228"/>
              <a:gd name="T69" fmla="*/ 2147483647 h 264"/>
              <a:gd name="T70" fmla="*/ 2147483647 w 228"/>
              <a:gd name="T71" fmla="*/ 2147483647 h 264"/>
              <a:gd name="T72" fmla="*/ 2147483647 w 228"/>
              <a:gd name="T73" fmla="*/ 2147483647 h 264"/>
              <a:gd name="T74" fmla="*/ 2147483647 w 228"/>
              <a:gd name="T75" fmla="*/ 2147483647 h 264"/>
              <a:gd name="T76" fmla="*/ 2147483647 w 228"/>
              <a:gd name="T77" fmla="*/ 2147483647 h 264"/>
              <a:gd name="T78" fmla="*/ 2147483647 w 228"/>
              <a:gd name="T79" fmla="*/ 2147483647 h 264"/>
              <a:gd name="T80" fmla="*/ 2147483647 w 228"/>
              <a:gd name="T81" fmla="*/ 2147483647 h 264"/>
              <a:gd name="T82" fmla="*/ 2147483647 w 228"/>
              <a:gd name="T83" fmla="*/ 2147483647 h 264"/>
              <a:gd name="T84" fmla="*/ 2147483647 w 228"/>
              <a:gd name="T85" fmla="*/ 2147483647 h 264"/>
              <a:gd name="T86" fmla="*/ 2147483647 w 228"/>
              <a:gd name="T87" fmla="*/ 2147483647 h 264"/>
              <a:gd name="T88" fmla="*/ 2147483647 w 228"/>
              <a:gd name="T89" fmla="*/ 2147483647 h 264"/>
              <a:gd name="T90" fmla="*/ 2147483647 w 228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8"/>
              <a:gd name="T139" fmla="*/ 0 h 264"/>
              <a:gd name="T140" fmla="*/ 228 w 228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8" h="264">
                <a:moveTo>
                  <a:pt x="46" y="132"/>
                </a:moveTo>
                <a:lnTo>
                  <a:pt x="46" y="157"/>
                </a:lnTo>
                <a:lnTo>
                  <a:pt x="50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3" y="227"/>
                </a:lnTo>
                <a:lnTo>
                  <a:pt x="97" y="233"/>
                </a:lnTo>
                <a:lnTo>
                  <a:pt x="114" y="234"/>
                </a:lnTo>
                <a:lnTo>
                  <a:pt x="123" y="234"/>
                </a:lnTo>
                <a:lnTo>
                  <a:pt x="131" y="233"/>
                </a:lnTo>
                <a:lnTo>
                  <a:pt x="139" y="231"/>
                </a:lnTo>
                <a:lnTo>
                  <a:pt x="146" y="227"/>
                </a:lnTo>
                <a:lnTo>
                  <a:pt x="157" y="220"/>
                </a:lnTo>
                <a:lnTo>
                  <a:pt x="166" y="210"/>
                </a:lnTo>
                <a:lnTo>
                  <a:pt x="173" y="195"/>
                </a:lnTo>
                <a:lnTo>
                  <a:pt x="179" y="178"/>
                </a:lnTo>
                <a:lnTo>
                  <a:pt x="181" y="157"/>
                </a:lnTo>
                <a:lnTo>
                  <a:pt x="183" y="132"/>
                </a:lnTo>
                <a:lnTo>
                  <a:pt x="181" y="109"/>
                </a:lnTo>
                <a:lnTo>
                  <a:pt x="179" y="88"/>
                </a:lnTo>
                <a:lnTo>
                  <a:pt x="173" y="70"/>
                </a:lnTo>
                <a:lnTo>
                  <a:pt x="170" y="63"/>
                </a:lnTo>
                <a:lnTo>
                  <a:pt x="166" y="56"/>
                </a:lnTo>
                <a:lnTo>
                  <a:pt x="162" y="50"/>
                </a:lnTo>
                <a:lnTo>
                  <a:pt x="157" y="45"/>
                </a:lnTo>
                <a:lnTo>
                  <a:pt x="146" y="37"/>
                </a:lnTo>
                <a:lnTo>
                  <a:pt x="131" y="32"/>
                </a:lnTo>
                <a:lnTo>
                  <a:pt x="114" y="31"/>
                </a:lnTo>
                <a:lnTo>
                  <a:pt x="105" y="31"/>
                </a:lnTo>
                <a:lnTo>
                  <a:pt x="97" y="32"/>
                </a:lnTo>
                <a:lnTo>
                  <a:pt x="90" y="34"/>
                </a:lnTo>
                <a:lnTo>
                  <a:pt x="83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50" y="88"/>
                </a:lnTo>
                <a:lnTo>
                  <a:pt x="46" y="109"/>
                </a:lnTo>
                <a:lnTo>
                  <a:pt x="46" y="132"/>
                </a:lnTo>
                <a:close/>
                <a:moveTo>
                  <a:pt x="0" y="132"/>
                </a:moveTo>
                <a:lnTo>
                  <a:pt x="1" y="117"/>
                </a:lnTo>
                <a:lnTo>
                  <a:pt x="2" y="102"/>
                </a:lnTo>
                <a:lnTo>
                  <a:pt x="8" y="75"/>
                </a:lnTo>
                <a:lnTo>
                  <a:pt x="12" y="64"/>
                </a:lnTo>
                <a:lnTo>
                  <a:pt x="16" y="53"/>
                </a:lnTo>
                <a:lnTo>
                  <a:pt x="23" y="43"/>
                </a:lnTo>
                <a:lnTo>
                  <a:pt x="30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5" y="9"/>
                </a:lnTo>
                <a:lnTo>
                  <a:pt x="76" y="6"/>
                </a:lnTo>
                <a:lnTo>
                  <a:pt x="87" y="3"/>
                </a:lnTo>
                <a:lnTo>
                  <a:pt x="113" y="0"/>
                </a:lnTo>
                <a:lnTo>
                  <a:pt x="127" y="2"/>
                </a:lnTo>
                <a:lnTo>
                  <a:pt x="134" y="2"/>
                </a:lnTo>
                <a:lnTo>
                  <a:pt x="140" y="3"/>
                </a:lnTo>
                <a:lnTo>
                  <a:pt x="151" y="6"/>
                </a:lnTo>
                <a:lnTo>
                  <a:pt x="162" y="9"/>
                </a:lnTo>
                <a:lnTo>
                  <a:pt x="173" y="14"/>
                </a:lnTo>
                <a:lnTo>
                  <a:pt x="183" y="19"/>
                </a:lnTo>
                <a:lnTo>
                  <a:pt x="191" y="27"/>
                </a:lnTo>
                <a:lnTo>
                  <a:pt x="199" y="34"/>
                </a:lnTo>
                <a:lnTo>
                  <a:pt x="206" y="43"/>
                </a:lnTo>
                <a:lnTo>
                  <a:pt x="211" y="53"/>
                </a:lnTo>
                <a:lnTo>
                  <a:pt x="221" y="75"/>
                </a:lnTo>
                <a:lnTo>
                  <a:pt x="227" y="102"/>
                </a:lnTo>
                <a:lnTo>
                  <a:pt x="228" y="132"/>
                </a:lnTo>
                <a:lnTo>
                  <a:pt x="228" y="148"/>
                </a:lnTo>
                <a:lnTo>
                  <a:pt x="227" y="163"/>
                </a:lnTo>
                <a:lnTo>
                  <a:pt x="221" y="191"/>
                </a:lnTo>
                <a:lnTo>
                  <a:pt x="217" y="202"/>
                </a:lnTo>
                <a:lnTo>
                  <a:pt x="211" y="213"/>
                </a:lnTo>
                <a:lnTo>
                  <a:pt x="206" y="222"/>
                </a:lnTo>
                <a:lnTo>
                  <a:pt x="199" y="231"/>
                </a:lnTo>
                <a:lnTo>
                  <a:pt x="183" y="245"/>
                </a:lnTo>
                <a:lnTo>
                  <a:pt x="162" y="256"/>
                </a:lnTo>
                <a:lnTo>
                  <a:pt x="140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6" y="259"/>
                </a:lnTo>
                <a:lnTo>
                  <a:pt x="65" y="256"/>
                </a:lnTo>
                <a:lnTo>
                  <a:pt x="54" y="251"/>
                </a:lnTo>
                <a:lnTo>
                  <a:pt x="45" y="245"/>
                </a:lnTo>
                <a:lnTo>
                  <a:pt x="30" y="231"/>
                </a:lnTo>
                <a:lnTo>
                  <a:pt x="16" y="213"/>
                </a:lnTo>
                <a:lnTo>
                  <a:pt x="8" y="191"/>
                </a:lnTo>
                <a:lnTo>
                  <a:pt x="2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0" name="Freeform 53"/>
          <p:cNvSpPr>
            <a:spLocks/>
          </p:cNvSpPr>
          <p:nvPr/>
        </p:nvSpPr>
        <p:spPr bwMode="auto">
          <a:xfrm>
            <a:off x="39100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1" name="Freeform 54"/>
          <p:cNvSpPr>
            <a:spLocks/>
          </p:cNvSpPr>
          <p:nvPr/>
        </p:nvSpPr>
        <p:spPr bwMode="auto">
          <a:xfrm>
            <a:off x="405447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2" name="Freeform 55"/>
          <p:cNvSpPr>
            <a:spLocks/>
          </p:cNvSpPr>
          <p:nvPr/>
        </p:nvSpPr>
        <p:spPr bwMode="auto">
          <a:xfrm>
            <a:off x="43973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3" name="Freeform 56"/>
          <p:cNvSpPr>
            <a:spLocks/>
          </p:cNvSpPr>
          <p:nvPr/>
        </p:nvSpPr>
        <p:spPr bwMode="auto">
          <a:xfrm>
            <a:off x="4525963" y="6373813"/>
            <a:ext cx="117475" cy="101600"/>
          </a:xfrm>
          <a:custGeom>
            <a:avLst/>
            <a:gdLst>
              <a:gd name="T0" fmla="*/ 0 w 224"/>
              <a:gd name="T1" fmla="*/ 2147483647 h 257"/>
              <a:gd name="T2" fmla="*/ 2147483647 w 224"/>
              <a:gd name="T3" fmla="*/ 2147483647 h 257"/>
              <a:gd name="T4" fmla="*/ 2147483647 w 224"/>
              <a:gd name="T5" fmla="*/ 2147483647 h 257"/>
              <a:gd name="T6" fmla="*/ 2147483647 w 224"/>
              <a:gd name="T7" fmla="*/ 2147483647 h 257"/>
              <a:gd name="T8" fmla="*/ 2147483647 w 224"/>
              <a:gd name="T9" fmla="*/ 2147483647 h 257"/>
              <a:gd name="T10" fmla="*/ 2147483647 w 224"/>
              <a:gd name="T11" fmla="*/ 2147483647 h 257"/>
              <a:gd name="T12" fmla="*/ 2147483647 w 224"/>
              <a:gd name="T13" fmla="*/ 2147483647 h 257"/>
              <a:gd name="T14" fmla="*/ 2147483647 w 224"/>
              <a:gd name="T15" fmla="*/ 2147483647 h 257"/>
              <a:gd name="T16" fmla="*/ 2147483647 w 224"/>
              <a:gd name="T17" fmla="*/ 2147483647 h 257"/>
              <a:gd name="T18" fmla="*/ 2147483647 w 224"/>
              <a:gd name="T19" fmla="*/ 2147483647 h 257"/>
              <a:gd name="T20" fmla="*/ 2147483647 w 224"/>
              <a:gd name="T21" fmla="*/ 2147483647 h 257"/>
              <a:gd name="T22" fmla="*/ 2147483647 w 224"/>
              <a:gd name="T23" fmla="*/ 2147483647 h 257"/>
              <a:gd name="T24" fmla="*/ 2147483647 w 224"/>
              <a:gd name="T25" fmla="*/ 2147483647 h 257"/>
              <a:gd name="T26" fmla="*/ 2147483647 w 224"/>
              <a:gd name="T27" fmla="*/ 2147483647 h 257"/>
              <a:gd name="T28" fmla="*/ 2147483647 w 224"/>
              <a:gd name="T29" fmla="*/ 2147483647 h 257"/>
              <a:gd name="T30" fmla="*/ 2147483647 w 224"/>
              <a:gd name="T31" fmla="*/ 2147483647 h 257"/>
              <a:gd name="T32" fmla="*/ 2147483647 w 224"/>
              <a:gd name="T33" fmla="*/ 2147483647 h 257"/>
              <a:gd name="T34" fmla="*/ 2147483647 w 224"/>
              <a:gd name="T35" fmla="*/ 2147483647 h 257"/>
              <a:gd name="T36" fmla="*/ 2147483647 w 224"/>
              <a:gd name="T37" fmla="*/ 2147483647 h 257"/>
              <a:gd name="T38" fmla="*/ 2147483647 w 224"/>
              <a:gd name="T39" fmla="*/ 2147483647 h 257"/>
              <a:gd name="T40" fmla="*/ 2147483647 w 224"/>
              <a:gd name="T41" fmla="*/ 2147483647 h 257"/>
              <a:gd name="T42" fmla="*/ 2147483647 w 224"/>
              <a:gd name="T43" fmla="*/ 2147483647 h 257"/>
              <a:gd name="T44" fmla="*/ 2147483647 w 224"/>
              <a:gd name="T45" fmla="*/ 2147483647 h 257"/>
              <a:gd name="T46" fmla="*/ 2147483647 w 224"/>
              <a:gd name="T47" fmla="*/ 2147483647 h 257"/>
              <a:gd name="T48" fmla="*/ 2147483647 w 224"/>
              <a:gd name="T49" fmla="*/ 2147483647 h 257"/>
              <a:gd name="T50" fmla="*/ 2147483647 w 224"/>
              <a:gd name="T51" fmla="*/ 2147483647 h 257"/>
              <a:gd name="T52" fmla="*/ 2147483647 w 224"/>
              <a:gd name="T53" fmla="*/ 2147483647 h 257"/>
              <a:gd name="T54" fmla="*/ 2147483647 w 224"/>
              <a:gd name="T55" fmla="*/ 2147483647 h 257"/>
              <a:gd name="T56" fmla="*/ 2147483647 w 224"/>
              <a:gd name="T57" fmla="*/ 2147483647 h 257"/>
              <a:gd name="T58" fmla="*/ 2147483647 w 224"/>
              <a:gd name="T59" fmla="*/ 2147483647 h 257"/>
              <a:gd name="T60" fmla="*/ 2147483647 w 224"/>
              <a:gd name="T61" fmla="*/ 2147483647 h 257"/>
              <a:gd name="T62" fmla="*/ 2147483647 w 224"/>
              <a:gd name="T63" fmla="*/ 2147483647 h 257"/>
              <a:gd name="T64" fmla="*/ 2147483647 w 224"/>
              <a:gd name="T65" fmla="*/ 2147483647 h 257"/>
              <a:gd name="T66" fmla="*/ 2147483647 w 224"/>
              <a:gd name="T67" fmla="*/ 2147483647 h 257"/>
              <a:gd name="T68" fmla="*/ 2147483647 w 224"/>
              <a:gd name="T69" fmla="*/ 2147483647 h 257"/>
              <a:gd name="T70" fmla="*/ 2147483647 w 224"/>
              <a:gd name="T71" fmla="*/ 2147483647 h 257"/>
              <a:gd name="T72" fmla="*/ 2147483647 w 224"/>
              <a:gd name="T73" fmla="*/ 2147483647 h 257"/>
              <a:gd name="T74" fmla="*/ 2147483647 w 224"/>
              <a:gd name="T75" fmla="*/ 2147483647 h 257"/>
              <a:gd name="T76" fmla="*/ 2147483647 w 224"/>
              <a:gd name="T77" fmla="*/ 2147483647 h 257"/>
              <a:gd name="T78" fmla="*/ 2147483647 w 224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4"/>
              <a:gd name="T121" fmla="*/ 0 h 257"/>
              <a:gd name="T122" fmla="*/ 224 w 224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4" h="257">
                <a:moveTo>
                  <a:pt x="0" y="257"/>
                </a:moveTo>
                <a:lnTo>
                  <a:pt x="0" y="255"/>
                </a:lnTo>
                <a:lnTo>
                  <a:pt x="1" y="245"/>
                </a:lnTo>
                <a:lnTo>
                  <a:pt x="1" y="236"/>
                </a:lnTo>
                <a:lnTo>
                  <a:pt x="4" y="227"/>
                </a:lnTo>
                <a:lnTo>
                  <a:pt x="7" y="219"/>
                </a:lnTo>
                <a:lnTo>
                  <a:pt x="15" y="204"/>
                </a:lnTo>
                <a:lnTo>
                  <a:pt x="20" y="197"/>
                </a:lnTo>
                <a:lnTo>
                  <a:pt x="26" y="191"/>
                </a:lnTo>
                <a:lnTo>
                  <a:pt x="41" y="178"/>
                </a:lnTo>
                <a:lnTo>
                  <a:pt x="59" y="165"/>
                </a:lnTo>
                <a:lnTo>
                  <a:pt x="80" y="154"/>
                </a:lnTo>
                <a:lnTo>
                  <a:pt x="102" y="143"/>
                </a:lnTo>
                <a:lnTo>
                  <a:pt x="131" y="131"/>
                </a:lnTo>
                <a:lnTo>
                  <a:pt x="142" y="126"/>
                </a:lnTo>
                <a:lnTo>
                  <a:pt x="152" y="120"/>
                </a:lnTo>
                <a:lnTo>
                  <a:pt x="161" y="113"/>
                </a:lnTo>
                <a:lnTo>
                  <a:pt x="168" y="107"/>
                </a:lnTo>
                <a:lnTo>
                  <a:pt x="176" y="93"/>
                </a:lnTo>
                <a:lnTo>
                  <a:pt x="179" y="76"/>
                </a:lnTo>
                <a:lnTo>
                  <a:pt x="177" y="67"/>
                </a:lnTo>
                <a:lnTo>
                  <a:pt x="175" y="59"/>
                </a:lnTo>
                <a:lnTo>
                  <a:pt x="172" y="54"/>
                </a:lnTo>
                <a:lnTo>
                  <a:pt x="169" y="50"/>
                </a:lnTo>
                <a:lnTo>
                  <a:pt x="161" y="44"/>
                </a:lnTo>
                <a:lnTo>
                  <a:pt x="152" y="38"/>
                </a:lnTo>
                <a:lnTo>
                  <a:pt x="141" y="34"/>
                </a:lnTo>
                <a:lnTo>
                  <a:pt x="128" y="32"/>
                </a:lnTo>
                <a:lnTo>
                  <a:pt x="113" y="31"/>
                </a:lnTo>
                <a:lnTo>
                  <a:pt x="100" y="32"/>
                </a:lnTo>
                <a:lnTo>
                  <a:pt x="87" y="35"/>
                </a:lnTo>
                <a:lnTo>
                  <a:pt x="83" y="37"/>
                </a:lnTo>
                <a:lnTo>
                  <a:pt x="78" y="41"/>
                </a:lnTo>
                <a:lnTo>
                  <a:pt x="68" y="47"/>
                </a:lnTo>
                <a:lnTo>
                  <a:pt x="61" y="55"/>
                </a:lnTo>
                <a:lnTo>
                  <a:pt x="56" y="66"/>
                </a:lnTo>
                <a:lnTo>
                  <a:pt x="52" y="78"/>
                </a:lnTo>
                <a:lnTo>
                  <a:pt x="50" y="90"/>
                </a:lnTo>
                <a:lnTo>
                  <a:pt x="50" y="93"/>
                </a:lnTo>
                <a:lnTo>
                  <a:pt x="8" y="93"/>
                </a:lnTo>
                <a:lnTo>
                  <a:pt x="8" y="89"/>
                </a:lnTo>
                <a:lnTo>
                  <a:pt x="8" y="79"/>
                </a:lnTo>
                <a:lnTo>
                  <a:pt x="9" y="69"/>
                </a:lnTo>
                <a:lnTo>
                  <a:pt x="12" y="61"/>
                </a:lnTo>
                <a:lnTo>
                  <a:pt x="15" y="52"/>
                </a:lnTo>
                <a:lnTo>
                  <a:pt x="20" y="44"/>
                </a:lnTo>
                <a:lnTo>
                  <a:pt x="24" y="36"/>
                </a:lnTo>
                <a:lnTo>
                  <a:pt x="31" y="30"/>
                </a:lnTo>
                <a:lnTo>
                  <a:pt x="38" y="24"/>
                </a:lnTo>
                <a:lnTo>
                  <a:pt x="53" y="14"/>
                </a:lnTo>
                <a:lnTo>
                  <a:pt x="72" y="7"/>
                </a:lnTo>
                <a:lnTo>
                  <a:pt x="91" y="3"/>
                </a:lnTo>
                <a:lnTo>
                  <a:pt x="116" y="0"/>
                </a:lnTo>
                <a:lnTo>
                  <a:pt x="127" y="2"/>
                </a:lnTo>
                <a:lnTo>
                  <a:pt x="139" y="3"/>
                </a:lnTo>
                <a:lnTo>
                  <a:pt x="160" y="6"/>
                </a:lnTo>
                <a:lnTo>
                  <a:pt x="165" y="8"/>
                </a:lnTo>
                <a:lnTo>
                  <a:pt x="169" y="9"/>
                </a:lnTo>
                <a:lnTo>
                  <a:pt x="179" y="13"/>
                </a:lnTo>
                <a:lnTo>
                  <a:pt x="194" y="22"/>
                </a:lnTo>
                <a:lnTo>
                  <a:pt x="208" y="33"/>
                </a:lnTo>
                <a:lnTo>
                  <a:pt x="217" y="46"/>
                </a:lnTo>
                <a:lnTo>
                  <a:pt x="223" y="61"/>
                </a:lnTo>
                <a:lnTo>
                  <a:pt x="224" y="76"/>
                </a:lnTo>
                <a:lnTo>
                  <a:pt x="223" y="89"/>
                </a:lnTo>
                <a:lnTo>
                  <a:pt x="220" y="102"/>
                </a:lnTo>
                <a:lnTo>
                  <a:pt x="217" y="107"/>
                </a:lnTo>
                <a:lnTo>
                  <a:pt x="214" y="112"/>
                </a:lnTo>
                <a:lnTo>
                  <a:pt x="206" y="123"/>
                </a:lnTo>
                <a:lnTo>
                  <a:pt x="197" y="132"/>
                </a:lnTo>
                <a:lnTo>
                  <a:pt x="184" y="141"/>
                </a:lnTo>
                <a:lnTo>
                  <a:pt x="153" y="157"/>
                </a:lnTo>
                <a:lnTo>
                  <a:pt x="124" y="168"/>
                </a:lnTo>
                <a:lnTo>
                  <a:pt x="96" y="181"/>
                </a:lnTo>
                <a:lnTo>
                  <a:pt x="85" y="187"/>
                </a:lnTo>
                <a:lnTo>
                  <a:pt x="74" y="194"/>
                </a:lnTo>
                <a:lnTo>
                  <a:pt x="57" y="208"/>
                </a:lnTo>
                <a:lnTo>
                  <a:pt x="48" y="225"/>
                </a:lnTo>
                <a:lnTo>
                  <a:pt x="224" y="225"/>
                </a:lnTo>
                <a:lnTo>
                  <a:pt x="224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4" name="Freeform 57"/>
          <p:cNvSpPr>
            <a:spLocks/>
          </p:cNvSpPr>
          <p:nvPr/>
        </p:nvSpPr>
        <p:spPr bwMode="auto">
          <a:xfrm>
            <a:off x="4884738" y="6373813"/>
            <a:ext cx="61912" cy="101600"/>
          </a:xfrm>
          <a:custGeom>
            <a:avLst/>
            <a:gdLst>
              <a:gd name="T0" fmla="*/ 2147483647 w 118"/>
              <a:gd name="T1" fmla="*/ 2147483647 h 257"/>
              <a:gd name="T2" fmla="*/ 2147483647 w 118"/>
              <a:gd name="T3" fmla="*/ 2147483647 h 257"/>
              <a:gd name="T4" fmla="*/ 0 w 118"/>
              <a:gd name="T5" fmla="*/ 2147483647 h 257"/>
              <a:gd name="T6" fmla="*/ 0 w 118"/>
              <a:gd name="T7" fmla="*/ 2147483647 h 257"/>
              <a:gd name="T8" fmla="*/ 2147483647 w 118"/>
              <a:gd name="T9" fmla="*/ 2147483647 h 257"/>
              <a:gd name="T10" fmla="*/ 2147483647 w 118"/>
              <a:gd name="T11" fmla="*/ 2147483647 h 257"/>
              <a:gd name="T12" fmla="*/ 2147483647 w 118"/>
              <a:gd name="T13" fmla="*/ 2147483647 h 257"/>
              <a:gd name="T14" fmla="*/ 2147483647 w 118"/>
              <a:gd name="T15" fmla="*/ 2147483647 h 257"/>
              <a:gd name="T16" fmla="*/ 2147483647 w 118"/>
              <a:gd name="T17" fmla="*/ 2147483647 h 257"/>
              <a:gd name="T18" fmla="*/ 2147483647 w 118"/>
              <a:gd name="T19" fmla="*/ 2147483647 h 257"/>
              <a:gd name="T20" fmla="*/ 2147483647 w 118"/>
              <a:gd name="T21" fmla="*/ 2147483647 h 257"/>
              <a:gd name="T22" fmla="*/ 2147483647 w 118"/>
              <a:gd name="T23" fmla="*/ 0 h 257"/>
              <a:gd name="T24" fmla="*/ 2147483647 w 118"/>
              <a:gd name="T25" fmla="*/ 0 h 257"/>
              <a:gd name="T26" fmla="*/ 2147483647 w 118"/>
              <a:gd name="T27" fmla="*/ 2147483647 h 257"/>
              <a:gd name="T28" fmla="*/ 2147483647 w 118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8"/>
              <a:gd name="T46" fmla="*/ 0 h 257"/>
              <a:gd name="T47" fmla="*/ 118 w 118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8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0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8" y="0"/>
                </a:lnTo>
                <a:lnTo>
                  <a:pt x="118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5" name="Freeform 58"/>
          <p:cNvSpPr>
            <a:spLocks/>
          </p:cNvSpPr>
          <p:nvPr/>
        </p:nvSpPr>
        <p:spPr bwMode="auto">
          <a:xfrm>
            <a:off x="5010150" y="6373813"/>
            <a:ext cx="122238" cy="104775"/>
          </a:xfrm>
          <a:custGeom>
            <a:avLst/>
            <a:gdLst>
              <a:gd name="T0" fmla="*/ 2147483647 w 229"/>
              <a:gd name="T1" fmla="*/ 2147483647 h 264"/>
              <a:gd name="T2" fmla="*/ 2147483647 w 229"/>
              <a:gd name="T3" fmla="*/ 2147483647 h 264"/>
              <a:gd name="T4" fmla="*/ 2147483647 w 229"/>
              <a:gd name="T5" fmla="*/ 2147483647 h 264"/>
              <a:gd name="T6" fmla="*/ 2147483647 w 229"/>
              <a:gd name="T7" fmla="*/ 2147483647 h 264"/>
              <a:gd name="T8" fmla="*/ 2147483647 w 229"/>
              <a:gd name="T9" fmla="*/ 2147483647 h 264"/>
              <a:gd name="T10" fmla="*/ 2147483647 w 229"/>
              <a:gd name="T11" fmla="*/ 2147483647 h 264"/>
              <a:gd name="T12" fmla="*/ 2147483647 w 229"/>
              <a:gd name="T13" fmla="*/ 2147483647 h 264"/>
              <a:gd name="T14" fmla="*/ 2147483647 w 229"/>
              <a:gd name="T15" fmla="*/ 2147483647 h 264"/>
              <a:gd name="T16" fmla="*/ 2147483647 w 229"/>
              <a:gd name="T17" fmla="*/ 2147483647 h 264"/>
              <a:gd name="T18" fmla="*/ 2147483647 w 229"/>
              <a:gd name="T19" fmla="*/ 2147483647 h 264"/>
              <a:gd name="T20" fmla="*/ 2147483647 w 229"/>
              <a:gd name="T21" fmla="*/ 2147483647 h 264"/>
              <a:gd name="T22" fmla="*/ 2147483647 w 229"/>
              <a:gd name="T23" fmla="*/ 2147483647 h 264"/>
              <a:gd name="T24" fmla="*/ 2147483647 w 229"/>
              <a:gd name="T25" fmla="*/ 2147483647 h 264"/>
              <a:gd name="T26" fmla="*/ 2147483647 w 229"/>
              <a:gd name="T27" fmla="*/ 2147483647 h 264"/>
              <a:gd name="T28" fmla="*/ 2147483647 w 229"/>
              <a:gd name="T29" fmla="*/ 2147483647 h 264"/>
              <a:gd name="T30" fmla="*/ 2147483647 w 229"/>
              <a:gd name="T31" fmla="*/ 2147483647 h 264"/>
              <a:gd name="T32" fmla="*/ 2147483647 w 229"/>
              <a:gd name="T33" fmla="*/ 2147483647 h 264"/>
              <a:gd name="T34" fmla="*/ 2147483647 w 229"/>
              <a:gd name="T35" fmla="*/ 2147483647 h 264"/>
              <a:gd name="T36" fmla="*/ 2147483647 w 229"/>
              <a:gd name="T37" fmla="*/ 2147483647 h 264"/>
              <a:gd name="T38" fmla="*/ 2147483647 w 229"/>
              <a:gd name="T39" fmla="*/ 2147483647 h 264"/>
              <a:gd name="T40" fmla="*/ 2147483647 w 229"/>
              <a:gd name="T41" fmla="*/ 2147483647 h 264"/>
              <a:gd name="T42" fmla="*/ 2147483647 w 229"/>
              <a:gd name="T43" fmla="*/ 2147483647 h 264"/>
              <a:gd name="T44" fmla="*/ 2147483647 w 229"/>
              <a:gd name="T45" fmla="*/ 2147483647 h 264"/>
              <a:gd name="T46" fmla="*/ 2147483647 w 229"/>
              <a:gd name="T47" fmla="*/ 2147483647 h 264"/>
              <a:gd name="T48" fmla="*/ 2147483647 w 229"/>
              <a:gd name="T49" fmla="*/ 2147483647 h 264"/>
              <a:gd name="T50" fmla="*/ 2147483647 w 229"/>
              <a:gd name="T51" fmla="*/ 2147483647 h 264"/>
              <a:gd name="T52" fmla="*/ 2147483647 w 229"/>
              <a:gd name="T53" fmla="*/ 2147483647 h 264"/>
              <a:gd name="T54" fmla="*/ 2147483647 w 229"/>
              <a:gd name="T55" fmla="*/ 2147483647 h 264"/>
              <a:gd name="T56" fmla="*/ 2147483647 w 229"/>
              <a:gd name="T57" fmla="*/ 2147483647 h 264"/>
              <a:gd name="T58" fmla="*/ 2147483647 w 229"/>
              <a:gd name="T59" fmla="*/ 2147483647 h 264"/>
              <a:gd name="T60" fmla="*/ 2147483647 w 229"/>
              <a:gd name="T61" fmla="*/ 2147483647 h 264"/>
              <a:gd name="T62" fmla="*/ 2147483647 w 229"/>
              <a:gd name="T63" fmla="*/ 2147483647 h 264"/>
              <a:gd name="T64" fmla="*/ 2147483647 w 229"/>
              <a:gd name="T65" fmla="*/ 0 h 264"/>
              <a:gd name="T66" fmla="*/ 2147483647 w 229"/>
              <a:gd name="T67" fmla="*/ 2147483647 h 264"/>
              <a:gd name="T68" fmla="*/ 2147483647 w 229"/>
              <a:gd name="T69" fmla="*/ 2147483647 h 264"/>
              <a:gd name="T70" fmla="*/ 2147483647 w 229"/>
              <a:gd name="T71" fmla="*/ 2147483647 h 264"/>
              <a:gd name="T72" fmla="*/ 2147483647 w 229"/>
              <a:gd name="T73" fmla="*/ 2147483647 h 264"/>
              <a:gd name="T74" fmla="*/ 2147483647 w 229"/>
              <a:gd name="T75" fmla="*/ 2147483647 h 264"/>
              <a:gd name="T76" fmla="*/ 2147483647 w 229"/>
              <a:gd name="T77" fmla="*/ 2147483647 h 264"/>
              <a:gd name="T78" fmla="*/ 2147483647 w 229"/>
              <a:gd name="T79" fmla="*/ 2147483647 h 264"/>
              <a:gd name="T80" fmla="*/ 2147483647 w 229"/>
              <a:gd name="T81" fmla="*/ 2147483647 h 264"/>
              <a:gd name="T82" fmla="*/ 2147483647 w 229"/>
              <a:gd name="T83" fmla="*/ 2147483647 h 264"/>
              <a:gd name="T84" fmla="*/ 2147483647 w 229"/>
              <a:gd name="T85" fmla="*/ 2147483647 h 264"/>
              <a:gd name="T86" fmla="*/ 2147483647 w 229"/>
              <a:gd name="T87" fmla="*/ 2147483647 h 264"/>
              <a:gd name="T88" fmla="*/ 2147483647 w 229"/>
              <a:gd name="T89" fmla="*/ 2147483647 h 264"/>
              <a:gd name="T90" fmla="*/ 2147483647 w 229"/>
              <a:gd name="T91" fmla="*/ 2147483647 h 264"/>
              <a:gd name="T92" fmla="*/ 2147483647 w 229"/>
              <a:gd name="T93" fmla="*/ 2147483647 h 264"/>
              <a:gd name="T94" fmla="*/ 2147483647 w 229"/>
              <a:gd name="T95" fmla="*/ 2147483647 h 264"/>
              <a:gd name="T96" fmla="*/ 2147483647 w 229"/>
              <a:gd name="T97" fmla="*/ 2147483647 h 264"/>
              <a:gd name="T98" fmla="*/ 2147483647 w 229"/>
              <a:gd name="T99" fmla="*/ 2147483647 h 264"/>
              <a:gd name="T100" fmla="*/ 2147483647 w 229"/>
              <a:gd name="T101" fmla="*/ 2147483647 h 264"/>
              <a:gd name="T102" fmla="*/ 2147483647 w 229"/>
              <a:gd name="T103" fmla="*/ 2147483647 h 264"/>
              <a:gd name="T104" fmla="*/ 2147483647 w 229"/>
              <a:gd name="T105" fmla="*/ 2147483647 h 264"/>
              <a:gd name="T106" fmla="*/ 2147483647 w 229"/>
              <a:gd name="T107" fmla="*/ 2147483647 h 264"/>
              <a:gd name="T108" fmla="*/ 2147483647 w 229"/>
              <a:gd name="T109" fmla="*/ 2147483647 h 264"/>
              <a:gd name="T110" fmla="*/ 2147483647 w 229"/>
              <a:gd name="T111" fmla="*/ 2147483647 h 264"/>
              <a:gd name="T112" fmla="*/ 2147483647 w 229"/>
              <a:gd name="T113" fmla="*/ 2147483647 h 264"/>
              <a:gd name="T114" fmla="*/ 0 w 229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9"/>
              <a:gd name="T175" fmla="*/ 0 h 264"/>
              <a:gd name="T176" fmla="*/ 229 w 229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9" h="264">
                <a:moveTo>
                  <a:pt x="0" y="177"/>
                </a:moveTo>
                <a:lnTo>
                  <a:pt x="42" y="177"/>
                </a:lnTo>
                <a:lnTo>
                  <a:pt x="43" y="184"/>
                </a:lnTo>
                <a:lnTo>
                  <a:pt x="43" y="189"/>
                </a:lnTo>
                <a:lnTo>
                  <a:pt x="48" y="201"/>
                </a:lnTo>
                <a:lnTo>
                  <a:pt x="53" y="211"/>
                </a:lnTo>
                <a:lnTo>
                  <a:pt x="61" y="219"/>
                </a:lnTo>
                <a:lnTo>
                  <a:pt x="71" y="225"/>
                </a:lnTo>
                <a:lnTo>
                  <a:pt x="83" y="230"/>
                </a:lnTo>
                <a:lnTo>
                  <a:pt x="97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4" y="225"/>
                </a:lnTo>
                <a:lnTo>
                  <a:pt x="165" y="220"/>
                </a:lnTo>
                <a:lnTo>
                  <a:pt x="172" y="213"/>
                </a:lnTo>
                <a:lnTo>
                  <a:pt x="179" y="204"/>
                </a:lnTo>
                <a:lnTo>
                  <a:pt x="181" y="195"/>
                </a:lnTo>
                <a:lnTo>
                  <a:pt x="183" y="183"/>
                </a:lnTo>
                <a:lnTo>
                  <a:pt x="181" y="174"/>
                </a:lnTo>
                <a:lnTo>
                  <a:pt x="179" y="164"/>
                </a:lnTo>
                <a:lnTo>
                  <a:pt x="173" y="157"/>
                </a:lnTo>
                <a:lnTo>
                  <a:pt x="165" y="150"/>
                </a:lnTo>
                <a:lnTo>
                  <a:pt x="155" y="145"/>
                </a:lnTo>
                <a:lnTo>
                  <a:pt x="143" y="141"/>
                </a:lnTo>
                <a:lnTo>
                  <a:pt x="128" y="139"/>
                </a:lnTo>
                <a:lnTo>
                  <a:pt x="113" y="138"/>
                </a:lnTo>
                <a:lnTo>
                  <a:pt x="88" y="139"/>
                </a:lnTo>
                <a:lnTo>
                  <a:pt x="88" y="110"/>
                </a:lnTo>
                <a:lnTo>
                  <a:pt x="104" y="110"/>
                </a:lnTo>
                <a:lnTo>
                  <a:pt x="119" y="109"/>
                </a:lnTo>
                <a:lnTo>
                  <a:pt x="134" y="108"/>
                </a:lnTo>
                <a:lnTo>
                  <a:pt x="145" y="105"/>
                </a:lnTo>
                <a:lnTo>
                  <a:pt x="154" y="101"/>
                </a:lnTo>
                <a:lnTo>
                  <a:pt x="161" y="95"/>
                </a:lnTo>
                <a:lnTo>
                  <a:pt x="166" y="89"/>
                </a:lnTo>
                <a:lnTo>
                  <a:pt x="169" y="81"/>
                </a:lnTo>
                <a:lnTo>
                  <a:pt x="170" y="71"/>
                </a:lnTo>
                <a:lnTo>
                  <a:pt x="170" y="62"/>
                </a:lnTo>
                <a:lnTo>
                  <a:pt x="166" y="53"/>
                </a:lnTo>
                <a:lnTo>
                  <a:pt x="162" y="47"/>
                </a:lnTo>
                <a:lnTo>
                  <a:pt x="155" y="42"/>
                </a:lnTo>
                <a:lnTo>
                  <a:pt x="147" y="36"/>
                </a:lnTo>
                <a:lnTo>
                  <a:pt x="138" y="33"/>
                </a:lnTo>
                <a:lnTo>
                  <a:pt x="112" y="31"/>
                </a:lnTo>
                <a:lnTo>
                  <a:pt x="97" y="32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7" y="52"/>
                </a:lnTo>
                <a:lnTo>
                  <a:pt x="53" y="62"/>
                </a:lnTo>
                <a:lnTo>
                  <a:pt x="49" y="72"/>
                </a:lnTo>
                <a:lnTo>
                  <a:pt x="49" y="85"/>
                </a:lnTo>
                <a:lnTo>
                  <a:pt x="7" y="85"/>
                </a:lnTo>
                <a:lnTo>
                  <a:pt x="7" y="84"/>
                </a:lnTo>
                <a:lnTo>
                  <a:pt x="8" y="74"/>
                </a:lnTo>
                <a:lnTo>
                  <a:pt x="9" y="65"/>
                </a:lnTo>
                <a:lnTo>
                  <a:pt x="15" y="49"/>
                </a:lnTo>
                <a:lnTo>
                  <a:pt x="17" y="42"/>
                </a:lnTo>
                <a:lnTo>
                  <a:pt x="23" y="35"/>
                </a:lnTo>
                <a:lnTo>
                  <a:pt x="28" y="29"/>
                </a:lnTo>
                <a:lnTo>
                  <a:pt x="35" y="23"/>
                </a:lnTo>
                <a:lnTo>
                  <a:pt x="50" y="13"/>
                </a:lnTo>
                <a:lnTo>
                  <a:pt x="68" y="7"/>
                </a:lnTo>
                <a:lnTo>
                  <a:pt x="87" y="3"/>
                </a:lnTo>
                <a:lnTo>
                  <a:pt x="110" y="0"/>
                </a:lnTo>
                <a:lnTo>
                  <a:pt x="123" y="2"/>
                </a:lnTo>
                <a:lnTo>
                  <a:pt x="134" y="2"/>
                </a:lnTo>
                <a:lnTo>
                  <a:pt x="146" y="4"/>
                </a:lnTo>
                <a:lnTo>
                  <a:pt x="155" y="6"/>
                </a:lnTo>
                <a:lnTo>
                  <a:pt x="165" y="8"/>
                </a:lnTo>
                <a:lnTo>
                  <a:pt x="169" y="10"/>
                </a:lnTo>
                <a:lnTo>
                  <a:pt x="173" y="11"/>
                </a:lnTo>
                <a:lnTo>
                  <a:pt x="190" y="19"/>
                </a:lnTo>
                <a:lnTo>
                  <a:pt x="201" y="29"/>
                </a:lnTo>
                <a:lnTo>
                  <a:pt x="210" y="41"/>
                </a:lnTo>
                <a:lnTo>
                  <a:pt x="214" y="54"/>
                </a:lnTo>
                <a:lnTo>
                  <a:pt x="217" y="69"/>
                </a:lnTo>
                <a:lnTo>
                  <a:pt x="216" y="79"/>
                </a:lnTo>
                <a:lnTo>
                  <a:pt x="214" y="86"/>
                </a:lnTo>
                <a:lnTo>
                  <a:pt x="210" y="93"/>
                </a:lnTo>
                <a:lnTo>
                  <a:pt x="206" y="101"/>
                </a:lnTo>
                <a:lnTo>
                  <a:pt x="201" y="107"/>
                </a:lnTo>
                <a:lnTo>
                  <a:pt x="192" y="112"/>
                </a:lnTo>
                <a:lnTo>
                  <a:pt x="175" y="121"/>
                </a:lnTo>
                <a:lnTo>
                  <a:pt x="187" y="125"/>
                </a:lnTo>
                <a:lnTo>
                  <a:pt x="198" y="130"/>
                </a:lnTo>
                <a:lnTo>
                  <a:pt x="207" y="137"/>
                </a:lnTo>
                <a:lnTo>
                  <a:pt x="216" y="144"/>
                </a:lnTo>
                <a:lnTo>
                  <a:pt x="221" y="152"/>
                </a:lnTo>
                <a:lnTo>
                  <a:pt x="225" y="162"/>
                </a:lnTo>
                <a:lnTo>
                  <a:pt x="228" y="171"/>
                </a:lnTo>
                <a:lnTo>
                  <a:pt x="229" y="183"/>
                </a:lnTo>
                <a:lnTo>
                  <a:pt x="228" y="193"/>
                </a:lnTo>
                <a:lnTo>
                  <a:pt x="226" y="201"/>
                </a:lnTo>
                <a:lnTo>
                  <a:pt x="224" y="208"/>
                </a:lnTo>
                <a:lnTo>
                  <a:pt x="221" y="217"/>
                </a:lnTo>
                <a:lnTo>
                  <a:pt x="216" y="223"/>
                </a:lnTo>
                <a:lnTo>
                  <a:pt x="210" y="231"/>
                </a:lnTo>
                <a:lnTo>
                  <a:pt x="196" y="242"/>
                </a:lnTo>
                <a:lnTo>
                  <a:pt x="180" y="252"/>
                </a:lnTo>
                <a:lnTo>
                  <a:pt x="160" y="258"/>
                </a:lnTo>
                <a:lnTo>
                  <a:pt x="136" y="262"/>
                </a:lnTo>
                <a:lnTo>
                  <a:pt x="110" y="264"/>
                </a:lnTo>
                <a:lnTo>
                  <a:pt x="98" y="263"/>
                </a:lnTo>
                <a:lnTo>
                  <a:pt x="86" y="262"/>
                </a:lnTo>
                <a:lnTo>
                  <a:pt x="75" y="261"/>
                </a:lnTo>
                <a:lnTo>
                  <a:pt x="64" y="258"/>
                </a:lnTo>
                <a:lnTo>
                  <a:pt x="54" y="255"/>
                </a:lnTo>
                <a:lnTo>
                  <a:pt x="45" y="251"/>
                </a:lnTo>
                <a:lnTo>
                  <a:pt x="37" y="246"/>
                </a:lnTo>
                <a:lnTo>
                  <a:pt x="30" y="241"/>
                </a:lnTo>
                <a:lnTo>
                  <a:pt x="16" y="229"/>
                </a:lnTo>
                <a:lnTo>
                  <a:pt x="7" y="214"/>
                </a:lnTo>
                <a:lnTo>
                  <a:pt x="1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6" name="Freeform 59"/>
          <p:cNvSpPr>
            <a:spLocks/>
          </p:cNvSpPr>
          <p:nvPr/>
        </p:nvSpPr>
        <p:spPr bwMode="auto">
          <a:xfrm>
            <a:off x="5372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7" name="Freeform 60"/>
          <p:cNvSpPr>
            <a:spLocks noEditPoints="1"/>
          </p:cNvSpPr>
          <p:nvPr/>
        </p:nvSpPr>
        <p:spPr bwMode="auto">
          <a:xfrm>
            <a:off x="5499100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3" y="156"/>
                </a:lnTo>
                <a:lnTo>
                  <a:pt x="143" y="43"/>
                </a:lnTo>
                <a:lnTo>
                  <a:pt x="40" y="156"/>
                </a:lnTo>
                <a:close/>
                <a:moveTo>
                  <a:pt x="143" y="248"/>
                </a:moveTo>
                <a:lnTo>
                  <a:pt x="143" y="186"/>
                </a:lnTo>
                <a:lnTo>
                  <a:pt x="0" y="186"/>
                </a:lnTo>
                <a:lnTo>
                  <a:pt x="0" y="154"/>
                </a:lnTo>
                <a:lnTo>
                  <a:pt x="143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3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8" name="Freeform 61"/>
          <p:cNvSpPr>
            <a:spLocks/>
          </p:cNvSpPr>
          <p:nvPr/>
        </p:nvSpPr>
        <p:spPr bwMode="auto">
          <a:xfrm>
            <a:off x="585946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9" name="Freeform 62"/>
          <p:cNvSpPr>
            <a:spLocks/>
          </p:cNvSpPr>
          <p:nvPr/>
        </p:nvSpPr>
        <p:spPr bwMode="auto">
          <a:xfrm>
            <a:off x="5988050" y="6375400"/>
            <a:ext cx="120650" cy="103188"/>
          </a:xfrm>
          <a:custGeom>
            <a:avLst/>
            <a:gdLst>
              <a:gd name="T0" fmla="*/ 2147483647 w 229"/>
              <a:gd name="T1" fmla="*/ 2147483647 h 256"/>
              <a:gd name="T2" fmla="*/ 2147483647 w 229"/>
              <a:gd name="T3" fmla="*/ 2147483647 h 256"/>
              <a:gd name="T4" fmla="*/ 2147483647 w 229"/>
              <a:gd name="T5" fmla="*/ 2147483647 h 256"/>
              <a:gd name="T6" fmla="*/ 2147483647 w 229"/>
              <a:gd name="T7" fmla="*/ 2147483647 h 256"/>
              <a:gd name="T8" fmla="*/ 2147483647 w 229"/>
              <a:gd name="T9" fmla="*/ 2147483647 h 256"/>
              <a:gd name="T10" fmla="*/ 2147483647 w 229"/>
              <a:gd name="T11" fmla="*/ 2147483647 h 256"/>
              <a:gd name="T12" fmla="*/ 2147483647 w 229"/>
              <a:gd name="T13" fmla="*/ 2147483647 h 256"/>
              <a:gd name="T14" fmla="*/ 2147483647 w 229"/>
              <a:gd name="T15" fmla="*/ 2147483647 h 256"/>
              <a:gd name="T16" fmla="*/ 2147483647 w 229"/>
              <a:gd name="T17" fmla="*/ 2147483647 h 256"/>
              <a:gd name="T18" fmla="*/ 2147483647 w 229"/>
              <a:gd name="T19" fmla="*/ 2147483647 h 256"/>
              <a:gd name="T20" fmla="*/ 2147483647 w 229"/>
              <a:gd name="T21" fmla="*/ 2147483647 h 256"/>
              <a:gd name="T22" fmla="*/ 2147483647 w 229"/>
              <a:gd name="T23" fmla="*/ 2147483647 h 256"/>
              <a:gd name="T24" fmla="*/ 2147483647 w 229"/>
              <a:gd name="T25" fmla="*/ 2147483647 h 256"/>
              <a:gd name="T26" fmla="*/ 2147483647 w 229"/>
              <a:gd name="T27" fmla="*/ 2147483647 h 256"/>
              <a:gd name="T28" fmla="*/ 2147483647 w 229"/>
              <a:gd name="T29" fmla="*/ 2147483647 h 256"/>
              <a:gd name="T30" fmla="*/ 2147483647 w 229"/>
              <a:gd name="T31" fmla="*/ 2147483647 h 256"/>
              <a:gd name="T32" fmla="*/ 2147483647 w 229"/>
              <a:gd name="T33" fmla="*/ 2147483647 h 256"/>
              <a:gd name="T34" fmla="*/ 2147483647 w 229"/>
              <a:gd name="T35" fmla="*/ 0 h 256"/>
              <a:gd name="T36" fmla="*/ 2147483647 w 229"/>
              <a:gd name="T37" fmla="*/ 2147483647 h 256"/>
              <a:gd name="T38" fmla="*/ 2147483647 w 229"/>
              <a:gd name="T39" fmla="*/ 2147483647 h 256"/>
              <a:gd name="T40" fmla="*/ 2147483647 w 229"/>
              <a:gd name="T41" fmla="*/ 2147483647 h 256"/>
              <a:gd name="T42" fmla="*/ 2147483647 w 229"/>
              <a:gd name="T43" fmla="*/ 2147483647 h 256"/>
              <a:gd name="T44" fmla="*/ 2147483647 w 229"/>
              <a:gd name="T45" fmla="*/ 2147483647 h 256"/>
              <a:gd name="T46" fmla="*/ 2147483647 w 229"/>
              <a:gd name="T47" fmla="*/ 2147483647 h 256"/>
              <a:gd name="T48" fmla="*/ 2147483647 w 229"/>
              <a:gd name="T49" fmla="*/ 2147483647 h 256"/>
              <a:gd name="T50" fmla="*/ 2147483647 w 229"/>
              <a:gd name="T51" fmla="*/ 2147483647 h 256"/>
              <a:gd name="T52" fmla="*/ 2147483647 w 229"/>
              <a:gd name="T53" fmla="*/ 2147483647 h 256"/>
              <a:gd name="T54" fmla="*/ 2147483647 w 229"/>
              <a:gd name="T55" fmla="*/ 2147483647 h 256"/>
              <a:gd name="T56" fmla="*/ 2147483647 w 229"/>
              <a:gd name="T57" fmla="*/ 2147483647 h 256"/>
              <a:gd name="T58" fmla="*/ 2147483647 w 229"/>
              <a:gd name="T59" fmla="*/ 2147483647 h 256"/>
              <a:gd name="T60" fmla="*/ 2147483647 w 229"/>
              <a:gd name="T61" fmla="*/ 2147483647 h 256"/>
              <a:gd name="T62" fmla="*/ 2147483647 w 229"/>
              <a:gd name="T63" fmla="*/ 2147483647 h 256"/>
              <a:gd name="T64" fmla="*/ 2147483647 w 229"/>
              <a:gd name="T65" fmla="*/ 2147483647 h 256"/>
              <a:gd name="T66" fmla="*/ 2147483647 w 229"/>
              <a:gd name="T67" fmla="*/ 2147483647 h 256"/>
              <a:gd name="T68" fmla="*/ 2147483647 w 229"/>
              <a:gd name="T69" fmla="*/ 2147483647 h 256"/>
              <a:gd name="T70" fmla="*/ 2147483647 w 229"/>
              <a:gd name="T71" fmla="*/ 2147483647 h 256"/>
              <a:gd name="T72" fmla="*/ 2147483647 w 229"/>
              <a:gd name="T73" fmla="*/ 2147483647 h 256"/>
              <a:gd name="T74" fmla="*/ 0 w 229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9"/>
              <a:gd name="T115" fmla="*/ 0 h 256"/>
              <a:gd name="T116" fmla="*/ 229 w 229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9" h="256">
                <a:moveTo>
                  <a:pt x="0" y="183"/>
                </a:moveTo>
                <a:lnTo>
                  <a:pt x="43" y="183"/>
                </a:lnTo>
                <a:lnTo>
                  <a:pt x="46" y="192"/>
                </a:lnTo>
                <a:lnTo>
                  <a:pt x="50" y="200"/>
                </a:lnTo>
                <a:lnTo>
                  <a:pt x="53" y="204"/>
                </a:lnTo>
                <a:lnTo>
                  <a:pt x="57" y="208"/>
                </a:lnTo>
                <a:lnTo>
                  <a:pt x="65" y="213"/>
                </a:lnTo>
                <a:lnTo>
                  <a:pt x="73" y="218"/>
                </a:lnTo>
                <a:lnTo>
                  <a:pt x="84" y="222"/>
                </a:lnTo>
                <a:lnTo>
                  <a:pt x="97" y="224"/>
                </a:lnTo>
                <a:lnTo>
                  <a:pt x="109" y="225"/>
                </a:lnTo>
                <a:lnTo>
                  <a:pt x="125" y="224"/>
                </a:lnTo>
                <a:lnTo>
                  <a:pt x="139" y="221"/>
                </a:lnTo>
                <a:lnTo>
                  <a:pt x="151" y="215"/>
                </a:lnTo>
                <a:lnTo>
                  <a:pt x="162" y="209"/>
                </a:lnTo>
                <a:lnTo>
                  <a:pt x="172" y="202"/>
                </a:lnTo>
                <a:lnTo>
                  <a:pt x="177" y="192"/>
                </a:lnTo>
                <a:lnTo>
                  <a:pt x="181" y="180"/>
                </a:lnTo>
                <a:lnTo>
                  <a:pt x="183" y="169"/>
                </a:lnTo>
                <a:lnTo>
                  <a:pt x="181" y="156"/>
                </a:lnTo>
                <a:lnTo>
                  <a:pt x="177" y="144"/>
                </a:lnTo>
                <a:lnTo>
                  <a:pt x="172" y="135"/>
                </a:lnTo>
                <a:lnTo>
                  <a:pt x="164" y="127"/>
                </a:lnTo>
                <a:lnTo>
                  <a:pt x="153" y="120"/>
                </a:lnTo>
                <a:lnTo>
                  <a:pt x="140" y="116"/>
                </a:lnTo>
                <a:lnTo>
                  <a:pt x="125" y="113"/>
                </a:lnTo>
                <a:lnTo>
                  <a:pt x="109" y="112"/>
                </a:lnTo>
                <a:lnTo>
                  <a:pt x="99" y="112"/>
                </a:lnTo>
                <a:lnTo>
                  <a:pt x="91" y="113"/>
                </a:lnTo>
                <a:lnTo>
                  <a:pt x="83" y="115"/>
                </a:lnTo>
                <a:lnTo>
                  <a:pt x="75" y="118"/>
                </a:lnTo>
                <a:lnTo>
                  <a:pt x="60" y="125"/>
                </a:lnTo>
                <a:lnTo>
                  <a:pt x="47" y="135"/>
                </a:lnTo>
                <a:lnTo>
                  <a:pt x="9" y="135"/>
                </a:lnTo>
                <a:lnTo>
                  <a:pt x="35" y="0"/>
                </a:lnTo>
                <a:lnTo>
                  <a:pt x="210" y="0"/>
                </a:lnTo>
                <a:lnTo>
                  <a:pt x="210" y="30"/>
                </a:lnTo>
                <a:lnTo>
                  <a:pt x="67" y="30"/>
                </a:lnTo>
                <a:lnTo>
                  <a:pt x="53" y="99"/>
                </a:lnTo>
                <a:lnTo>
                  <a:pt x="67" y="92"/>
                </a:lnTo>
                <a:lnTo>
                  <a:pt x="82" y="86"/>
                </a:lnTo>
                <a:lnTo>
                  <a:pt x="98" y="83"/>
                </a:lnTo>
                <a:lnTo>
                  <a:pt x="117" y="82"/>
                </a:lnTo>
                <a:lnTo>
                  <a:pt x="129" y="82"/>
                </a:lnTo>
                <a:lnTo>
                  <a:pt x="140" y="83"/>
                </a:lnTo>
                <a:lnTo>
                  <a:pt x="153" y="85"/>
                </a:lnTo>
                <a:lnTo>
                  <a:pt x="162" y="87"/>
                </a:lnTo>
                <a:lnTo>
                  <a:pt x="173" y="92"/>
                </a:lnTo>
                <a:lnTo>
                  <a:pt x="181" y="95"/>
                </a:lnTo>
                <a:lnTo>
                  <a:pt x="191" y="100"/>
                </a:lnTo>
                <a:lnTo>
                  <a:pt x="198" y="105"/>
                </a:lnTo>
                <a:lnTo>
                  <a:pt x="211" y="117"/>
                </a:lnTo>
                <a:lnTo>
                  <a:pt x="221" y="132"/>
                </a:lnTo>
                <a:lnTo>
                  <a:pt x="226" y="149"/>
                </a:lnTo>
                <a:lnTo>
                  <a:pt x="229" y="167"/>
                </a:lnTo>
                <a:lnTo>
                  <a:pt x="228" y="176"/>
                </a:lnTo>
                <a:lnTo>
                  <a:pt x="226" y="186"/>
                </a:lnTo>
                <a:lnTo>
                  <a:pt x="224" y="195"/>
                </a:lnTo>
                <a:lnTo>
                  <a:pt x="220" y="204"/>
                </a:lnTo>
                <a:lnTo>
                  <a:pt x="215" y="211"/>
                </a:lnTo>
                <a:lnTo>
                  <a:pt x="210" y="218"/>
                </a:lnTo>
                <a:lnTo>
                  <a:pt x="196" y="231"/>
                </a:lnTo>
                <a:lnTo>
                  <a:pt x="179" y="242"/>
                </a:lnTo>
                <a:lnTo>
                  <a:pt x="159" y="250"/>
                </a:lnTo>
                <a:lnTo>
                  <a:pt x="136" y="254"/>
                </a:lnTo>
                <a:lnTo>
                  <a:pt x="112" y="256"/>
                </a:lnTo>
                <a:lnTo>
                  <a:pt x="99" y="255"/>
                </a:lnTo>
                <a:lnTo>
                  <a:pt x="88" y="254"/>
                </a:lnTo>
                <a:lnTo>
                  <a:pt x="68" y="251"/>
                </a:lnTo>
                <a:lnTo>
                  <a:pt x="50" y="245"/>
                </a:lnTo>
                <a:lnTo>
                  <a:pt x="42" y="241"/>
                </a:lnTo>
                <a:lnTo>
                  <a:pt x="34" y="236"/>
                </a:lnTo>
                <a:lnTo>
                  <a:pt x="20" y="226"/>
                </a:lnTo>
                <a:lnTo>
                  <a:pt x="11" y="213"/>
                </a:lnTo>
                <a:lnTo>
                  <a:pt x="4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0" name="Freeform 63"/>
          <p:cNvSpPr>
            <a:spLocks/>
          </p:cNvSpPr>
          <p:nvPr/>
        </p:nvSpPr>
        <p:spPr bwMode="auto">
          <a:xfrm>
            <a:off x="63484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1" name="Freeform 64"/>
          <p:cNvSpPr>
            <a:spLocks noEditPoints="1"/>
          </p:cNvSpPr>
          <p:nvPr/>
        </p:nvSpPr>
        <p:spPr bwMode="auto">
          <a:xfrm>
            <a:off x="6477000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5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4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1" y="128"/>
                </a:lnTo>
                <a:lnTo>
                  <a:pt x="84" y="130"/>
                </a:lnTo>
                <a:lnTo>
                  <a:pt x="79" y="133"/>
                </a:lnTo>
                <a:lnTo>
                  <a:pt x="69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0" y="180"/>
                </a:lnTo>
                <a:lnTo>
                  <a:pt x="52" y="192"/>
                </a:lnTo>
                <a:lnTo>
                  <a:pt x="53" y="198"/>
                </a:lnTo>
                <a:lnTo>
                  <a:pt x="54" y="200"/>
                </a:lnTo>
                <a:lnTo>
                  <a:pt x="56" y="203"/>
                </a:lnTo>
                <a:lnTo>
                  <a:pt x="58" y="207"/>
                </a:lnTo>
                <a:lnTo>
                  <a:pt x="61" y="213"/>
                </a:lnTo>
                <a:lnTo>
                  <a:pt x="65" y="217"/>
                </a:lnTo>
                <a:lnTo>
                  <a:pt x="69" y="220"/>
                </a:lnTo>
                <a:lnTo>
                  <a:pt x="79" y="226"/>
                </a:lnTo>
                <a:lnTo>
                  <a:pt x="91" y="232"/>
                </a:lnTo>
                <a:lnTo>
                  <a:pt x="103" y="234"/>
                </a:lnTo>
                <a:lnTo>
                  <a:pt x="118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1" y="230"/>
                </a:lnTo>
                <a:lnTo>
                  <a:pt x="157" y="226"/>
                </a:lnTo>
                <a:lnTo>
                  <a:pt x="166" y="220"/>
                </a:lnTo>
                <a:lnTo>
                  <a:pt x="174" y="212"/>
                </a:lnTo>
                <a:lnTo>
                  <a:pt x="180" y="202"/>
                </a:lnTo>
                <a:lnTo>
                  <a:pt x="184" y="192"/>
                </a:lnTo>
                <a:lnTo>
                  <a:pt x="185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6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5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0" y="44"/>
                </a:lnTo>
                <a:lnTo>
                  <a:pt x="69" y="53"/>
                </a:lnTo>
                <a:lnTo>
                  <a:pt x="61" y="66"/>
                </a:lnTo>
                <a:lnTo>
                  <a:pt x="54" y="83"/>
                </a:lnTo>
                <a:lnTo>
                  <a:pt x="50" y="102"/>
                </a:lnTo>
                <a:lnTo>
                  <a:pt x="47" y="123"/>
                </a:lnTo>
                <a:lnTo>
                  <a:pt x="62" y="111"/>
                </a:lnTo>
                <a:lnTo>
                  <a:pt x="80" y="102"/>
                </a:lnTo>
                <a:lnTo>
                  <a:pt x="102" y="97"/>
                </a:lnTo>
                <a:lnTo>
                  <a:pt x="125" y="94"/>
                </a:lnTo>
                <a:lnTo>
                  <a:pt x="136" y="95"/>
                </a:lnTo>
                <a:lnTo>
                  <a:pt x="147" y="97"/>
                </a:lnTo>
                <a:lnTo>
                  <a:pt x="158" y="98"/>
                </a:lnTo>
                <a:lnTo>
                  <a:pt x="168" y="101"/>
                </a:lnTo>
                <a:lnTo>
                  <a:pt x="177" y="104"/>
                </a:lnTo>
                <a:lnTo>
                  <a:pt x="185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29" y="161"/>
                </a:lnTo>
                <a:lnTo>
                  <a:pt x="231" y="179"/>
                </a:lnTo>
                <a:lnTo>
                  <a:pt x="231" y="188"/>
                </a:lnTo>
                <a:lnTo>
                  <a:pt x="229" y="197"/>
                </a:lnTo>
                <a:lnTo>
                  <a:pt x="226" y="206"/>
                </a:lnTo>
                <a:lnTo>
                  <a:pt x="222" y="214"/>
                </a:lnTo>
                <a:lnTo>
                  <a:pt x="218" y="221"/>
                </a:lnTo>
                <a:lnTo>
                  <a:pt x="213" y="229"/>
                </a:lnTo>
                <a:lnTo>
                  <a:pt x="200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8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7" y="246"/>
                </a:lnTo>
                <a:lnTo>
                  <a:pt x="39" y="240"/>
                </a:lnTo>
                <a:lnTo>
                  <a:pt x="31" y="234"/>
                </a:lnTo>
                <a:lnTo>
                  <a:pt x="24" y="225"/>
                </a:lnTo>
                <a:lnTo>
                  <a:pt x="17" y="217"/>
                </a:lnTo>
                <a:lnTo>
                  <a:pt x="12" y="206"/>
                </a:lnTo>
                <a:lnTo>
                  <a:pt x="8" y="196"/>
                </a:lnTo>
                <a:lnTo>
                  <a:pt x="2" y="171"/>
                </a:lnTo>
                <a:lnTo>
                  <a:pt x="0" y="144"/>
                </a:lnTo>
                <a:lnTo>
                  <a:pt x="1" y="127"/>
                </a:lnTo>
                <a:lnTo>
                  <a:pt x="2" y="111"/>
                </a:lnTo>
                <a:lnTo>
                  <a:pt x="5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6" y="47"/>
                </a:lnTo>
                <a:lnTo>
                  <a:pt x="32" y="37"/>
                </a:lnTo>
                <a:lnTo>
                  <a:pt x="42" y="29"/>
                </a:lnTo>
                <a:lnTo>
                  <a:pt x="50" y="22"/>
                </a:lnTo>
                <a:lnTo>
                  <a:pt x="61" y="15"/>
                </a:lnTo>
                <a:lnTo>
                  <a:pt x="72" y="10"/>
                </a:lnTo>
                <a:lnTo>
                  <a:pt x="84" y="6"/>
                </a:lnTo>
                <a:lnTo>
                  <a:pt x="97" y="3"/>
                </a:lnTo>
                <a:lnTo>
                  <a:pt x="124" y="0"/>
                </a:lnTo>
                <a:lnTo>
                  <a:pt x="136" y="2"/>
                </a:lnTo>
                <a:lnTo>
                  <a:pt x="147" y="2"/>
                </a:lnTo>
                <a:lnTo>
                  <a:pt x="157" y="4"/>
                </a:lnTo>
                <a:lnTo>
                  <a:pt x="166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8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2" name="Freeform 65"/>
          <p:cNvSpPr>
            <a:spLocks/>
          </p:cNvSpPr>
          <p:nvPr/>
        </p:nvSpPr>
        <p:spPr bwMode="auto">
          <a:xfrm>
            <a:off x="68357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3" name="Freeform 66"/>
          <p:cNvSpPr>
            <a:spLocks/>
          </p:cNvSpPr>
          <p:nvPr/>
        </p:nvSpPr>
        <p:spPr bwMode="auto">
          <a:xfrm>
            <a:off x="6967538" y="6375400"/>
            <a:ext cx="117475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6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7" y="135"/>
                </a:lnTo>
                <a:lnTo>
                  <a:pt x="105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3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98" y="218"/>
                </a:lnTo>
                <a:lnTo>
                  <a:pt x="92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4" name="Freeform 67"/>
          <p:cNvSpPr>
            <a:spLocks/>
          </p:cNvSpPr>
          <p:nvPr/>
        </p:nvSpPr>
        <p:spPr bwMode="auto">
          <a:xfrm>
            <a:off x="732472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5" y="257"/>
                </a:moveTo>
                <a:lnTo>
                  <a:pt x="75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8" y="23"/>
                </a:lnTo>
                <a:lnTo>
                  <a:pt x="83" y="13"/>
                </a:lnTo>
                <a:lnTo>
                  <a:pt x="86" y="0"/>
                </a:lnTo>
                <a:lnTo>
                  <a:pt x="119" y="0"/>
                </a:lnTo>
                <a:lnTo>
                  <a:pt x="119" y="257"/>
                </a:lnTo>
                <a:lnTo>
                  <a:pt x="75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5" name="Freeform 68"/>
          <p:cNvSpPr>
            <a:spLocks noEditPoints="1"/>
          </p:cNvSpPr>
          <p:nvPr/>
        </p:nvSpPr>
        <p:spPr bwMode="auto">
          <a:xfrm>
            <a:off x="7453313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7" y="183"/>
                </a:moveTo>
                <a:lnTo>
                  <a:pt x="48" y="195"/>
                </a:lnTo>
                <a:lnTo>
                  <a:pt x="51" y="204"/>
                </a:lnTo>
                <a:lnTo>
                  <a:pt x="56" y="213"/>
                </a:lnTo>
                <a:lnTo>
                  <a:pt x="64" y="220"/>
                </a:lnTo>
                <a:lnTo>
                  <a:pt x="74" y="225"/>
                </a:lnTo>
                <a:lnTo>
                  <a:pt x="85" y="230"/>
                </a:lnTo>
                <a:lnTo>
                  <a:pt x="99" y="233"/>
                </a:lnTo>
                <a:lnTo>
                  <a:pt x="114" y="234"/>
                </a:lnTo>
                <a:lnTo>
                  <a:pt x="129" y="233"/>
                </a:lnTo>
                <a:lnTo>
                  <a:pt x="142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6" y="204"/>
                </a:lnTo>
                <a:lnTo>
                  <a:pt x="181" y="195"/>
                </a:lnTo>
                <a:lnTo>
                  <a:pt x="182" y="183"/>
                </a:lnTo>
                <a:lnTo>
                  <a:pt x="181" y="174"/>
                </a:lnTo>
                <a:lnTo>
                  <a:pt x="176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2" y="140"/>
                </a:lnTo>
                <a:lnTo>
                  <a:pt x="129" y="138"/>
                </a:lnTo>
                <a:lnTo>
                  <a:pt x="114" y="137"/>
                </a:lnTo>
                <a:lnTo>
                  <a:pt x="99" y="138"/>
                </a:lnTo>
                <a:lnTo>
                  <a:pt x="85" y="140"/>
                </a:lnTo>
                <a:lnTo>
                  <a:pt x="74" y="144"/>
                </a:lnTo>
                <a:lnTo>
                  <a:pt x="64" y="149"/>
                </a:lnTo>
                <a:lnTo>
                  <a:pt x="56" y="156"/>
                </a:lnTo>
                <a:lnTo>
                  <a:pt x="51" y="164"/>
                </a:lnTo>
                <a:lnTo>
                  <a:pt x="48" y="174"/>
                </a:lnTo>
                <a:lnTo>
                  <a:pt x="47" y="183"/>
                </a:lnTo>
                <a:close/>
                <a:moveTo>
                  <a:pt x="56" y="69"/>
                </a:moveTo>
                <a:lnTo>
                  <a:pt x="58" y="78"/>
                </a:lnTo>
                <a:lnTo>
                  <a:pt x="60" y="86"/>
                </a:lnTo>
                <a:lnTo>
                  <a:pt x="66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4" y="109"/>
                </a:lnTo>
                <a:lnTo>
                  <a:pt x="126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5" y="99"/>
                </a:lnTo>
                <a:lnTo>
                  <a:pt x="161" y="92"/>
                </a:lnTo>
                <a:lnTo>
                  <a:pt x="167" y="86"/>
                </a:lnTo>
                <a:lnTo>
                  <a:pt x="170" y="78"/>
                </a:lnTo>
                <a:lnTo>
                  <a:pt x="171" y="69"/>
                </a:lnTo>
                <a:lnTo>
                  <a:pt x="170" y="61"/>
                </a:lnTo>
                <a:lnTo>
                  <a:pt x="167" y="53"/>
                </a:lnTo>
                <a:lnTo>
                  <a:pt x="161" y="46"/>
                </a:lnTo>
                <a:lnTo>
                  <a:pt x="156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4" y="30"/>
                </a:lnTo>
                <a:lnTo>
                  <a:pt x="101" y="31"/>
                </a:lnTo>
                <a:lnTo>
                  <a:pt x="89" y="33"/>
                </a:lnTo>
                <a:lnTo>
                  <a:pt x="85" y="34"/>
                </a:lnTo>
                <a:lnTo>
                  <a:pt x="79" y="36"/>
                </a:lnTo>
                <a:lnTo>
                  <a:pt x="71" y="41"/>
                </a:lnTo>
                <a:lnTo>
                  <a:pt x="66" y="46"/>
                </a:lnTo>
                <a:lnTo>
                  <a:pt x="60" y="53"/>
                </a:lnTo>
                <a:lnTo>
                  <a:pt x="58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5" y="116"/>
                </a:lnTo>
                <a:lnTo>
                  <a:pt x="36" y="111"/>
                </a:lnTo>
                <a:lnTo>
                  <a:pt x="29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4" y="53"/>
                </a:lnTo>
                <a:lnTo>
                  <a:pt x="17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40" y="19"/>
                </a:lnTo>
                <a:lnTo>
                  <a:pt x="53" y="12"/>
                </a:lnTo>
                <a:lnTo>
                  <a:pt x="71" y="6"/>
                </a:lnTo>
                <a:lnTo>
                  <a:pt x="92" y="2"/>
                </a:lnTo>
                <a:lnTo>
                  <a:pt x="114" y="0"/>
                </a:lnTo>
                <a:lnTo>
                  <a:pt x="124" y="2"/>
                </a:lnTo>
                <a:lnTo>
                  <a:pt x="135" y="2"/>
                </a:lnTo>
                <a:lnTo>
                  <a:pt x="156" y="6"/>
                </a:lnTo>
                <a:lnTo>
                  <a:pt x="172" y="12"/>
                </a:lnTo>
                <a:lnTo>
                  <a:pt x="181" y="15"/>
                </a:lnTo>
                <a:lnTo>
                  <a:pt x="187" y="19"/>
                </a:lnTo>
                <a:lnTo>
                  <a:pt x="200" y="29"/>
                </a:lnTo>
                <a:lnTo>
                  <a:pt x="208" y="41"/>
                </a:lnTo>
                <a:lnTo>
                  <a:pt x="213" y="53"/>
                </a:lnTo>
                <a:lnTo>
                  <a:pt x="216" y="67"/>
                </a:lnTo>
                <a:lnTo>
                  <a:pt x="215" y="75"/>
                </a:lnTo>
                <a:lnTo>
                  <a:pt x="213" y="84"/>
                </a:lnTo>
                <a:lnTo>
                  <a:pt x="209" y="92"/>
                </a:lnTo>
                <a:lnTo>
                  <a:pt x="205" y="99"/>
                </a:lnTo>
                <a:lnTo>
                  <a:pt x="198" y="105"/>
                </a:lnTo>
                <a:lnTo>
                  <a:pt x="191" y="111"/>
                </a:lnTo>
                <a:lnTo>
                  <a:pt x="182" y="116"/>
                </a:lnTo>
                <a:lnTo>
                  <a:pt x="172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3" y="144"/>
                </a:lnTo>
                <a:lnTo>
                  <a:pt x="219" y="152"/>
                </a:lnTo>
                <a:lnTo>
                  <a:pt x="224" y="162"/>
                </a:lnTo>
                <a:lnTo>
                  <a:pt x="227" y="173"/>
                </a:lnTo>
                <a:lnTo>
                  <a:pt x="227" y="184"/>
                </a:lnTo>
                <a:lnTo>
                  <a:pt x="227" y="193"/>
                </a:lnTo>
                <a:lnTo>
                  <a:pt x="226" y="201"/>
                </a:lnTo>
                <a:lnTo>
                  <a:pt x="223" y="210"/>
                </a:lnTo>
                <a:lnTo>
                  <a:pt x="219" y="217"/>
                </a:lnTo>
                <a:lnTo>
                  <a:pt x="209" y="231"/>
                </a:lnTo>
                <a:lnTo>
                  <a:pt x="197" y="242"/>
                </a:lnTo>
                <a:lnTo>
                  <a:pt x="181" y="252"/>
                </a:lnTo>
                <a:lnTo>
                  <a:pt x="161" y="258"/>
                </a:lnTo>
                <a:lnTo>
                  <a:pt x="138" y="262"/>
                </a:lnTo>
                <a:lnTo>
                  <a:pt x="114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6" y="255"/>
                </a:lnTo>
                <a:lnTo>
                  <a:pt x="47" y="252"/>
                </a:lnTo>
                <a:lnTo>
                  <a:pt x="30" y="242"/>
                </a:lnTo>
                <a:lnTo>
                  <a:pt x="18" y="231"/>
                </a:lnTo>
                <a:lnTo>
                  <a:pt x="8" y="217"/>
                </a:lnTo>
                <a:lnTo>
                  <a:pt x="3" y="201"/>
                </a:lnTo>
                <a:lnTo>
                  <a:pt x="0" y="184"/>
                </a:lnTo>
                <a:lnTo>
                  <a:pt x="2" y="173"/>
                </a:lnTo>
                <a:lnTo>
                  <a:pt x="4" y="162"/>
                </a:lnTo>
                <a:lnTo>
                  <a:pt x="6" y="158"/>
                </a:lnTo>
                <a:lnTo>
                  <a:pt x="8" y="152"/>
                </a:lnTo>
                <a:lnTo>
                  <a:pt x="11" y="148"/>
                </a:lnTo>
                <a:lnTo>
                  <a:pt x="14" y="144"/>
                </a:lnTo>
                <a:lnTo>
                  <a:pt x="22" y="137"/>
                </a:lnTo>
                <a:lnTo>
                  <a:pt x="32" y="130"/>
                </a:lnTo>
                <a:lnTo>
                  <a:pt x="43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6" name="Freeform 69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7" name="Freeform 70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8" name="Freeform 71"/>
          <p:cNvSpPr>
            <a:spLocks/>
          </p:cNvSpPr>
          <p:nvPr/>
        </p:nvSpPr>
        <p:spPr bwMode="auto">
          <a:xfrm>
            <a:off x="1166813" y="6229350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1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9" name="Freeform 72"/>
          <p:cNvSpPr>
            <a:spLocks noEditPoints="1"/>
          </p:cNvSpPr>
          <p:nvPr/>
        </p:nvSpPr>
        <p:spPr bwMode="auto">
          <a:xfrm>
            <a:off x="1281113" y="6229350"/>
            <a:ext cx="100012" cy="87313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8" y="110"/>
                </a:moveTo>
                <a:lnTo>
                  <a:pt x="38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8" y="190"/>
                </a:lnTo>
                <a:lnTo>
                  <a:pt x="81" y="195"/>
                </a:lnTo>
                <a:lnTo>
                  <a:pt x="94" y="196"/>
                </a:lnTo>
                <a:lnTo>
                  <a:pt x="103" y="195"/>
                </a:lnTo>
                <a:lnTo>
                  <a:pt x="109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0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9" y="26"/>
                </a:lnTo>
                <a:lnTo>
                  <a:pt x="94" y="25"/>
                </a:lnTo>
                <a:lnTo>
                  <a:pt x="88" y="26"/>
                </a:lnTo>
                <a:lnTo>
                  <a:pt x="81" y="26"/>
                </a:lnTo>
                <a:lnTo>
                  <a:pt x="68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8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3" y="7"/>
                </a:lnTo>
                <a:lnTo>
                  <a:pt x="73" y="1"/>
                </a:lnTo>
                <a:lnTo>
                  <a:pt x="94" y="0"/>
                </a:lnTo>
                <a:lnTo>
                  <a:pt x="105" y="0"/>
                </a:lnTo>
                <a:lnTo>
                  <a:pt x="116" y="1"/>
                </a:lnTo>
                <a:lnTo>
                  <a:pt x="126" y="5"/>
                </a:lnTo>
                <a:lnTo>
                  <a:pt x="135" y="7"/>
                </a:lnTo>
                <a:lnTo>
                  <a:pt x="144" y="11"/>
                </a:lnTo>
                <a:lnTo>
                  <a:pt x="152" y="16"/>
                </a:lnTo>
                <a:lnTo>
                  <a:pt x="165" y="28"/>
                </a:lnTo>
                <a:lnTo>
                  <a:pt x="176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7" y="142"/>
                </a:lnTo>
                <a:lnTo>
                  <a:pt x="186" y="147"/>
                </a:lnTo>
                <a:lnTo>
                  <a:pt x="183" y="159"/>
                </a:lnTo>
                <a:lnTo>
                  <a:pt x="180" y="168"/>
                </a:lnTo>
                <a:lnTo>
                  <a:pt x="176" y="177"/>
                </a:lnTo>
                <a:lnTo>
                  <a:pt x="174" y="181"/>
                </a:lnTo>
                <a:lnTo>
                  <a:pt x="171" y="185"/>
                </a:lnTo>
                <a:lnTo>
                  <a:pt x="165" y="193"/>
                </a:lnTo>
                <a:lnTo>
                  <a:pt x="159" y="199"/>
                </a:lnTo>
                <a:lnTo>
                  <a:pt x="152" y="205"/>
                </a:lnTo>
                <a:lnTo>
                  <a:pt x="135" y="214"/>
                </a:lnTo>
                <a:lnTo>
                  <a:pt x="116" y="219"/>
                </a:lnTo>
                <a:lnTo>
                  <a:pt x="94" y="220"/>
                </a:lnTo>
                <a:lnTo>
                  <a:pt x="83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5"/>
                </a:lnTo>
                <a:lnTo>
                  <a:pt x="56" y="214"/>
                </a:lnTo>
                <a:lnTo>
                  <a:pt x="53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0" name="Freeform 73"/>
          <p:cNvSpPr>
            <a:spLocks/>
          </p:cNvSpPr>
          <p:nvPr/>
        </p:nvSpPr>
        <p:spPr bwMode="auto">
          <a:xfrm>
            <a:off x="1406525" y="6232525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0"/>
                </a:lnTo>
                <a:lnTo>
                  <a:pt x="42" y="167"/>
                </a:lnTo>
                <a:lnTo>
                  <a:pt x="46" y="173"/>
                </a:lnTo>
                <a:lnTo>
                  <a:pt x="53" y="178"/>
                </a:lnTo>
                <a:lnTo>
                  <a:pt x="61" y="181"/>
                </a:lnTo>
                <a:lnTo>
                  <a:pt x="69" y="184"/>
                </a:lnTo>
                <a:lnTo>
                  <a:pt x="90" y="187"/>
                </a:lnTo>
                <a:lnTo>
                  <a:pt x="103" y="186"/>
                </a:lnTo>
                <a:lnTo>
                  <a:pt x="116" y="183"/>
                </a:lnTo>
                <a:lnTo>
                  <a:pt x="125" y="179"/>
                </a:lnTo>
                <a:lnTo>
                  <a:pt x="135" y="174"/>
                </a:lnTo>
                <a:lnTo>
                  <a:pt x="142" y="168"/>
                </a:lnTo>
                <a:lnTo>
                  <a:pt x="147" y="159"/>
                </a:lnTo>
                <a:lnTo>
                  <a:pt x="150" y="150"/>
                </a:lnTo>
                <a:lnTo>
                  <a:pt x="151" y="140"/>
                </a:lnTo>
                <a:lnTo>
                  <a:pt x="150" y="130"/>
                </a:lnTo>
                <a:lnTo>
                  <a:pt x="147" y="120"/>
                </a:lnTo>
                <a:lnTo>
                  <a:pt x="142" y="112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2"/>
                </a:lnTo>
                <a:lnTo>
                  <a:pt x="54" y="76"/>
                </a:lnTo>
                <a:lnTo>
                  <a:pt x="66" y="72"/>
                </a:lnTo>
                <a:lnTo>
                  <a:pt x="81" y="69"/>
                </a:lnTo>
                <a:lnTo>
                  <a:pt x="97" y="68"/>
                </a:lnTo>
                <a:lnTo>
                  <a:pt x="106" y="68"/>
                </a:lnTo>
                <a:lnTo>
                  <a:pt x="117" y="69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3"/>
                </a:lnTo>
                <a:lnTo>
                  <a:pt x="165" y="87"/>
                </a:lnTo>
                <a:lnTo>
                  <a:pt x="176" y="98"/>
                </a:lnTo>
                <a:lnTo>
                  <a:pt x="183" y="110"/>
                </a:lnTo>
                <a:lnTo>
                  <a:pt x="188" y="123"/>
                </a:lnTo>
                <a:lnTo>
                  <a:pt x="189" y="139"/>
                </a:lnTo>
                <a:lnTo>
                  <a:pt x="189" y="146"/>
                </a:lnTo>
                <a:lnTo>
                  <a:pt x="188" y="155"/>
                </a:lnTo>
                <a:lnTo>
                  <a:pt x="183" y="169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1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3"/>
                </a:lnTo>
                <a:lnTo>
                  <a:pt x="27" y="196"/>
                </a:lnTo>
                <a:lnTo>
                  <a:pt x="16" y="188"/>
                </a:lnTo>
                <a:lnTo>
                  <a:pt x="8" y="177"/>
                </a:lnTo>
                <a:lnTo>
                  <a:pt x="2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1" name="Freeform 74"/>
          <p:cNvSpPr>
            <a:spLocks/>
          </p:cNvSpPr>
          <p:nvPr/>
        </p:nvSpPr>
        <p:spPr bwMode="auto">
          <a:xfrm>
            <a:off x="1166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2" name="Freeform 75"/>
          <p:cNvSpPr>
            <a:spLocks/>
          </p:cNvSpPr>
          <p:nvPr/>
        </p:nvSpPr>
        <p:spPr bwMode="auto">
          <a:xfrm>
            <a:off x="1293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3" name="Freeform 76"/>
          <p:cNvSpPr>
            <a:spLocks noEditPoints="1"/>
          </p:cNvSpPr>
          <p:nvPr/>
        </p:nvSpPr>
        <p:spPr bwMode="auto">
          <a:xfrm>
            <a:off x="1408113" y="5919788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4" name="Freeform 77"/>
          <p:cNvSpPr>
            <a:spLocks/>
          </p:cNvSpPr>
          <p:nvPr/>
        </p:nvSpPr>
        <p:spPr bwMode="auto">
          <a:xfrm>
            <a:off x="1166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5" name="Freeform 78"/>
          <p:cNvSpPr>
            <a:spLocks/>
          </p:cNvSpPr>
          <p:nvPr/>
        </p:nvSpPr>
        <p:spPr bwMode="auto">
          <a:xfrm>
            <a:off x="1293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6" name="Freeform 79"/>
          <p:cNvSpPr>
            <a:spLocks/>
          </p:cNvSpPr>
          <p:nvPr/>
        </p:nvSpPr>
        <p:spPr bwMode="auto">
          <a:xfrm>
            <a:off x="1406525" y="561340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7" name="Freeform 80"/>
          <p:cNvSpPr>
            <a:spLocks/>
          </p:cNvSpPr>
          <p:nvPr/>
        </p:nvSpPr>
        <p:spPr bwMode="auto">
          <a:xfrm>
            <a:off x="1166813" y="530066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8" name="Freeform 81"/>
          <p:cNvSpPr>
            <a:spLocks/>
          </p:cNvSpPr>
          <p:nvPr/>
        </p:nvSpPr>
        <p:spPr bwMode="auto">
          <a:xfrm>
            <a:off x="1281113" y="5300663"/>
            <a:ext cx="98425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70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0" y="108"/>
                </a:lnTo>
                <a:lnTo>
                  <a:pt x="128" y="99"/>
                </a:lnTo>
                <a:lnTo>
                  <a:pt x="135" y="95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5" y="25"/>
                </a:lnTo>
                <a:lnTo>
                  <a:pt x="84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7"/>
                </a:lnTo>
                <a:lnTo>
                  <a:pt x="20" y="30"/>
                </a:lnTo>
                <a:lnTo>
                  <a:pt x="30" y="20"/>
                </a:lnTo>
                <a:lnTo>
                  <a:pt x="43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8"/>
                </a:lnTo>
                <a:lnTo>
                  <a:pt x="173" y="27"/>
                </a:lnTo>
                <a:lnTo>
                  <a:pt x="181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09"/>
                </a:lnTo>
                <a:lnTo>
                  <a:pt x="154" y="117"/>
                </a:lnTo>
                <a:lnTo>
                  <a:pt x="143" y="124"/>
                </a:lnTo>
                <a:lnTo>
                  <a:pt x="128" y="131"/>
                </a:lnTo>
                <a:lnTo>
                  <a:pt x="105" y="140"/>
                </a:lnTo>
                <a:lnTo>
                  <a:pt x="80" y="151"/>
                </a:lnTo>
                <a:lnTo>
                  <a:pt x="75" y="153"/>
                </a:lnTo>
                <a:lnTo>
                  <a:pt x="69" y="156"/>
                </a:lnTo>
                <a:lnTo>
                  <a:pt x="61" y="161"/>
                </a:lnTo>
                <a:lnTo>
                  <a:pt x="48" y="174"/>
                </a:lnTo>
                <a:lnTo>
                  <a:pt x="39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9" name="Freeform 82"/>
          <p:cNvSpPr>
            <a:spLocks noEditPoints="1"/>
          </p:cNvSpPr>
          <p:nvPr/>
        </p:nvSpPr>
        <p:spPr bwMode="auto">
          <a:xfrm>
            <a:off x="1408113" y="530066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7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0" name="Freeform 83"/>
          <p:cNvSpPr>
            <a:spLocks/>
          </p:cNvSpPr>
          <p:nvPr/>
        </p:nvSpPr>
        <p:spPr bwMode="auto">
          <a:xfrm>
            <a:off x="1166813" y="4991100"/>
            <a:ext cx="52387" cy="84138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1" name="Freeform 84"/>
          <p:cNvSpPr>
            <a:spLocks/>
          </p:cNvSpPr>
          <p:nvPr/>
        </p:nvSpPr>
        <p:spPr bwMode="auto">
          <a:xfrm>
            <a:off x="1281113" y="4991100"/>
            <a:ext cx="98425" cy="84138"/>
          </a:xfrm>
          <a:custGeom>
            <a:avLst/>
            <a:gdLst>
              <a:gd name="T0" fmla="*/ 0 w 188"/>
              <a:gd name="T1" fmla="*/ 2147483647 h 215"/>
              <a:gd name="T2" fmla="*/ 2147483647 w 188"/>
              <a:gd name="T3" fmla="*/ 2147483647 h 215"/>
              <a:gd name="T4" fmla="*/ 2147483647 w 188"/>
              <a:gd name="T5" fmla="*/ 2147483647 h 215"/>
              <a:gd name="T6" fmla="*/ 2147483647 w 188"/>
              <a:gd name="T7" fmla="*/ 2147483647 h 215"/>
              <a:gd name="T8" fmla="*/ 2147483647 w 188"/>
              <a:gd name="T9" fmla="*/ 2147483647 h 215"/>
              <a:gd name="T10" fmla="*/ 2147483647 w 188"/>
              <a:gd name="T11" fmla="*/ 2147483647 h 215"/>
              <a:gd name="T12" fmla="*/ 2147483647 w 188"/>
              <a:gd name="T13" fmla="*/ 2147483647 h 215"/>
              <a:gd name="T14" fmla="*/ 2147483647 w 188"/>
              <a:gd name="T15" fmla="*/ 2147483647 h 215"/>
              <a:gd name="T16" fmla="*/ 2147483647 w 188"/>
              <a:gd name="T17" fmla="*/ 2147483647 h 215"/>
              <a:gd name="T18" fmla="*/ 2147483647 w 188"/>
              <a:gd name="T19" fmla="*/ 2147483647 h 215"/>
              <a:gd name="T20" fmla="*/ 2147483647 w 188"/>
              <a:gd name="T21" fmla="*/ 2147483647 h 215"/>
              <a:gd name="T22" fmla="*/ 2147483647 w 188"/>
              <a:gd name="T23" fmla="*/ 2147483647 h 215"/>
              <a:gd name="T24" fmla="*/ 2147483647 w 188"/>
              <a:gd name="T25" fmla="*/ 2147483647 h 215"/>
              <a:gd name="T26" fmla="*/ 2147483647 w 188"/>
              <a:gd name="T27" fmla="*/ 2147483647 h 215"/>
              <a:gd name="T28" fmla="*/ 2147483647 w 188"/>
              <a:gd name="T29" fmla="*/ 2147483647 h 215"/>
              <a:gd name="T30" fmla="*/ 2147483647 w 188"/>
              <a:gd name="T31" fmla="*/ 2147483647 h 215"/>
              <a:gd name="T32" fmla="*/ 2147483647 w 188"/>
              <a:gd name="T33" fmla="*/ 2147483647 h 215"/>
              <a:gd name="T34" fmla="*/ 2147483647 w 188"/>
              <a:gd name="T35" fmla="*/ 2147483647 h 215"/>
              <a:gd name="T36" fmla="*/ 2147483647 w 188"/>
              <a:gd name="T37" fmla="*/ 2147483647 h 215"/>
              <a:gd name="T38" fmla="*/ 2147483647 w 188"/>
              <a:gd name="T39" fmla="*/ 2147483647 h 215"/>
              <a:gd name="T40" fmla="*/ 2147483647 w 188"/>
              <a:gd name="T41" fmla="*/ 2147483647 h 215"/>
              <a:gd name="T42" fmla="*/ 2147483647 w 188"/>
              <a:gd name="T43" fmla="*/ 2147483647 h 215"/>
              <a:gd name="T44" fmla="*/ 2147483647 w 188"/>
              <a:gd name="T45" fmla="*/ 2147483647 h 215"/>
              <a:gd name="T46" fmla="*/ 2147483647 w 188"/>
              <a:gd name="T47" fmla="*/ 2147483647 h 215"/>
              <a:gd name="T48" fmla="*/ 2147483647 w 188"/>
              <a:gd name="T49" fmla="*/ 2147483647 h 215"/>
              <a:gd name="T50" fmla="*/ 2147483647 w 188"/>
              <a:gd name="T51" fmla="*/ 2147483647 h 215"/>
              <a:gd name="T52" fmla="*/ 2147483647 w 188"/>
              <a:gd name="T53" fmla="*/ 2147483647 h 215"/>
              <a:gd name="T54" fmla="*/ 2147483647 w 188"/>
              <a:gd name="T55" fmla="*/ 2147483647 h 215"/>
              <a:gd name="T56" fmla="*/ 2147483647 w 188"/>
              <a:gd name="T57" fmla="*/ 2147483647 h 215"/>
              <a:gd name="T58" fmla="*/ 2147483647 w 188"/>
              <a:gd name="T59" fmla="*/ 2147483647 h 215"/>
              <a:gd name="T60" fmla="*/ 2147483647 w 188"/>
              <a:gd name="T61" fmla="*/ 2147483647 h 215"/>
              <a:gd name="T62" fmla="*/ 2147483647 w 188"/>
              <a:gd name="T63" fmla="*/ 2147483647 h 215"/>
              <a:gd name="T64" fmla="*/ 2147483647 w 188"/>
              <a:gd name="T65" fmla="*/ 2147483647 h 215"/>
              <a:gd name="T66" fmla="*/ 2147483647 w 188"/>
              <a:gd name="T67" fmla="*/ 2147483647 h 215"/>
              <a:gd name="T68" fmla="*/ 2147483647 w 188"/>
              <a:gd name="T69" fmla="*/ 2147483647 h 215"/>
              <a:gd name="T70" fmla="*/ 2147483647 w 188"/>
              <a:gd name="T71" fmla="*/ 2147483647 h 2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5"/>
              <a:gd name="T110" fmla="*/ 188 w 188"/>
              <a:gd name="T111" fmla="*/ 215 h 2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5">
                <a:moveTo>
                  <a:pt x="0" y="215"/>
                </a:moveTo>
                <a:lnTo>
                  <a:pt x="0" y="213"/>
                </a:lnTo>
                <a:lnTo>
                  <a:pt x="1" y="197"/>
                </a:lnTo>
                <a:lnTo>
                  <a:pt x="5" y="183"/>
                </a:lnTo>
                <a:lnTo>
                  <a:pt x="11" y="170"/>
                </a:lnTo>
                <a:lnTo>
                  <a:pt x="20" y="159"/>
                </a:lnTo>
                <a:lnTo>
                  <a:pt x="33" y="148"/>
                </a:lnTo>
                <a:lnTo>
                  <a:pt x="48" y="139"/>
                </a:lnTo>
                <a:lnTo>
                  <a:pt x="86" y="120"/>
                </a:lnTo>
                <a:lnTo>
                  <a:pt x="110" y="109"/>
                </a:lnTo>
                <a:lnTo>
                  <a:pt x="128" y="100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4"/>
                </a:lnTo>
                <a:lnTo>
                  <a:pt x="150" y="56"/>
                </a:lnTo>
                <a:lnTo>
                  <a:pt x="146" y="49"/>
                </a:lnTo>
                <a:lnTo>
                  <a:pt x="142" y="42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7"/>
                </a:lnTo>
                <a:lnTo>
                  <a:pt x="95" y="26"/>
                </a:lnTo>
                <a:lnTo>
                  <a:pt x="84" y="27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6"/>
                </a:lnTo>
                <a:lnTo>
                  <a:pt x="45" y="54"/>
                </a:lnTo>
                <a:lnTo>
                  <a:pt x="42" y="65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6"/>
                </a:lnTo>
                <a:lnTo>
                  <a:pt x="7" y="58"/>
                </a:lnTo>
                <a:lnTo>
                  <a:pt x="9" y="51"/>
                </a:lnTo>
                <a:lnTo>
                  <a:pt x="12" y="44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3" y="12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4"/>
                </a:lnTo>
                <a:lnTo>
                  <a:pt x="135" y="6"/>
                </a:lnTo>
                <a:lnTo>
                  <a:pt x="150" y="11"/>
                </a:lnTo>
                <a:lnTo>
                  <a:pt x="164" y="18"/>
                </a:lnTo>
                <a:lnTo>
                  <a:pt x="173" y="28"/>
                </a:lnTo>
                <a:lnTo>
                  <a:pt x="181" y="38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5"/>
                </a:lnTo>
                <a:lnTo>
                  <a:pt x="180" y="94"/>
                </a:lnTo>
                <a:lnTo>
                  <a:pt x="173" y="103"/>
                </a:lnTo>
                <a:lnTo>
                  <a:pt x="165" y="110"/>
                </a:lnTo>
                <a:lnTo>
                  <a:pt x="154" y="118"/>
                </a:lnTo>
                <a:lnTo>
                  <a:pt x="143" y="125"/>
                </a:lnTo>
                <a:lnTo>
                  <a:pt x="128" y="131"/>
                </a:lnTo>
                <a:lnTo>
                  <a:pt x="105" y="141"/>
                </a:lnTo>
                <a:lnTo>
                  <a:pt x="80" y="151"/>
                </a:lnTo>
                <a:lnTo>
                  <a:pt x="75" y="153"/>
                </a:lnTo>
                <a:lnTo>
                  <a:pt x="69" y="157"/>
                </a:lnTo>
                <a:lnTo>
                  <a:pt x="61" y="162"/>
                </a:lnTo>
                <a:lnTo>
                  <a:pt x="48" y="175"/>
                </a:lnTo>
                <a:lnTo>
                  <a:pt x="39" y="188"/>
                </a:lnTo>
                <a:lnTo>
                  <a:pt x="188" y="188"/>
                </a:lnTo>
                <a:lnTo>
                  <a:pt x="188" y="215"/>
                </a:ln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2" name="Freeform 85"/>
          <p:cNvSpPr>
            <a:spLocks/>
          </p:cNvSpPr>
          <p:nvPr/>
        </p:nvSpPr>
        <p:spPr bwMode="auto">
          <a:xfrm>
            <a:off x="1406525" y="4992688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5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3" name="Freeform 86"/>
          <p:cNvSpPr>
            <a:spLocks/>
          </p:cNvSpPr>
          <p:nvPr/>
        </p:nvSpPr>
        <p:spPr bwMode="auto">
          <a:xfrm>
            <a:off x="1166813" y="468153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4" name="Freeform 87"/>
          <p:cNvSpPr>
            <a:spLocks/>
          </p:cNvSpPr>
          <p:nvPr/>
        </p:nvSpPr>
        <p:spPr bwMode="auto">
          <a:xfrm>
            <a:off x="1277938" y="4681538"/>
            <a:ext cx="101600" cy="85725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8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1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4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7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5"/>
                </a:lnTo>
                <a:lnTo>
                  <a:pt x="179" y="72"/>
                </a:lnTo>
                <a:lnTo>
                  <a:pt x="176" y="77"/>
                </a:lnTo>
                <a:lnTo>
                  <a:pt x="172" y="84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60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0" y="197"/>
                </a:lnTo>
                <a:lnTo>
                  <a:pt x="165" y="202"/>
                </a:lnTo>
                <a:lnTo>
                  <a:pt x="150" y="209"/>
                </a:lnTo>
                <a:lnTo>
                  <a:pt x="134" y="216"/>
                </a:lnTo>
                <a:lnTo>
                  <a:pt x="114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6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5" name="Freeform 88"/>
          <p:cNvSpPr>
            <a:spLocks noEditPoints="1"/>
          </p:cNvSpPr>
          <p:nvPr/>
        </p:nvSpPr>
        <p:spPr bwMode="auto">
          <a:xfrm>
            <a:off x="1408113" y="4681538"/>
            <a:ext cx="100012" cy="85725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6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6" name="Freeform 89"/>
          <p:cNvSpPr>
            <a:spLocks/>
          </p:cNvSpPr>
          <p:nvPr/>
        </p:nvSpPr>
        <p:spPr bwMode="auto">
          <a:xfrm>
            <a:off x="1166813" y="437038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7" name="Freeform 90"/>
          <p:cNvSpPr>
            <a:spLocks/>
          </p:cNvSpPr>
          <p:nvPr/>
        </p:nvSpPr>
        <p:spPr bwMode="auto">
          <a:xfrm>
            <a:off x="1277938" y="4370388"/>
            <a:ext cx="101600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6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6"/>
                </a:lnTo>
                <a:lnTo>
                  <a:pt x="12" y="40"/>
                </a:lnTo>
                <a:lnTo>
                  <a:pt x="16" y="34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8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3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79"/>
                </a:lnTo>
                <a:lnTo>
                  <a:pt x="180" y="186"/>
                </a:lnTo>
                <a:lnTo>
                  <a:pt x="176" y="191"/>
                </a:lnTo>
                <a:lnTo>
                  <a:pt x="170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4" y="218"/>
                </a:lnTo>
                <a:lnTo>
                  <a:pt x="93" y="220"/>
                </a:lnTo>
                <a:lnTo>
                  <a:pt x="82" y="220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8" name="Freeform 91"/>
          <p:cNvSpPr>
            <a:spLocks/>
          </p:cNvSpPr>
          <p:nvPr/>
        </p:nvSpPr>
        <p:spPr bwMode="auto">
          <a:xfrm>
            <a:off x="1406525" y="437356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4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9" name="Freeform 92"/>
          <p:cNvSpPr>
            <a:spLocks/>
          </p:cNvSpPr>
          <p:nvPr/>
        </p:nvSpPr>
        <p:spPr bwMode="auto">
          <a:xfrm>
            <a:off x="1166813" y="406082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0" name="Freeform 93"/>
          <p:cNvSpPr>
            <a:spLocks noEditPoints="1"/>
          </p:cNvSpPr>
          <p:nvPr/>
        </p:nvSpPr>
        <p:spPr bwMode="auto">
          <a:xfrm>
            <a:off x="1277938" y="4064000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1" name="Freeform 94"/>
          <p:cNvSpPr>
            <a:spLocks noEditPoints="1"/>
          </p:cNvSpPr>
          <p:nvPr/>
        </p:nvSpPr>
        <p:spPr bwMode="auto">
          <a:xfrm>
            <a:off x="1408113" y="406082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1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2" name="Freeform 95"/>
          <p:cNvSpPr>
            <a:spLocks/>
          </p:cNvSpPr>
          <p:nvPr/>
        </p:nvSpPr>
        <p:spPr bwMode="auto">
          <a:xfrm>
            <a:off x="1166813" y="3751263"/>
            <a:ext cx="52387" cy="85725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3" name="Freeform 96"/>
          <p:cNvSpPr>
            <a:spLocks noEditPoints="1"/>
          </p:cNvSpPr>
          <p:nvPr/>
        </p:nvSpPr>
        <p:spPr bwMode="auto">
          <a:xfrm>
            <a:off x="1277938" y="3754438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4" name="Freeform 97"/>
          <p:cNvSpPr>
            <a:spLocks/>
          </p:cNvSpPr>
          <p:nvPr/>
        </p:nvSpPr>
        <p:spPr bwMode="auto">
          <a:xfrm>
            <a:off x="1406525" y="3754438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5" name="Freeform 98"/>
          <p:cNvSpPr>
            <a:spLocks/>
          </p:cNvSpPr>
          <p:nvPr/>
        </p:nvSpPr>
        <p:spPr bwMode="auto">
          <a:xfrm>
            <a:off x="1166813" y="3441700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6" name="Freeform 99"/>
          <p:cNvSpPr>
            <a:spLocks/>
          </p:cNvSpPr>
          <p:nvPr/>
        </p:nvSpPr>
        <p:spPr bwMode="auto">
          <a:xfrm>
            <a:off x="1279525" y="3444875"/>
            <a:ext cx="101600" cy="84138"/>
          </a:xfrm>
          <a:custGeom>
            <a:avLst/>
            <a:gdLst>
              <a:gd name="T0" fmla="*/ 2147483647 w 192"/>
              <a:gd name="T1" fmla="*/ 2147483647 h 213"/>
              <a:gd name="T2" fmla="*/ 2147483647 w 192"/>
              <a:gd name="T3" fmla="*/ 2147483647 h 213"/>
              <a:gd name="T4" fmla="*/ 2147483647 w 192"/>
              <a:gd name="T5" fmla="*/ 2147483647 h 213"/>
              <a:gd name="T6" fmla="*/ 2147483647 w 192"/>
              <a:gd name="T7" fmla="*/ 2147483647 h 213"/>
              <a:gd name="T8" fmla="*/ 2147483647 w 192"/>
              <a:gd name="T9" fmla="*/ 2147483647 h 213"/>
              <a:gd name="T10" fmla="*/ 2147483647 w 192"/>
              <a:gd name="T11" fmla="*/ 2147483647 h 213"/>
              <a:gd name="T12" fmla="*/ 2147483647 w 192"/>
              <a:gd name="T13" fmla="*/ 2147483647 h 213"/>
              <a:gd name="T14" fmla="*/ 2147483647 w 192"/>
              <a:gd name="T15" fmla="*/ 2147483647 h 213"/>
              <a:gd name="T16" fmla="*/ 2147483647 w 192"/>
              <a:gd name="T17" fmla="*/ 2147483647 h 213"/>
              <a:gd name="T18" fmla="*/ 2147483647 w 192"/>
              <a:gd name="T19" fmla="*/ 2147483647 h 213"/>
              <a:gd name="T20" fmla="*/ 2147483647 w 192"/>
              <a:gd name="T21" fmla="*/ 2147483647 h 213"/>
              <a:gd name="T22" fmla="*/ 2147483647 w 192"/>
              <a:gd name="T23" fmla="*/ 2147483647 h 213"/>
              <a:gd name="T24" fmla="*/ 2147483647 w 192"/>
              <a:gd name="T25" fmla="*/ 2147483647 h 213"/>
              <a:gd name="T26" fmla="*/ 2147483647 w 192"/>
              <a:gd name="T27" fmla="*/ 2147483647 h 213"/>
              <a:gd name="T28" fmla="*/ 2147483647 w 192"/>
              <a:gd name="T29" fmla="*/ 2147483647 h 213"/>
              <a:gd name="T30" fmla="*/ 2147483647 w 192"/>
              <a:gd name="T31" fmla="*/ 2147483647 h 213"/>
              <a:gd name="T32" fmla="*/ 2147483647 w 192"/>
              <a:gd name="T33" fmla="*/ 0 h 213"/>
              <a:gd name="T34" fmla="*/ 2147483647 w 192"/>
              <a:gd name="T35" fmla="*/ 2147483647 h 213"/>
              <a:gd name="T36" fmla="*/ 2147483647 w 192"/>
              <a:gd name="T37" fmla="*/ 2147483647 h 213"/>
              <a:gd name="T38" fmla="*/ 2147483647 w 192"/>
              <a:gd name="T39" fmla="*/ 2147483647 h 213"/>
              <a:gd name="T40" fmla="*/ 2147483647 w 192"/>
              <a:gd name="T41" fmla="*/ 2147483647 h 213"/>
              <a:gd name="T42" fmla="*/ 2147483647 w 192"/>
              <a:gd name="T43" fmla="*/ 2147483647 h 213"/>
              <a:gd name="T44" fmla="*/ 2147483647 w 192"/>
              <a:gd name="T45" fmla="*/ 2147483647 h 213"/>
              <a:gd name="T46" fmla="*/ 2147483647 w 192"/>
              <a:gd name="T47" fmla="*/ 2147483647 h 213"/>
              <a:gd name="T48" fmla="*/ 2147483647 w 192"/>
              <a:gd name="T49" fmla="*/ 2147483647 h 213"/>
              <a:gd name="T50" fmla="*/ 2147483647 w 192"/>
              <a:gd name="T51" fmla="*/ 2147483647 h 213"/>
              <a:gd name="T52" fmla="*/ 2147483647 w 192"/>
              <a:gd name="T53" fmla="*/ 2147483647 h 213"/>
              <a:gd name="T54" fmla="*/ 2147483647 w 192"/>
              <a:gd name="T55" fmla="*/ 2147483647 h 213"/>
              <a:gd name="T56" fmla="*/ 2147483647 w 192"/>
              <a:gd name="T57" fmla="*/ 2147483647 h 213"/>
              <a:gd name="T58" fmla="*/ 2147483647 w 192"/>
              <a:gd name="T59" fmla="*/ 2147483647 h 213"/>
              <a:gd name="T60" fmla="*/ 2147483647 w 192"/>
              <a:gd name="T61" fmla="*/ 2147483647 h 213"/>
              <a:gd name="T62" fmla="*/ 2147483647 w 192"/>
              <a:gd name="T63" fmla="*/ 2147483647 h 213"/>
              <a:gd name="T64" fmla="*/ 2147483647 w 192"/>
              <a:gd name="T65" fmla="*/ 2147483647 h 213"/>
              <a:gd name="T66" fmla="*/ 2147483647 w 192"/>
              <a:gd name="T67" fmla="*/ 2147483647 h 213"/>
              <a:gd name="T68" fmla="*/ 2147483647 w 192"/>
              <a:gd name="T69" fmla="*/ 2147483647 h 213"/>
              <a:gd name="T70" fmla="*/ 2147483647 w 192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3"/>
              <a:gd name="T110" fmla="*/ 192 w 192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3">
                <a:moveTo>
                  <a:pt x="0" y="152"/>
                </a:moveTo>
                <a:lnTo>
                  <a:pt x="36" y="152"/>
                </a:lnTo>
                <a:lnTo>
                  <a:pt x="37" y="156"/>
                </a:lnTo>
                <a:lnTo>
                  <a:pt x="39" y="160"/>
                </a:lnTo>
                <a:lnTo>
                  <a:pt x="43" y="166"/>
                </a:lnTo>
                <a:lnTo>
                  <a:pt x="47" y="173"/>
                </a:lnTo>
                <a:lnTo>
                  <a:pt x="54" y="178"/>
                </a:lnTo>
                <a:lnTo>
                  <a:pt x="62" y="181"/>
                </a:lnTo>
                <a:lnTo>
                  <a:pt x="70" y="184"/>
                </a:lnTo>
                <a:lnTo>
                  <a:pt x="92" y="186"/>
                </a:lnTo>
                <a:lnTo>
                  <a:pt x="104" y="185"/>
                </a:lnTo>
                <a:lnTo>
                  <a:pt x="117" y="183"/>
                </a:lnTo>
                <a:lnTo>
                  <a:pt x="127" y="179"/>
                </a:lnTo>
                <a:lnTo>
                  <a:pt x="136" y="174"/>
                </a:lnTo>
                <a:lnTo>
                  <a:pt x="144" y="167"/>
                </a:lnTo>
                <a:lnTo>
                  <a:pt x="149" y="159"/>
                </a:lnTo>
                <a:lnTo>
                  <a:pt x="152" y="149"/>
                </a:lnTo>
                <a:lnTo>
                  <a:pt x="153" y="140"/>
                </a:lnTo>
                <a:lnTo>
                  <a:pt x="152" y="129"/>
                </a:lnTo>
                <a:lnTo>
                  <a:pt x="149" y="120"/>
                </a:lnTo>
                <a:lnTo>
                  <a:pt x="144" y="111"/>
                </a:lnTo>
                <a:lnTo>
                  <a:pt x="137" y="105"/>
                </a:lnTo>
                <a:lnTo>
                  <a:pt x="127" y="100"/>
                </a:lnTo>
                <a:lnTo>
                  <a:pt x="117" y="96"/>
                </a:lnTo>
                <a:lnTo>
                  <a:pt x="106" y="94"/>
                </a:lnTo>
                <a:lnTo>
                  <a:pt x="92" y="92"/>
                </a:lnTo>
                <a:lnTo>
                  <a:pt x="84" y="92"/>
                </a:lnTo>
                <a:lnTo>
                  <a:pt x="77" y="94"/>
                </a:lnTo>
                <a:lnTo>
                  <a:pt x="63" y="98"/>
                </a:lnTo>
                <a:lnTo>
                  <a:pt x="51" y="104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4"/>
                </a:lnTo>
                <a:lnTo>
                  <a:pt x="55" y="24"/>
                </a:lnTo>
                <a:lnTo>
                  <a:pt x="44" y="82"/>
                </a:lnTo>
                <a:lnTo>
                  <a:pt x="55" y="76"/>
                </a:lnTo>
                <a:lnTo>
                  <a:pt x="69" y="71"/>
                </a:lnTo>
                <a:lnTo>
                  <a:pt x="82" y="69"/>
                </a:lnTo>
                <a:lnTo>
                  <a:pt x="97" y="68"/>
                </a:lnTo>
                <a:lnTo>
                  <a:pt x="108" y="68"/>
                </a:lnTo>
                <a:lnTo>
                  <a:pt x="118" y="69"/>
                </a:lnTo>
                <a:lnTo>
                  <a:pt x="136" y="73"/>
                </a:lnTo>
                <a:lnTo>
                  <a:pt x="145" y="76"/>
                </a:lnTo>
                <a:lnTo>
                  <a:pt x="152" y="79"/>
                </a:lnTo>
                <a:lnTo>
                  <a:pt x="159" y="83"/>
                </a:lnTo>
                <a:lnTo>
                  <a:pt x="166" y="87"/>
                </a:lnTo>
                <a:lnTo>
                  <a:pt x="177" y="98"/>
                </a:lnTo>
                <a:lnTo>
                  <a:pt x="185" y="109"/>
                </a:lnTo>
                <a:lnTo>
                  <a:pt x="190" y="123"/>
                </a:lnTo>
                <a:lnTo>
                  <a:pt x="192" y="139"/>
                </a:lnTo>
                <a:lnTo>
                  <a:pt x="190" y="146"/>
                </a:lnTo>
                <a:lnTo>
                  <a:pt x="189" y="155"/>
                </a:lnTo>
                <a:lnTo>
                  <a:pt x="185" y="168"/>
                </a:lnTo>
                <a:lnTo>
                  <a:pt x="181" y="176"/>
                </a:lnTo>
                <a:lnTo>
                  <a:pt x="175" y="182"/>
                </a:lnTo>
                <a:lnTo>
                  <a:pt x="164" y="193"/>
                </a:lnTo>
                <a:lnTo>
                  <a:pt x="149" y="201"/>
                </a:lnTo>
                <a:lnTo>
                  <a:pt x="133" y="208"/>
                </a:lnTo>
                <a:lnTo>
                  <a:pt x="114" y="212"/>
                </a:lnTo>
                <a:lnTo>
                  <a:pt x="93" y="213"/>
                </a:lnTo>
                <a:lnTo>
                  <a:pt x="84" y="213"/>
                </a:lnTo>
                <a:lnTo>
                  <a:pt x="74" y="212"/>
                </a:lnTo>
                <a:lnTo>
                  <a:pt x="65" y="211"/>
                </a:lnTo>
                <a:lnTo>
                  <a:pt x="56" y="209"/>
                </a:lnTo>
                <a:lnTo>
                  <a:pt x="50" y="206"/>
                </a:lnTo>
                <a:lnTo>
                  <a:pt x="41" y="203"/>
                </a:lnTo>
                <a:lnTo>
                  <a:pt x="28" y="196"/>
                </a:lnTo>
                <a:lnTo>
                  <a:pt x="17" y="187"/>
                </a:lnTo>
                <a:lnTo>
                  <a:pt x="9" y="177"/>
                </a:lnTo>
                <a:lnTo>
                  <a:pt x="3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7" name="Freeform 100"/>
          <p:cNvSpPr>
            <a:spLocks noEditPoints="1"/>
          </p:cNvSpPr>
          <p:nvPr/>
        </p:nvSpPr>
        <p:spPr bwMode="auto">
          <a:xfrm>
            <a:off x="1408113" y="344170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6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4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8" name="Freeform 101"/>
          <p:cNvSpPr>
            <a:spLocks/>
          </p:cNvSpPr>
          <p:nvPr/>
        </p:nvSpPr>
        <p:spPr bwMode="auto">
          <a:xfrm>
            <a:off x="1166813" y="313213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9" name="Freeform 102"/>
          <p:cNvSpPr>
            <a:spLocks/>
          </p:cNvSpPr>
          <p:nvPr/>
        </p:nvSpPr>
        <p:spPr bwMode="auto">
          <a:xfrm>
            <a:off x="1279525" y="3135313"/>
            <a:ext cx="101600" cy="84137"/>
          </a:xfrm>
          <a:custGeom>
            <a:avLst/>
            <a:gdLst>
              <a:gd name="T0" fmla="*/ 2147483647 w 192"/>
              <a:gd name="T1" fmla="*/ 2147483647 h 214"/>
              <a:gd name="T2" fmla="*/ 2147483647 w 192"/>
              <a:gd name="T3" fmla="*/ 2147483647 h 214"/>
              <a:gd name="T4" fmla="*/ 2147483647 w 192"/>
              <a:gd name="T5" fmla="*/ 2147483647 h 214"/>
              <a:gd name="T6" fmla="*/ 2147483647 w 192"/>
              <a:gd name="T7" fmla="*/ 2147483647 h 214"/>
              <a:gd name="T8" fmla="*/ 2147483647 w 192"/>
              <a:gd name="T9" fmla="*/ 2147483647 h 214"/>
              <a:gd name="T10" fmla="*/ 2147483647 w 192"/>
              <a:gd name="T11" fmla="*/ 2147483647 h 214"/>
              <a:gd name="T12" fmla="*/ 2147483647 w 192"/>
              <a:gd name="T13" fmla="*/ 2147483647 h 214"/>
              <a:gd name="T14" fmla="*/ 2147483647 w 192"/>
              <a:gd name="T15" fmla="*/ 2147483647 h 214"/>
              <a:gd name="T16" fmla="*/ 2147483647 w 192"/>
              <a:gd name="T17" fmla="*/ 2147483647 h 214"/>
              <a:gd name="T18" fmla="*/ 2147483647 w 192"/>
              <a:gd name="T19" fmla="*/ 2147483647 h 214"/>
              <a:gd name="T20" fmla="*/ 2147483647 w 192"/>
              <a:gd name="T21" fmla="*/ 2147483647 h 214"/>
              <a:gd name="T22" fmla="*/ 2147483647 w 192"/>
              <a:gd name="T23" fmla="*/ 2147483647 h 214"/>
              <a:gd name="T24" fmla="*/ 2147483647 w 192"/>
              <a:gd name="T25" fmla="*/ 2147483647 h 214"/>
              <a:gd name="T26" fmla="*/ 2147483647 w 192"/>
              <a:gd name="T27" fmla="*/ 2147483647 h 214"/>
              <a:gd name="T28" fmla="*/ 2147483647 w 192"/>
              <a:gd name="T29" fmla="*/ 2147483647 h 214"/>
              <a:gd name="T30" fmla="*/ 2147483647 w 192"/>
              <a:gd name="T31" fmla="*/ 2147483647 h 214"/>
              <a:gd name="T32" fmla="*/ 2147483647 w 192"/>
              <a:gd name="T33" fmla="*/ 0 h 214"/>
              <a:gd name="T34" fmla="*/ 2147483647 w 192"/>
              <a:gd name="T35" fmla="*/ 2147483647 h 214"/>
              <a:gd name="T36" fmla="*/ 2147483647 w 192"/>
              <a:gd name="T37" fmla="*/ 2147483647 h 214"/>
              <a:gd name="T38" fmla="*/ 2147483647 w 192"/>
              <a:gd name="T39" fmla="*/ 2147483647 h 214"/>
              <a:gd name="T40" fmla="*/ 2147483647 w 192"/>
              <a:gd name="T41" fmla="*/ 2147483647 h 214"/>
              <a:gd name="T42" fmla="*/ 2147483647 w 192"/>
              <a:gd name="T43" fmla="*/ 2147483647 h 214"/>
              <a:gd name="T44" fmla="*/ 2147483647 w 192"/>
              <a:gd name="T45" fmla="*/ 2147483647 h 214"/>
              <a:gd name="T46" fmla="*/ 2147483647 w 192"/>
              <a:gd name="T47" fmla="*/ 2147483647 h 214"/>
              <a:gd name="T48" fmla="*/ 2147483647 w 192"/>
              <a:gd name="T49" fmla="*/ 2147483647 h 214"/>
              <a:gd name="T50" fmla="*/ 2147483647 w 192"/>
              <a:gd name="T51" fmla="*/ 2147483647 h 214"/>
              <a:gd name="T52" fmla="*/ 2147483647 w 192"/>
              <a:gd name="T53" fmla="*/ 2147483647 h 214"/>
              <a:gd name="T54" fmla="*/ 2147483647 w 192"/>
              <a:gd name="T55" fmla="*/ 2147483647 h 214"/>
              <a:gd name="T56" fmla="*/ 2147483647 w 192"/>
              <a:gd name="T57" fmla="*/ 2147483647 h 214"/>
              <a:gd name="T58" fmla="*/ 2147483647 w 192"/>
              <a:gd name="T59" fmla="*/ 2147483647 h 214"/>
              <a:gd name="T60" fmla="*/ 2147483647 w 192"/>
              <a:gd name="T61" fmla="*/ 2147483647 h 214"/>
              <a:gd name="T62" fmla="*/ 2147483647 w 192"/>
              <a:gd name="T63" fmla="*/ 2147483647 h 214"/>
              <a:gd name="T64" fmla="*/ 2147483647 w 192"/>
              <a:gd name="T65" fmla="*/ 2147483647 h 214"/>
              <a:gd name="T66" fmla="*/ 2147483647 w 192"/>
              <a:gd name="T67" fmla="*/ 2147483647 h 214"/>
              <a:gd name="T68" fmla="*/ 2147483647 w 192"/>
              <a:gd name="T69" fmla="*/ 2147483647 h 214"/>
              <a:gd name="T70" fmla="*/ 2147483647 w 192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4"/>
              <a:gd name="T110" fmla="*/ 192 w 192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4">
                <a:moveTo>
                  <a:pt x="0" y="152"/>
                </a:moveTo>
                <a:lnTo>
                  <a:pt x="36" y="152"/>
                </a:lnTo>
                <a:lnTo>
                  <a:pt x="37" y="157"/>
                </a:lnTo>
                <a:lnTo>
                  <a:pt x="39" y="161"/>
                </a:lnTo>
                <a:lnTo>
                  <a:pt x="43" y="167"/>
                </a:lnTo>
                <a:lnTo>
                  <a:pt x="47" y="174"/>
                </a:lnTo>
                <a:lnTo>
                  <a:pt x="54" y="179"/>
                </a:lnTo>
                <a:lnTo>
                  <a:pt x="62" y="182"/>
                </a:lnTo>
                <a:lnTo>
                  <a:pt x="70" y="185"/>
                </a:lnTo>
                <a:lnTo>
                  <a:pt x="92" y="187"/>
                </a:lnTo>
                <a:lnTo>
                  <a:pt x="104" y="186"/>
                </a:lnTo>
                <a:lnTo>
                  <a:pt x="117" y="184"/>
                </a:lnTo>
                <a:lnTo>
                  <a:pt x="127" y="180"/>
                </a:lnTo>
                <a:lnTo>
                  <a:pt x="136" y="175"/>
                </a:lnTo>
                <a:lnTo>
                  <a:pt x="144" y="168"/>
                </a:lnTo>
                <a:lnTo>
                  <a:pt x="149" y="160"/>
                </a:lnTo>
                <a:lnTo>
                  <a:pt x="152" y="150"/>
                </a:lnTo>
                <a:lnTo>
                  <a:pt x="153" y="141"/>
                </a:lnTo>
                <a:lnTo>
                  <a:pt x="152" y="130"/>
                </a:lnTo>
                <a:lnTo>
                  <a:pt x="149" y="121"/>
                </a:lnTo>
                <a:lnTo>
                  <a:pt x="144" y="112"/>
                </a:lnTo>
                <a:lnTo>
                  <a:pt x="137" y="106"/>
                </a:lnTo>
                <a:lnTo>
                  <a:pt x="127" y="101"/>
                </a:lnTo>
                <a:lnTo>
                  <a:pt x="117" y="96"/>
                </a:lnTo>
                <a:lnTo>
                  <a:pt x="106" y="94"/>
                </a:lnTo>
                <a:lnTo>
                  <a:pt x="92" y="93"/>
                </a:lnTo>
                <a:lnTo>
                  <a:pt x="84" y="93"/>
                </a:lnTo>
                <a:lnTo>
                  <a:pt x="77" y="94"/>
                </a:lnTo>
                <a:lnTo>
                  <a:pt x="63" y="99"/>
                </a:lnTo>
                <a:lnTo>
                  <a:pt x="51" y="105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5"/>
                </a:lnTo>
                <a:lnTo>
                  <a:pt x="55" y="25"/>
                </a:lnTo>
                <a:lnTo>
                  <a:pt x="44" y="83"/>
                </a:lnTo>
                <a:lnTo>
                  <a:pt x="55" y="76"/>
                </a:lnTo>
                <a:lnTo>
                  <a:pt x="69" y="72"/>
                </a:lnTo>
                <a:lnTo>
                  <a:pt x="82" y="70"/>
                </a:lnTo>
                <a:lnTo>
                  <a:pt x="97" y="69"/>
                </a:lnTo>
                <a:lnTo>
                  <a:pt x="108" y="69"/>
                </a:lnTo>
                <a:lnTo>
                  <a:pt x="118" y="70"/>
                </a:lnTo>
                <a:lnTo>
                  <a:pt x="136" y="74"/>
                </a:lnTo>
                <a:lnTo>
                  <a:pt x="145" y="76"/>
                </a:lnTo>
                <a:lnTo>
                  <a:pt x="152" y="80"/>
                </a:lnTo>
                <a:lnTo>
                  <a:pt x="159" y="84"/>
                </a:lnTo>
                <a:lnTo>
                  <a:pt x="166" y="88"/>
                </a:lnTo>
                <a:lnTo>
                  <a:pt x="177" y="99"/>
                </a:lnTo>
                <a:lnTo>
                  <a:pt x="185" y="110"/>
                </a:lnTo>
                <a:lnTo>
                  <a:pt x="190" y="124"/>
                </a:lnTo>
                <a:lnTo>
                  <a:pt x="192" y="140"/>
                </a:lnTo>
                <a:lnTo>
                  <a:pt x="190" y="147"/>
                </a:lnTo>
                <a:lnTo>
                  <a:pt x="189" y="156"/>
                </a:lnTo>
                <a:lnTo>
                  <a:pt x="185" y="169"/>
                </a:lnTo>
                <a:lnTo>
                  <a:pt x="181" y="177"/>
                </a:lnTo>
                <a:lnTo>
                  <a:pt x="175" y="183"/>
                </a:lnTo>
                <a:lnTo>
                  <a:pt x="164" y="194"/>
                </a:lnTo>
                <a:lnTo>
                  <a:pt x="149" y="202"/>
                </a:lnTo>
                <a:lnTo>
                  <a:pt x="133" y="208"/>
                </a:lnTo>
                <a:lnTo>
                  <a:pt x="114" y="213"/>
                </a:lnTo>
                <a:lnTo>
                  <a:pt x="93" y="214"/>
                </a:lnTo>
                <a:lnTo>
                  <a:pt x="84" y="214"/>
                </a:lnTo>
                <a:lnTo>
                  <a:pt x="74" y="213"/>
                </a:lnTo>
                <a:lnTo>
                  <a:pt x="65" y="212"/>
                </a:lnTo>
                <a:lnTo>
                  <a:pt x="56" y="209"/>
                </a:lnTo>
                <a:lnTo>
                  <a:pt x="50" y="207"/>
                </a:lnTo>
                <a:lnTo>
                  <a:pt x="41" y="204"/>
                </a:lnTo>
                <a:lnTo>
                  <a:pt x="28" y="197"/>
                </a:lnTo>
                <a:lnTo>
                  <a:pt x="17" y="188"/>
                </a:lnTo>
                <a:lnTo>
                  <a:pt x="9" y="178"/>
                </a:lnTo>
                <a:lnTo>
                  <a:pt x="3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0" name="Freeform 103"/>
          <p:cNvSpPr>
            <a:spLocks/>
          </p:cNvSpPr>
          <p:nvPr/>
        </p:nvSpPr>
        <p:spPr bwMode="auto">
          <a:xfrm>
            <a:off x="1406525" y="313531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3"/>
                </a:lnTo>
                <a:lnTo>
                  <a:pt x="91" y="214"/>
                </a:lnTo>
                <a:lnTo>
                  <a:pt x="81" y="214"/>
                </a:lnTo>
                <a:lnTo>
                  <a:pt x="72" y="213"/>
                </a:lnTo>
                <a:lnTo>
                  <a:pt x="64" y="212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1" name="Freeform 104"/>
          <p:cNvSpPr>
            <a:spLocks/>
          </p:cNvSpPr>
          <p:nvPr/>
        </p:nvSpPr>
        <p:spPr bwMode="auto">
          <a:xfrm>
            <a:off x="1166813" y="282257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2" name="Freeform 105"/>
          <p:cNvSpPr>
            <a:spLocks noEditPoints="1"/>
          </p:cNvSpPr>
          <p:nvPr/>
        </p:nvSpPr>
        <p:spPr bwMode="auto">
          <a:xfrm>
            <a:off x="1281113" y="2822575"/>
            <a:ext cx="101600" cy="87313"/>
          </a:xfrm>
          <a:custGeom>
            <a:avLst/>
            <a:gdLst>
              <a:gd name="T0" fmla="*/ 2147483647 w 192"/>
              <a:gd name="T1" fmla="*/ 2147483647 h 220"/>
              <a:gd name="T2" fmla="*/ 2147483647 w 192"/>
              <a:gd name="T3" fmla="*/ 2147483647 h 220"/>
              <a:gd name="T4" fmla="*/ 2147483647 w 192"/>
              <a:gd name="T5" fmla="*/ 2147483647 h 220"/>
              <a:gd name="T6" fmla="*/ 2147483647 w 192"/>
              <a:gd name="T7" fmla="*/ 2147483647 h 220"/>
              <a:gd name="T8" fmla="*/ 2147483647 w 192"/>
              <a:gd name="T9" fmla="*/ 2147483647 h 220"/>
              <a:gd name="T10" fmla="*/ 2147483647 w 192"/>
              <a:gd name="T11" fmla="*/ 2147483647 h 220"/>
              <a:gd name="T12" fmla="*/ 2147483647 w 192"/>
              <a:gd name="T13" fmla="*/ 2147483647 h 220"/>
              <a:gd name="T14" fmla="*/ 2147483647 w 192"/>
              <a:gd name="T15" fmla="*/ 2147483647 h 220"/>
              <a:gd name="T16" fmla="*/ 2147483647 w 192"/>
              <a:gd name="T17" fmla="*/ 2147483647 h 220"/>
              <a:gd name="T18" fmla="*/ 2147483647 w 192"/>
              <a:gd name="T19" fmla="*/ 2147483647 h 220"/>
              <a:gd name="T20" fmla="*/ 2147483647 w 192"/>
              <a:gd name="T21" fmla="*/ 2147483647 h 220"/>
              <a:gd name="T22" fmla="*/ 2147483647 w 192"/>
              <a:gd name="T23" fmla="*/ 2147483647 h 220"/>
              <a:gd name="T24" fmla="*/ 2147483647 w 192"/>
              <a:gd name="T25" fmla="*/ 2147483647 h 220"/>
              <a:gd name="T26" fmla="*/ 2147483647 w 192"/>
              <a:gd name="T27" fmla="*/ 2147483647 h 220"/>
              <a:gd name="T28" fmla="*/ 2147483647 w 192"/>
              <a:gd name="T29" fmla="*/ 2147483647 h 220"/>
              <a:gd name="T30" fmla="*/ 2147483647 w 192"/>
              <a:gd name="T31" fmla="*/ 2147483647 h 220"/>
              <a:gd name="T32" fmla="*/ 2147483647 w 192"/>
              <a:gd name="T33" fmla="*/ 2147483647 h 220"/>
              <a:gd name="T34" fmla="*/ 2147483647 w 192"/>
              <a:gd name="T35" fmla="*/ 2147483647 h 220"/>
              <a:gd name="T36" fmla="*/ 2147483647 w 192"/>
              <a:gd name="T37" fmla="*/ 2147483647 h 220"/>
              <a:gd name="T38" fmla="*/ 2147483647 w 192"/>
              <a:gd name="T39" fmla="*/ 2147483647 h 220"/>
              <a:gd name="T40" fmla="*/ 2147483647 w 192"/>
              <a:gd name="T41" fmla="*/ 2147483647 h 220"/>
              <a:gd name="T42" fmla="*/ 2147483647 w 192"/>
              <a:gd name="T43" fmla="*/ 2147483647 h 220"/>
              <a:gd name="T44" fmla="*/ 2147483647 w 192"/>
              <a:gd name="T45" fmla="*/ 2147483647 h 220"/>
              <a:gd name="T46" fmla="*/ 2147483647 w 192"/>
              <a:gd name="T47" fmla="*/ 2147483647 h 220"/>
              <a:gd name="T48" fmla="*/ 2147483647 w 192"/>
              <a:gd name="T49" fmla="*/ 2147483647 h 220"/>
              <a:gd name="T50" fmla="*/ 2147483647 w 192"/>
              <a:gd name="T51" fmla="*/ 2147483647 h 220"/>
              <a:gd name="T52" fmla="*/ 2147483647 w 192"/>
              <a:gd name="T53" fmla="*/ 2147483647 h 220"/>
              <a:gd name="T54" fmla="*/ 2147483647 w 192"/>
              <a:gd name="T55" fmla="*/ 2147483647 h 220"/>
              <a:gd name="T56" fmla="*/ 2147483647 w 192"/>
              <a:gd name="T57" fmla="*/ 2147483647 h 220"/>
              <a:gd name="T58" fmla="*/ 2147483647 w 192"/>
              <a:gd name="T59" fmla="*/ 2147483647 h 220"/>
              <a:gd name="T60" fmla="*/ 2147483647 w 192"/>
              <a:gd name="T61" fmla="*/ 2147483647 h 220"/>
              <a:gd name="T62" fmla="*/ 2147483647 w 192"/>
              <a:gd name="T63" fmla="*/ 2147483647 h 220"/>
              <a:gd name="T64" fmla="*/ 2147483647 w 192"/>
              <a:gd name="T65" fmla="*/ 2147483647 h 220"/>
              <a:gd name="T66" fmla="*/ 2147483647 w 192"/>
              <a:gd name="T67" fmla="*/ 2147483647 h 220"/>
              <a:gd name="T68" fmla="*/ 2147483647 w 192"/>
              <a:gd name="T69" fmla="*/ 2147483647 h 220"/>
              <a:gd name="T70" fmla="*/ 2147483647 w 192"/>
              <a:gd name="T71" fmla="*/ 2147483647 h 220"/>
              <a:gd name="T72" fmla="*/ 2147483647 w 192"/>
              <a:gd name="T73" fmla="*/ 2147483647 h 220"/>
              <a:gd name="T74" fmla="*/ 2147483647 w 192"/>
              <a:gd name="T75" fmla="*/ 2147483647 h 220"/>
              <a:gd name="T76" fmla="*/ 2147483647 w 192"/>
              <a:gd name="T77" fmla="*/ 2147483647 h 220"/>
              <a:gd name="T78" fmla="*/ 2147483647 w 192"/>
              <a:gd name="T79" fmla="*/ 2147483647 h 220"/>
              <a:gd name="T80" fmla="*/ 2147483647 w 192"/>
              <a:gd name="T81" fmla="*/ 2147483647 h 220"/>
              <a:gd name="T82" fmla="*/ 2147483647 w 192"/>
              <a:gd name="T83" fmla="*/ 2147483647 h 220"/>
              <a:gd name="T84" fmla="*/ 2147483647 w 192"/>
              <a:gd name="T85" fmla="*/ 2147483647 h 220"/>
              <a:gd name="T86" fmla="*/ 2147483647 w 192"/>
              <a:gd name="T87" fmla="*/ 2147483647 h 220"/>
              <a:gd name="T88" fmla="*/ 2147483647 w 192"/>
              <a:gd name="T89" fmla="*/ 2147483647 h 220"/>
              <a:gd name="T90" fmla="*/ 2147483647 w 192"/>
              <a:gd name="T91" fmla="*/ 2147483647 h 220"/>
              <a:gd name="T92" fmla="*/ 2147483647 w 192"/>
              <a:gd name="T93" fmla="*/ 2147483647 h 220"/>
              <a:gd name="T94" fmla="*/ 2147483647 w 192"/>
              <a:gd name="T95" fmla="*/ 2147483647 h 220"/>
              <a:gd name="T96" fmla="*/ 2147483647 w 192"/>
              <a:gd name="T97" fmla="*/ 2147483647 h 220"/>
              <a:gd name="T98" fmla="*/ 2147483647 w 192"/>
              <a:gd name="T99" fmla="*/ 2147483647 h 220"/>
              <a:gd name="T100" fmla="*/ 2147483647 w 192"/>
              <a:gd name="T101" fmla="*/ 2147483647 h 220"/>
              <a:gd name="T102" fmla="*/ 2147483647 w 192"/>
              <a:gd name="T103" fmla="*/ 2147483647 h 220"/>
              <a:gd name="T104" fmla="*/ 2147483647 w 192"/>
              <a:gd name="T105" fmla="*/ 2147483647 h 220"/>
              <a:gd name="T106" fmla="*/ 2147483647 w 192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20"/>
              <a:gd name="T164" fmla="*/ 192 w 192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20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3" y="159"/>
                </a:lnTo>
                <a:lnTo>
                  <a:pt x="46" y="169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6"/>
                </a:lnTo>
                <a:lnTo>
                  <a:pt x="59" y="44"/>
                </a:lnTo>
                <a:lnTo>
                  <a:pt x="50" y="55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3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50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20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6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3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8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3" name="Freeform 106"/>
          <p:cNvSpPr>
            <a:spLocks noEditPoints="1"/>
          </p:cNvSpPr>
          <p:nvPr/>
        </p:nvSpPr>
        <p:spPr bwMode="auto">
          <a:xfrm>
            <a:off x="1408113" y="282257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4" name="Freeform 107"/>
          <p:cNvSpPr>
            <a:spLocks/>
          </p:cNvSpPr>
          <p:nvPr/>
        </p:nvSpPr>
        <p:spPr bwMode="auto">
          <a:xfrm>
            <a:off x="1166813" y="251301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6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5" name="Freeform 108"/>
          <p:cNvSpPr>
            <a:spLocks noEditPoints="1"/>
          </p:cNvSpPr>
          <p:nvPr/>
        </p:nvSpPr>
        <p:spPr bwMode="auto">
          <a:xfrm>
            <a:off x="1281113" y="2513013"/>
            <a:ext cx="101600" cy="87312"/>
          </a:xfrm>
          <a:custGeom>
            <a:avLst/>
            <a:gdLst>
              <a:gd name="T0" fmla="*/ 2147483647 w 192"/>
              <a:gd name="T1" fmla="*/ 2147483647 h 219"/>
              <a:gd name="T2" fmla="*/ 2147483647 w 192"/>
              <a:gd name="T3" fmla="*/ 2147483647 h 219"/>
              <a:gd name="T4" fmla="*/ 2147483647 w 192"/>
              <a:gd name="T5" fmla="*/ 2147483647 h 219"/>
              <a:gd name="T6" fmla="*/ 2147483647 w 192"/>
              <a:gd name="T7" fmla="*/ 2147483647 h 219"/>
              <a:gd name="T8" fmla="*/ 2147483647 w 192"/>
              <a:gd name="T9" fmla="*/ 2147483647 h 219"/>
              <a:gd name="T10" fmla="*/ 2147483647 w 192"/>
              <a:gd name="T11" fmla="*/ 2147483647 h 219"/>
              <a:gd name="T12" fmla="*/ 2147483647 w 192"/>
              <a:gd name="T13" fmla="*/ 2147483647 h 219"/>
              <a:gd name="T14" fmla="*/ 2147483647 w 192"/>
              <a:gd name="T15" fmla="*/ 2147483647 h 219"/>
              <a:gd name="T16" fmla="*/ 2147483647 w 192"/>
              <a:gd name="T17" fmla="*/ 2147483647 h 219"/>
              <a:gd name="T18" fmla="*/ 2147483647 w 192"/>
              <a:gd name="T19" fmla="*/ 2147483647 h 219"/>
              <a:gd name="T20" fmla="*/ 2147483647 w 192"/>
              <a:gd name="T21" fmla="*/ 2147483647 h 219"/>
              <a:gd name="T22" fmla="*/ 2147483647 w 192"/>
              <a:gd name="T23" fmla="*/ 2147483647 h 219"/>
              <a:gd name="T24" fmla="*/ 2147483647 w 192"/>
              <a:gd name="T25" fmla="*/ 2147483647 h 219"/>
              <a:gd name="T26" fmla="*/ 2147483647 w 192"/>
              <a:gd name="T27" fmla="*/ 2147483647 h 219"/>
              <a:gd name="T28" fmla="*/ 2147483647 w 192"/>
              <a:gd name="T29" fmla="*/ 2147483647 h 219"/>
              <a:gd name="T30" fmla="*/ 2147483647 w 192"/>
              <a:gd name="T31" fmla="*/ 2147483647 h 219"/>
              <a:gd name="T32" fmla="*/ 2147483647 w 192"/>
              <a:gd name="T33" fmla="*/ 2147483647 h 219"/>
              <a:gd name="T34" fmla="*/ 2147483647 w 192"/>
              <a:gd name="T35" fmla="*/ 2147483647 h 219"/>
              <a:gd name="T36" fmla="*/ 2147483647 w 192"/>
              <a:gd name="T37" fmla="*/ 2147483647 h 219"/>
              <a:gd name="T38" fmla="*/ 2147483647 w 192"/>
              <a:gd name="T39" fmla="*/ 2147483647 h 219"/>
              <a:gd name="T40" fmla="*/ 2147483647 w 192"/>
              <a:gd name="T41" fmla="*/ 2147483647 h 219"/>
              <a:gd name="T42" fmla="*/ 2147483647 w 192"/>
              <a:gd name="T43" fmla="*/ 2147483647 h 219"/>
              <a:gd name="T44" fmla="*/ 2147483647 w 192"/>
              <a:gd name="T45" fmla="*/ 2147483647 h 219"/>
              <a:gd name="T46" fmla="*/ 2147483647 w 192"/>
              <a:gd name="T47" fmla="*/ 2147483647 h 219"/>
              <a:gd name="T48" fmla="*/ 2147483647 w 192"/>
              <a:gd name="T49" fmla="*/ 2147483647 h 219"/>
              <a:gd name="T50" fmla="*/ 2147483647 w 192"/>
              <a:gd name="T51" fmla="*/ 2147483647 h 219"/>
              <a:gd name="T52" fmla="*/ 2147483647 w 192"/>
              <a:gd name="T53" fmla="*/ 2147483647 h 219"/>
              <a:gd name="T54" fmla="*/ 2147483647 w 192"/>
              <a:gd name="T55" fmla="*/ 2147483647 h 219"/>
              <a:gd name="T56" fmla="*/ 2147483647 w 192"/>
              <a:gd name="T57" fmla="*/ 2147483647 h 219"/>
              <a:gd name="T58" fmla="*/ 2147483647 w 192"/>
              <a:gd name="T59" fmla="*/ 2147483647 h 219"/>
              <a:gd name="T60" fmla="*/ 2147483647 w 192"/>
              <a:gd name="T61" fmla="*/ 2147483647 h 219"/>
              <a:gd name="T62" fmla="*/ 2147483647 w 192"/>
              <a:gd name="T63" fmla="*/ 2147483647 h 219"/>
              <a:gd name="T64" fmla="*/ 2147483647 w 192"/>
              <a:gd name="T65" fmla="*/ 2147483647 h 219"/>
              <a:gd name="T66" fmla="*/ 2147483647 w 192"/>
              <a:gd name="T67" fmla="*/ 2147483647 h 219"/>
              <a:gd name="T68" fmla="*/ 2147483647 w 192"/>
              <a:gd name="T69" fmla="*/ 2147483647 h 219"/>
              <a:gd name="T70" fmla="*/ 2147483647 w 192"/>
              <a:gd name="T71" fmla="*/ 2147483647 h 219"/>
              <a:gd name="T72" fmla="*/ 2147483647 w 192"/>
              <a:gd name="T73" fmla="*/ 2147483647 h 219"/>
              <a:gd name="T74" fmla="*/ 2147483647 w 192"/>
              <a:gd name="T75" fmla="*/ 2147483647 h 219"/>
              <a:gd name="T76" fmla="*/ 2147483647 w 192"/>
              <a:gd name="T77" fmla="*/ 2147483647 h 219"/>
              <a:gd name="T78" fmla="*/ 2147483647 w 192"/>
              <a:gd name="T79" fmla="*/ 2147483647 h 219"/>
              <a:gd name="T80" fmla="*/ 2147483647 w 192"/>
              <a:gd name="T81" fmla="*/ 2147483647 h 219"/>
              <a:gd name="T82" fmla="*/ 2147483647 w 192"/>
              <a:gd name="T83" fmla="*/ 2147483647 h 219"/>
              <a:gd name="T84" fmla="*/ 2147483647 w 192"/>
              <a:gd name="T85" fmla="*/ 2147483647 h 219"/>
              <a:gd name="T86" fmla="*/ 2147483647 w 192"/>
              <a:gd name="T87" fmla="*/ 2147483647 h 219"/>
              <a:gd name="T88" fmla="*/ 2147483647 w 192"/>
              <a:gd name="T89" fmla="*/ 2147483647 h 219"/>
              <a:gd name="T90" fmla="*/ 2147483647 w 192"/>
              <a:gd name="T91" fmla="*/ 2147483647 h 219"/>
              <a:gd name="T92" fmla="*/ 2147483647 w 192"/>
              <a:gd name="T93" fmla="*/ 2147483647 h 219"/>
              <a:gd name="T94" fmla="*/ 2147483647 w 192"/>
              <a:gd name="T95" fmla="*/ 2147483647 h 219"/>
              <a:gd name="T96" fmla="*/ 2147483647 w 192"/>
              <a:gd name="T97" fmla="*/ 2147483647 h 219"/>
              <a:gd name="T98" fmla="*/ 2147483647 w 192"/>
              <a:gd name="T99" fmla="*/ 2147483647 h 219"/>
              <a:gd name="T100" fmla="*/ 2147483647 w 192"/>
              <a:gd name="T101" fmla="*/ 2147483647 h 219"/>
              <a:gd name="T102" fmla="*/ 2147483647 w 192"/>
              <a:gd name="T103" fmla="*/ 2147483647 h 219"/>
              <a:gd name="T104" fmla="*/ 2147483647 w 192"/>
              <a:gd name="T105" fmla="*/ 2147483647 h 219"/>
              <a:gd name="T106" fmla="*/ 2147483647 w 192"/>
              <a:gd name="T107" fmla="*/ 2147483647 h 2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19"/>
              <a:gd name="T164" fmla="*/ 192 w 192"/>
              <a:gd name="T165" fmla="*/ 219 h 21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19">
                <a:moveTo>
                  <a:pt x="154" y="149"/>
                </a:moveTo>
                <a:lnTo>
                  <a:pt x="153" y="139"/>
                </a:lnTo>
                <a:lnTo>
                  <a:pt x="150" y="130"/>
                </a:lnTo>
                <a:lnTo>
                  <a:pt x="146" y="122"/>
                </a:lnTo>
                <a:lnTo>
                  <a:pt x="139" y="116"/>
                </a:lnTo>
                <a:lnTo>
                  <a:pt x="131" y="110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0"/>
                </a:lnTo>
                <a:lnTo>
                  <a:pt x="59" y="116"/>
                </a:lnTo>
                <a:lnTo>
                  <a:pt x="52" y="122"/>
                </a:lnTo>
                <a:lnTo>
                  <a:pt x="46" y="130"/>
                </a:lnTo>
                <a:lnTo>
                  <a:pt x="42" y="149"/>
                </a:lnTo>
                <a:lnTo>
                  <a:pt x="43" y="159"/>
                </a:lnTo>
                <a:lnTo>
                  <a:pt x="46" y="168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8"/>
                </a:lnTo>
                <a:lnTo>
                  <a:pt x="153" y="159"/>
                </a:lnTo>
                <a:lnTo>
                  <a:pt x="154" y="149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3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5"/>
                </a:lnTo>
                <a:lnTo>
                  <a:pt x="59" y="44"/>
                </a:lnTo>
                <a:lnTo>
                  <a:pt x="50" y="54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2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49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19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5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2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7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5"/>
                </a:lnTo>
                <a:lnTo>
                  <a:pt x="175" y="24"/>
                </a:lnTo>
                <a:lnTo>
                  <a:pt x="183" y="34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6" name="Freeform 109"/>
          <p:cNvSpPr>
            <a:spLocks/>
          </p:cNvSpPr>
          <p:nvPr/>
        </p:nvSpPr>
        <p:spPr bwMode="auto">
          <a:xfrm>
            <a:off x="1406525" y="2514600"/>
            <a:ext cx="100013" cy="85725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8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3"/>
                </a:lnTo>
                <a:lnTo>
                  <a:pt x="132" y="209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7" name="Freeform 110"/>
          <p:cNvSpPr>
            <a:spLocks/>
          </p:cNvSpPr>
          <p:nvPr/>
        </p:nvSpPr>
        <p:spPr bwMode="auto">
          <a:xfrm>
            <a:off x="1166813" y="2203450"/>
            <a:ext cx="52387" cy="84138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8" name="Freeform 111"/>
          <p:cNvSpPr>
            <a:spLocks/>
          </p:cNvSpPr>
          <p:nvPr/>
        </p:nvSpPr>
        <p:spPr bwMode="auto">
          <a:xfrm>
            <a:off x="1282700" y="2205038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2"/>
                </a:lnTo>
                <a:lnTo>
                  <a:pt x="50" y="158"/>
                </a:lnTo>
                <a:lnTo>
                  <a:pt x="61" y="135"/>
                </a:lnTo>
                <a:lnTo>
                  <a:pt x="73" y="112"/>
                </a:lnTo>
                <a:lnTo>
                  <a:pt x="88" y="89"/>
                </a:lnTo>
                <a:lnTo>
                  <a:pt x="106" y="68"/>
                </a:lnTo>
                <a:lnTo>
                  <a:pt x="127" y="47"/>
                </a:lnTo>
                <a:lnTo>
                  <a:pt x="150" y="27"/>
                </a:lnTo>
                <a:lnTo>
                  <a:pt x="0" y="27"/>
                </a:lnTo>
                <a:lnTo>
                  <a:pt x="0" y="0"/>
                </a:lnTo>
                <a:lnTo>
                  <a:pt x="188" y="0"/>
                </a:lnTo>
                <a:lnTo>
                  <a:pt x="188" y="25"/>
                </a:lnTo>
                <a:lnTo>
                  <a:pt x="166" y="45"/>
                </a:lnTo>
                <a:lnTo>
                  <a:pt x="146" y="66"/>
                </a:lnTo>
                <a:lnTo>
                  <a:pt x="129" y="87"/>
                </a:lnTo>
                <a:lnTo>
                  <a:pt x="114" y="109"/>
                </a:lnTo>
                <a:lnTo>
                  <a:pt x="101" y="133"/>
                </a:lnTo>
                <a:lnTo>
                  <a:pt x="91" y="157"/>
                </a:lnTo>
                <a:lnTo>
                  <a:pt x="83" y="181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9" name="Freeform 112"/>
          <p:cNvSpPr>
            <a:spLocks noEditPoints="1"/>
          </p:cNvSpPr>
          <p:nvPr/>
        </p:nvSpPr>
        <p:spPr bwMode="auto">
          <a:xfrm>
            <a:off x="1408113" y="220345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0" name="Freeform 113"/>
          <p:cNvSpPr>
            <a:spLocks/>
          </p:cNvSpPr>
          <p:nvPr/>
        </p:nvSpPr>
        <p:spPr bwMode="auto">
          <a:xfrm>
            <a:off x="1166813" y="18938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1" name="Freeform 114"/>
          <p:cNvSpPr>
            <a:spLocks/>
          </p:cNvSpPr>
          <p:nvPr/>
        </p:nvSpPr>
        <p:spPr bwMode="auto">
          <a:xfrm>
            <a:off x="1282700" y="1895475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3"/>
                </a:lnTo>
                <a:lnTo>
                  <a:pt x="50" y="159"/>
                </a:lnTo>
                <a:lnTo>
                  <a:pt x="61" y="136"/>
                </a:lnTo>
                <a:lnTo>
                  <a:pt x="73" y="112"/>
                </a:lnTo>
                <a:lnTo>
                  <a:pt x="88" y="90"/>
                </a:lnTo>
                <a:lnTo>
                  <a:pt x="106" y="69"/>
                </a:lnTo>
                <a:lnTo>
                  <a:pt x="127" y="48"/>
                </a:lnTo>
                <a:lnTo>
                  <a:pt x="150" y="28"/>
                </a:lnTo>
                <a:lnTo>
                  <a:pt x="0" y="28"/>
                </a:lnTo>
                <a:lnTo>
                  <a:pt x="0" y="0"/>
                </a:lnTo>
                <a:lnTo>
                  <a:pt x="188" y="0"/>
                </a:lnTo>
                <a:lnTo>
                  <a:pt x="188" y="26"/>
                </a:lnTo>
                <a:lnTo>
                  <a:pt x="166" y="46"/>
                </a:lnTo>
                <a:lnTo>
                  <a:pt x="146" y="67"/>
                </a:lnTo>
                <a:lnTo>
                  <a:pt x="129" y="88"/>
                </a:lnTo>
                <a:lnTo>
                  <a:pt x="114" y="110"/>
                </a:lnTo>
                <a:lnTo>
                  <a:pt x="101" y="133"/>
                </a:lnTo>
                <a:lnTo>
                  <a:pt x="91" y="158"/>
                </a:lnTo>
                <a:lnTo>
                  <a:pt x="83" y="182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2" name="Freeform 115"/>
          <p:cNvSpPr>
            <a:spLocks/>
          </p:cNvSpPr>
          <p:nvPr/>
        </p:nvSpPr>
        <p:spPr bwMode="auto">
          <a:xfrm>
            <a:off x="1406525" y="1895475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09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3" name="Freeform 116"/>
          <p:cNvSpPr>
            <a:spLocks/>
          </p:cNvSpPr>
          <p:nvPr/>
        </p:nvSpPr>
        <p:spPr bwMode="auto">
          <a:xfrm>
            <a:off x="1166813" y="1582738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4" name="Freeform 117"/>
          <p:cNvSpPr>
            <a:spLocks noEditPoints="1"/>
          </p:cNvSpPr>
          <p:nvPr/>
        </p:nvSpPr>
        <p:spPr bwMode="auto">
          <a:xfrm>
            <a:off x="1281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2147483647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0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0"/>
              <a:gd name="T134" fmla="*/ 189 w 189"/>
              <a:gd name="T135" fmla="*/ 220 h 22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0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4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6"/>
                </a:lnTo>
                <a:lnTo>
                  <a:pt x="135" y="184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30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30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2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2"/>
                </a:lnTo>
                <a:lnTo>
                  <a:pt x="104" y="91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6"/>
                </a:lnTo>
                <a:lnTo>
                  <a:pt x="165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3"/>
                </a:lnTo>
                <a:lnTo>
                  <a:pt x="142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1"/>
                </a:lnTo>
                <a:lnTo>
                  <a:pt x="150" y="210"/>
                </a:lnTo>
                <a:lnTo>
                  <a:pt x="134" y="215"/>
                </a:lnTo>
                <a:lnTo>
                  <a:pt x="115" y="219"/>
                </a:lnTo>
                <a:lnTo>
                  <a:pt x="94" y="220"/>
                </a:lnTo>
                <a:lnTo>
                  <a:pt x="83" y="219"/>
                </a:lnTo>
                <a:lnTo>
                  <a:pt x="73" y="219"/>
                </a:lnTo>
                <a:lnTo>
                  <a:pt x="68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8" y="210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5" name="Freeform 118"/>
          <p:cNvSpPr>
            <a:spLocks noEditPoints="1"/>
          </p:cNvSpPr>
          <p:nvPr/>
        </p:nvSpPr>
        <p:spPr bwMode="auto">
          <a:xfrm>
            <a:off x="1408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6" name="Freeform 119"/>
          <p:cNvSpPr>
            <a:spLocks/>
          </p:cNvSpPr>
          <p:nvPr/>
        </p:nvSpPr>
        <p:spPr bwMode="auto">
          <a:xfrm>
            <a:off x="1166813" y="1273175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7" name="Freeform 120"/>
          <p:cNvSpPr>
            <a:spLocks noEditPoints="1"/>
          </p:cNvSpPr>
          <p:nvPr/>
        </p:nvSpPr>
        <p:spPr bwMode="auto">
          <a:xfrm>
            <a:off x="1281113" y="1273175"/>
            <a:ext cx="100012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3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5"/>
                </a:lnTo>
                <a:lnTo>
                  <a:pt x="135" y="183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29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29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1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1"/>
                </a:lnTo>
                <a:lnTo>
                  <a:pt x="104" y="90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1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3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3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2"/>
                </a:lnTo>
                <a:lnTo>
                  <a:pt x="18" y="82"/>
                </a:lnTo>
                <a:lnTo>
                  <a:pt x="11" y="70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3"/>
                </a:lnTo>
                <a:lnTo>
                  <a:pt x="22" y="24"/>
                </a:lnTo>
                <a:lnTo>
                  <a:pt x="32" y="15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5"/>
                </a:lnTo>
                <a:lnTo>
                  <a:pt x="165" y="24"/>
                </a:lnTo>
                <a:lnTo>
                  <a:pt x="174" y="33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0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2"/>
                </a:lnTo>
                <a:lnTo>
                  <a:pt x="142" y="100"/>
                </a:lnTo>
                <a:lnTo>
                  <a:pt x="163" y="108"/>
                </a:lnTo>
                <a:lnTo>
                  <a:pt x="171" y="114"/>
                </a:lnTo>
                <a:lnTo>
                  <a:pt x="178" y="120"/>
                </a:lnTo>
                <a:lnTo>
                  <a:pt x="182" y="127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7"/>
                </a:lnTo>
                <a:lnTo>
                  <a:pt x="182" y="181"/>
                </a:lnTo>
                <a:lnTo>
                  <a:pt x="179" y="186"/>
                </a:lnTo>
                <a:lnTo>
                  <a:pt x="175" y="192"/>
                </a:lnTo>
                <a:lnTo>
                  <a:pt x="164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4" y="219"/>
                </a:lnTo>
                <a:lnTo>
                  <a:pt x="83" y="219"/>
                </a:lnTo>
                <a:lnTo>
                  <a:pt x="73" y="218"/>
                </a:lnTo>
                <a:lnTo>
                  <a:pt x="68" y="217"/>
                </a:lnTo>
                <a:lnTo>
                  <a:pt x="63" y="217"/>
                </a:lnTo>
                <a:lnTo>
                  <a:pt x="55" y="215"/>
                </a:lnTo>
                <a:lnTo>
                  <a:pt x="47" y="212"/>
                </a:lnTo>
                <a:lnTo>
                  <a:pt x="38" y="209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7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7"/>
                </a:lnTo>
                <a:lnTo>
                  <a:pt x="11" y="120"/>
                </a:lnTo>
                <a:lnTo>
                  <a:pt x="18" y="114"/>
                </a:lnTo>
                <a:lnTo>
                  <a:pt x="26" y="108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8" name="Freeform 121"/>
          <p:cNvSpPr>
            <a:spLocks/>
          </p:cNvSpPr>
          <p:nvPr/>
        </p:nvSpPr>
        <p:spPr bwMode="auto">
          <a:xfrm>
            <a:off x="1406525" y="127635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9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6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9" name="Freeform 122"/>
          <p:cNvSpPr>
            <a:spLocks/>
          </p:cNvSpPr>
          <p:nvPr/>
        </p:nvSpPr>
        <p:spPr bwMode="auto">
          <a:xfrm>
            <a:off x="1166813" y="963613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0" name="Freeform 123"/>
          <p:cNvSpPr>
            <a:spLocks noEditPoints="1"/>
          </p:cNvSpPr>
          <p:nvPr/>
        </p:nvSpPr>
        <p:spPr bwMode="auto">
          <a:xfrm>
            <a:off x="1279525" y="963613"/>
            <a:ext cx="101600" cy="87312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2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1"/>
                </a:lnTo>
                <a:lnTo>
                  <a:pt x="149" y="71"/>
                </a:lnTo>
                <a:lnTo>
                  <a:pt x="149" y="61"/>
                </a:lnTo>
                <a:lnTo>
                  <a:pt x="145" y="52"/>
                </a:lnTo>
                <a:lnTo>
                  <a:pt x="141" y="44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6"/>
                </a:lnTo>
                <a:lnTo>
                  <a:pt x="93" y="25"/>
                </a:lnTo>
                <a:lnTo>
                  <a:pt x="82" y="26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4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6"/>
                </a:lnTo>
                <a:lnTo>
                  <a:pt x="47" y="182"/>
                </a:lnTo>
                <a:lnTo>
                  <a:pt x="52" y="186"/>
                </a:lnTo>
                <a:lnTo>
                  <a:pt x="69" y="194"/>
                </a:lnTo>
                <a:lnTo>
                  <a:pt x="89" y="196"/>
                </a:lnTo>
                <a:lnTo>
                  <a:pt x="96" y="195"/>
                </a:lnTo>
                <a:lnTo>
                  <a:pt x="103" y="195"/>
                </a:lnTo>
                <a:lnTo>
                  <a:pt x="107" y="194"/>
                </a:lnTo>
                <a:lnTo>
                  <a:pt x="110" y="193"/>
                </a:lnTo>
                <a:lnTo>
                  <a:pt x="115" y="190"/>
                </a:lnTo>
                <a:lnTo>
                  <a:pt x="121" y="188"/>
                </a:lnTo>
                <a:lnTo>
                  <a:pt x="126" y="185"/>
                </a:lnTo>
                <a:lnTo>
                  <a:pt x="134" y="177"/>
                </a:lnTo>
                <a:lnTo>
                  <a:pt x="143" y="165"/>
                </a:lnTo>
                <a:lnTo>
                  <a:pt x="148" y="152"/>
                </a:lnTo>
                <a:lnTo>
                  <a:pt x="152" y="137"/>
                </a:lnTo>
                <a:lnTo>
                  <a:pt x="153" y="119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40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9"/>
                </a:lnTo>
                <a:lnTo>
                  <a:pt x="52" y="137"/>
                </a:lnTo>
                <a:lnTo>
                  <a:pt x="37" y="130"/>
                </a:lnTo>
                <a:lnTo>
                  <a:pt x="25" y="123"/>
                </a:lnTo>
                <a:lnTo>
                  <a:pt x="20" y="118"/>
                </a:lnTo>
                <a:lnTo>
                  <a:pt x="14" y="112"/>
                </a:lnTo>
                <a:lnTo>
                  <a:pt x="7" y="101"/>
                </a:lnTo>
                <a:lnTo>
                  <a:pt x="2" y="87"/>
                </a:lnTo>
                <a:lnTo>
                  <a:pt x="0" y="71"/>
                </a:lnTo>
                <a:lnTo>
                  <a:pt x="2" y="64"/>
                </a:lnTo>
                <a:lnTo>
                  <a:pt x="2" y="56"/>
                </a:lnTo>
                <a:lnTo>
                  <a:pt x="7" y="43"/>
                </a:lnTo>
                <a:lnTo>
                  <a:pt x="11" y="36"/>
                </a:lnTo>
                <a:lnTo>
                  <a:pt x="15" y="30"/>
                </a:lnTo>
                <a:lnTo>
                  <a:pt x="21" y="25"/>
                </a:lnTo>
                <a:lnTo>
                  <a:pt x="26" y="19"/>
                </a:lnTo>
                <a:lnTo>
                  <a:pt x="39" y="12"/>
                </a:lnTo>
                <a:lnTo>
                  <a:pt x="55" y="6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7"/>
                </a:lnTo>
                <a:lnTo>
                  <a:pt x="145" y="10"/>
                </a:lnTo>
                <a:lnTo>
                  <a:pt x="153" y="15"/>
                </a:lnTo>
                <a:lnTo>
                  <a:pt x="167" y="26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1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3"/>
                </a:lnTo>
                <a:lnTo>
                  <a:pt x="133" y="213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2"/>
                </a:lnTo>
                <a:lnTo>
                  <a:pt x="32" y="208"/>
                </a:lnTo>
                <a:lnTo>
                  <a:pt x="26" y="204"/>
                </a:lnTo>
                <a:lnTo>
                  <a:pt x="21" y="200"/>
                </a:lnTo>
                <a:lnTo>
                  <a:pt x="17" y="196"/>
                </a:lnTo>
                <a:lnTo>
                  <a:pt x="9" y="186"/>
                </a:lnTo>
                <a:lnTo>
                  <a:pt x="5" y="175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1" name="Freeform 124"/>
          <p:cNvSpPr>
            <a:spLocks noEditPoints="1"/>
          </p:cNvSpPr>
          <p:nvPr/>
        </p:nvSpPr>
        <p:spPr bwMode="auto">
          <a:xfrm>
            <a:off x="1408113" y="96361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2" name="Freeform 125"/>
          <p:cNvSpPr>
            <a:spLocks/>
          </p:cNvSpPr>
          <p:nvPr/>
        </p:nvSpPr>
        <p:spPr bwMode="auto">
          <a:xfrm>
            <a:off x="1166813" y="654050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3" name="Freeform 126"/>
          <p:cNvSpPr>
            <a:spLocks noEditPoints="1"/>
          </p:cNvSpPr>
          <p:nvPr/>
        </p:nvSpPr>
        <p:spPr bwMode="auto">
          <a:xfrm>
            <a:off x="1279525" y="654050"/>
            <a:ext cx="101600" cy="87313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1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0"/>
                </a:lnTo>
                <a:lnTo>
                  <a:pt x="149" y="71"/>
                </a:lnTo>
                <a:lnTo>
                  <a:pt x="149" y="60"/>
                </a:lnTo>
                <a:lnTo>
                  <a:pt x="145" y="52"/>
                </a:lnTo>
                <a:lnTo>
                  <a:pt x="141" y="43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5"/>
                </a:lnTo>
                <a:lnTo>
                  <a:pt x="93" y="24"/>
                </a:lnTo>
                <a:lnTo>
                  <a:pt x="82" y="25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3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5"/>
                </a:lnTo>
                <a:lnTo>
                  <a:pt x="47" y="182"/>
                </a:lnTo>
                <a:lnTo>
                  <a:pt x="52" y="186"/>
                </a:lnTo>
                <a:lnTo>
                  <a:pt x="69" y="192"/>
                </a:lnTo>
                <a:lnTo>
                  <a:pt x="89" y="194"/>
                </a:lnTo>
                <a:lnTo>
                  <a:pt x="96" y="194"/>
                </a:lnTo>
                <a:lnTo>
                  <a:pt x="103" y="193"/>
                </a:lnTo>
                <a:lnTo>
                  <a:pt x="107" y="192"/>
                </a:lnTo>
                <a:lnTo>
                  <a:pt x="110" y="192"/>
                </a:lnTo>
                <a:lnTo>
                  <a:pt x="115" y="190"/>
                </a:lnTo>
                <a:lnTo>
                  <a:pt x="121" y="187"/>
                </a:lnTo>
                <a:lnTo>
                  <a:pt x="126" y="185"/>
                </a:lnTo>
                <a:lnTo>
                  <a:pt x="134" y="176"/>
                </a:lnTo>
                <a:lnTo>
                  <a:pt x="143" y="165"/>
                </a:lnTo>
                <a:lnTo>
                  <a:pt x="148" y="152"/>
                </a:lnTo>
                <a:lnTo>
                  <a:pt x="152" y="136"/>
                </a:lnTo>
                <a:lnTo>
                  <a:pt x="153" y="118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39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8"/>
                </a:lnTo>
                <a:lnTo>
                  <a:pt x="52" y="136"/>
                </a:lnTo>
                <a:lnTo>
                  <a:pt x="37" y="130"/>
                </a:lnTo>
                <a:lnTo>
                  <a:pt x="25" y="123"/>
                </a:lnTo>
                <a:lnTo>
                  <a:pt x="20" y="117"/>
                </a:lnTo>
                <a:lnTo>
                  <a:pt x="14" y="112"/>
                </a:lnTo>
                <a:lnTo>
                  <a:pt x="7" y="100"/>
                </a:lnTo>
                <a:lnTo>
                  <a:pt x="2" y="87"/>
                </a:lnTo>
                <a:lnTo>
                  <a:pt x="0" y="71"/>
                </a:lnTo>
                <a:lnTo>
                  <a:pt x="2" y="63"/>
                </a:lnTo>
                <a:lnTo>
                  <a:pt x="2" y="56"/>
                </a:lnTo>
                <a:lnTo>
                  <a:pt x="7" y="42"/>
                </a:lnTo>
                <a:lnTo>
                  <a:pt x="11" y="36"/>
                </a:lnTo>
                <a:lnTo>
                  <a:pt x="15" y="30"/>
                </a:lnTo>
                <a:lnTo>
                  <a:pt x="21" y="24"/>
                </a:lnTo>
                <a:lnTo>
                  <a:pt x="26" y="19"/>
                </a:lnTo>
                <a:lnTo>
                  <a:pt x="39" y="12"/>
                </a:lnTo>
                <a:lnTo>
                  <a:pt x="55" y="5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3"/>
                </a:lnTo>
                <a:lnTo>
                  <a:pt x="136" y="6"/>
                </a:lnTo>
                <a:lnTo>
                  <a:pt x="145" y="10"/>
                </a:lnTo>
                <a:lnTo>
                  <a:pt x="153" y="15"/>
                </a:lnTo>
                <a:lnTo>
                  <a:pt x="167" y="25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0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2"/>
                </a:lnTo>
                <a:lnTo>
                  <a:pt x="133" y="211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0"/>
                </a:lnTo>
                <a:lnTo>
                  <a:pt x="32" y="207"/>
                </a:lnTo>
                <a:lnTo>
                  <a:pt x="26" y="204"/>
                </a:lnTo>
                <a:lnTo>
                  <a:pt x="21" y="200"/>
                </a:lnTo>
                <a:lnTo>
                  <a:pt x="17" y="195"/>
                </a:lnTo>
                <a:lnTo>
                  <a:pt x="9" y="185"/>
                </a:lnTo>
                <a:lnTo>
                  <a:pt x="5" y="174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4" name="Freeform 127"/>
          <p:cNvSpPr>
            <a:spLocks/>
          </p:cNvSpPr>
          <p:nvPr/>
        </p:nvSpPr>
        <p:spPr bwMode="auto">
          <a:xfrm>
            <a:off x="1406525" y="657225"/>
            <a:ext cx="100013" cy="84138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7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7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5" name="Line 128"/>
          <p:cNvSpPr>
            <a:spLocks noChangeShapeType="1"/>
          </p:cNvSpPr>
          <p:nvPr/>
        </p:nvSpPr>
        <p:spPr bwMode="auto">
          <a:xfrm>
            <a:off x="1590675" y="62722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6" name="Line 129"/>
          <p:cNvSpPr>
            <a:spLocks noChangeShapeType="1"/>
          </p:cNvSpPr>
          <p:nvPr/>
        </p:nvSpPr>
        <p:spPr bwMode="auto">
          <a:xfrm>
            <a:off x="1590675" y="627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7" name="Line 130"/>
          <p:cNvSpPr>
            <a:spLocks noChangeShapeType="1"/>
          </p:cNvSpPr>
          <p:nvPr/>
        </p:nvSpPr>
        <p:spPr bwMode="auto">
          <a:xfrm>
            <a:off x="1590675" y="621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8" name="Line 131"/>
          <p:cNvSpPr>
            <a:spLocks noChangeShapeType="1"/>
          </p:cNvSpPr>
          <p:nvPr/>
        </p:nvSpPr>
        <p:spPr bwMode="auto">
          <a:xfrm>
            <a:off x="1590675" y="614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9" name="Line 132"/>
          <p:cNvSpPr>
            <a:spLocks noChangeShapeType="1"/>
          </p:cNvSpPr>
          <p:nvPr/>
        </p:nvSpPr>
        <p:spPr bwMode="auto">
          <a:xfrm>
            <a:off x="1590675" y="608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0" name="Line 133"/>
          <p:cNvSpPr>
            <a:spLocks noChangeShapeType="1"/>
          </p:cNvSpPr>
          <p:nvPr/>
        </p:nvSpPr>
        <p:spPr bwMode="auto">
          <a:xfrm>
            <a:off x="1590675" y="602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1" name="Line 134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2" name="Line 135"/>
          <p:cNvSpPr>
            <a:spLocks noChangeShapeType="1"/>
          </p:cNvSpPr>
          <p:nvPr/>
        </p:nvSpPr>
        <p:spPr bwMode="auto">
          <a:xfrm>
            <a:off x="1590675" y="59626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3" name="Line 136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4" name="Line 137"/>
          <p:cNvSpPr>
            <a:spLocks noChangeShapeType="1"/>
          </p:cNvSpPr>
          <p:nvPr/>
        </p:nvSpPr>
        <p:spPr bwMode="auto">
          <a:xfrm>
            <a:off x="1590675" y="590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>
            <a:off x="1590675" y="583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>
            <a:off x="1590675" y="577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>
            <a:off x="1590675" y="571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>
            <a:off x="1590675" y="56530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0" name="Line 143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1" name="Line 144"/>
          <p:cNvSpPr>
            <a:spLocks noChangeShapeType="1"/>
          </p:cNvSpPr>
          <p:nvPr/>
        </p:nvSpPr>
        <p:spPr bwMode="auto">
          <a:xfrm>
            <a:off x="1590675" y="559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1590675" y="552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>
            <a:off x="1590675" y="546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>
            <a:off x="1590675" y="540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5" name="Line 148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>
            <a:off x="1590675" y="53435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7" name="Line 150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8" name="Line 151"/>
          <p:cNvSpPr>
            <a:spLocks noChangeShapeType="1"/>
          </p:cNvSpPr>
          <p:nvPr/>
        </p:nvSpPr>
        <p:spPr bwMode="auto">
          <a:xfrm>
            <a:off x="1590675" y="528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9" name="Line 152"/>
          <p:cNvSpPr>
            <a:spLocks noChangeShapeType="1"/>
          </p:cNvSpPr>
          <p:nvPr/>
        </p:nvSpPr>
        <p:spPr bwMode="auto">
          <a:xfrm>
            <a:off x="1590675" y="521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0" name="Line 153"/>
          <p:cNvSpPr>
            <a:spLocks noChangeShapeType="1"/>
          </p:cNvSpPr>
          <p:nvPr/>
        </p:nvSpPr>
        <p:spPr bwMode="auto">
          <a:xfrm>
            <a:off x="1590675" y="515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>
            <a:off x="1590675" y="509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>
            <a:off x="1590675" y="50339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4" name="Line 157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>
            <a:off x="1590675" y="497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6" name="Line 159"/>
          <p:cNvSpPr>
            <a:spLocks noChangeShapeType="1"/>
          </p:cNvSpPr>
          <p:nvPr/>
        </p:nvSpPr>
        <p:spPr bwMode="auto">
          <a:xfrm>
            <a:off x="1590675" y="491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>
            <a:off x="1590675" y="484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>
            <a:off x="1590675" y="478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0" name="Line 163"/>
          <p:cNvSpPr>
            <a:spLocks noChangeShapeType="1"/>
          </p:cNvSpPr>
          <p:nvPr/>
        </p:nvSpPr>
        <p:spPr bwMode="auto">
          <a:xfrm>
            <a:off x="1590675" y="47228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1" name="Line 164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2" name="Line 165"/>
          <p:cNvSpPr>
            <a:spLocks noChangeShapeType="1"/>
          </p:cNvSpPr>
          <p:nvPr/>
        </p:nvSpPr>
        <p:spPr bwMode="auto">
          <a:xfrm>
            <a:off x="1590675" y="466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>
            <a:off x="1590675" y="460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>
            <a:off x="1590675" y="453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>
            <a:off x="1590675" y="44751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7" name="Line 170"/>
          <p:cNvSpPr>
            <a:spLocks noChangeShapeType="1"/>
          </p:cNvSpPr>
          <p:nvPr/>
        </p:nvSpPr>
        <p:spPr bwMode="auto">
          <a:xfrm>
            <a:off x="1590675" y="44132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8" name="Line 171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>
            <a:off x="1590675" y="43513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>
            <a:off x="1590675" y="42894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1" name="Line 174"/>
          <p:cNvSpPr>
            <a:spLocks noChangeShapeType="1"/>
          </p:cNvSpPr>
          <p:nvPr/>
        </p:nvSpPr>
        <p:spPr bwMode="auto">
          <a:xfrm>
            <a:off x="1590675" y="42275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1590675" y="41656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>
            <a:off x="1590675" y="41036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6" name="Line 179"/>
          <p:cNvSpPr>
            <a:spLocks noChangeShapeType="1"/>
          </p:cNvSpPr>
          <p:nvPr/>
        </p:nvSpPr>
        <p:spPr bwMode="auto">
          <a:xfrm>
            <a:off x="1590675" y="40417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>
            <a:off x="1590675" y="397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>
            <a:off x="1590675" y="391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>
            <a:off x="1590675" y="38560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0" name="Line 183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1" name="Line 184"/>
          <p:cNvSpPr>
            <a:spLocks noChangeShapeType="1"/>
          </p:cNvSpPr>
          <p:nvPr/>
        </p:nvSpPr>
        <p:spPr bwMode="auto">
          <a:xfrm>
            <a:off x="1590675" y="37941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3" name="Line 186"/>
          <p:cNvSpPr>
            <a:spLocks noChangeShapeType="1"/>
          </p:cNvSpPr>
          <p:nvPr/>
        </p:nvSpPr>
        <p:spPr bwMode="auto">
          <a:xfrm>
            <a:off x="1590675" y="373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4" name="Line 187"/>
          <p:cNvSpPr>
            <a:spLocks noChangeShapeType="1"/>
          </p:cNvSpPr>
          <p:nvPr/>
        </p:nvSpPr>
        <p:spPr bwMode="auto">
          <a:xfrm>
            <a:off x="1590675" y="367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5" name="Line 188"/>
          <p:cNvSpPr>
            <a:spLocks noChangeShapeType="1"/>
          </p:cNvSpPr>
          <p:nvPr/>
        </p:nvSpPr>
        <p:spPr bwMode="auto">
          <a:xfrm>
            <a:off x="1590675" y="360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1590675" y="354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8" name="Line 191"/>
          <p:cNvSpPr>
            <a:spLocks noChangeShapeType="1"/>
          </p:cNvSpPr>
          <p:nvPr/>
        </p:nvSpPr>
        <p:spPr bwMode="auto">
          <a:xfrm>
            <a:off x="1590675" y="34845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9" name="Line 192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0" name="Line 193"/>
          <p:cNvSpPr>
            <a:spLocks noChangeShapeType="1"/>
          </p:cNvSpPr>
          <p:nvPr/>
        </p:nvSpPr>
        <p:spPr bwMode="auto">
          <a:xfrm>
            <a:off x="1590675" y="342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>
            <a:off x="1590675" y="336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>
            <a:off x="1590675" y="329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590675" y="323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>
            <a:off x="1590675" y="317500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7" name="Line 200"/>
          <p:cNvSpPr>
            <a:spLocks noChangeShapeType="1"/>
          </p:cNvSpPr>
          <p:nvPr/>
        </p:nvSpPr>
        <p:spPr bwMode="auto">
          <a:xfrm>
            <a:off x="1590675" y="311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8" name="Line 201"/>
          <p:cNvSpPr>
            <a:spLocks noChangeShapeType="1"/>
          </p:cNvSpPr>
          <p:nvPr/>
        </p:nvSpPr>
        <p:spPr bwMode="auto">
          <a:xfrm>
            <a:off x="1590675" y="305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9" name="Line 202"/>
          <p:cNvSpPr>
            <a:spLocks noChangeShapeType="1"/>
          </p:cNvSpPr>
          <p:nvPr/>
        </p:nvSpPr>
        <p:spPr bwMode="auto">
          <a:xfrm>
            <a:off x="1590675" y="298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0" name="Line 203"/>
          <p:cNvSpPr>
            <a:spLocks noChangeShapeType="1"/>
          </p:cNvSpPr>
          <p:nvPr/>
        </p:nvSpPr>
        <p:spPr bwMode="auto">
          <a:xfrm>
            <a:off x="1590675" y="292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1" name="Line 204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2" name="Line 206"/>
          <p:cNvSpPr>
            <a:spLocks noChangeShapeType="1"/>
          </p:cNvSpPr>
          <p:nvPr/>
        </p:nvSpPr>
        <p:spPr bwMode="auto">
          <a:xfrm>
            <a:off x="1590675" y="286543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3" name="Line 207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4" name="Line 208"/>
          <p:cNvSpPr>
            <a:spLocks noChangeShapeType="1"/>
          </p:cNvSpPr>
          <p:nvPr/>
        </p:nvSpPr>
        <p:spPr bwMode="auto">
          <a:xfrm>
            <a:off x="1590675" y="280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5" name="Line 209"/>
          <p:cNvSpPr>
            <a:spLocks noChangeShapeType="1"/>
          </p:cNvSpPr>
          <p:nvPr/>
        </p:nvSpPr>
        <p:spPr bwMode="auto">
          <a:xfrm>
            <a:off x="1590675" y="274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6" name="Line 210"/>
          <p:cNvSpPr>
            <a:spLocks noChangeShapeType="1"/>
          </p:cNvSpPr>
          <p:nvPr/>
        </p:nvSpPr>
        <p:spPr bwMode="auto">
          <a:xfrm>
            <a:off x="1590675" y="267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7" name="Line 211"/>
          <p:cNvSpPr>
            <a:spLocks noChangeShapeType="1"/>
          </p:cNvSpPr>
          <p:nvPr/>
        </p:nvSpPr>
        <p:spPr bwMode="auto">
          <a:xfrm>
            <a:off x="1590675" y="261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8" name="Line 212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9" name="Line 213"/>
          <p:cNvSpPr>
            <a:spLocks noChangeShapeType="1"/>
          </p:cNvSpPr>
          <p:nvPr/>
        </p:nvSpPr>
        <p:spPr bwMode="auto">
          <a:xfrm>
            <a:off x="1590675" y="25558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0" name="Line 214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1" name="Line 215"/>
          <p:cNvSpPr>
            <a:spLocks noChangeShapeType="1"/>
          </p:cNvSpPr>
          <p:nvPr/>
        </p:nvSpPr>
        <p:spPr bwMode="auto">
          <a:xfrm>
            <a:off x="1590675" y="249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2" name="Line 216"/>
          <p:cNvSpPr>
            <a:spLocks noChangeShapeType="1"/>
          </p:cNvSpPr>
          <p:nvPr/>
        </p:nvSpPr>
        <p:spPr bwMode="auto">
          <a:xfrm>
            <a:off x="1590675" y="243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3" name="Line 217"/>
          <p:cNvSpPr>
            <a:spLocks noChangeShapeType="1"/>
          </p:cNvSpPr>
          <p:nvPr/>
        </p:nvSpPr>
        <p:spPr bwMode="auto">
          <a:xfrm>
            <a:off x="1590675" y="237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4" name="Line 218"/>
          <p:cNvSpPr>
            <a:spLocks noChangeShapeType="1"/>
          </p:cNvSpPr>
          <p:nvPr/>
        </p:nvSpPr>
        <p:spPr bwMode="auto">
          <a:xfrm>
            <a:off x="1590675" y="230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5" name="Line 219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6" name="Line 220"/>
          <p:cNvSpPr>
            <a:spLocks noChangeShapeType="1"/>
          </p:cNvSpPr>
          <p:nvPr/>
        </p:nvSpPr>
        <p:spPr bwMode="auto">
          <a:xfrm>
            <a:off x="1590675" y="22463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7" name="Line 221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8" name="Line 222"/>
          <p:cNvSpPr>
            <a:spLocks noChangeShapeType="1"/>
          </p:cNvSpPr>
          <p:nvPr/>
        </p:nvSpPr>
        <p:spPr bwMode="auto">
          <a:xfrm>
            <a:off x="1590675" y="21844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9" name="Line 223"/>
          <p:cNvSpPr>
            <a:spLocks noChangeShapeType="1"/>
          </p:cNvSpPr>
          <p:nvPr/>
        </p:nvSpPr>
        <p:spPr bwMode="auto">
          <a:xfrm>
            <a:off x="1590675" y="212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0" name="Line 224"/>
          <p:cNvSpPr>
            <a:spLocks noChangeShapeType="1"/>
          </p:cNvSpPr>
          <p:nvPr/>
        </p:nvSpPr>
        <p:spPr bwMode="auto">
          <a:xfrm>
            <a:off x="1590675" y="206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1" name="Line 225"/>
          <p:cNvSpPr>
            <a:spLocks noChangeShapeType="1"/>
          </p:cNvSpPr>
          <p:nvPr/>
        </p:nvSpPr>
        <p:spPr bwMode="auto">
          <a:xfrm>
            <a:off x="1590675" y="199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2" name="Line 226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3" name="Line 227"/>
          <p:cNvSpPr>
            <a:spLocks noChangeShapeType="1"/>
          </p:cNvSpPr>
          <p:nvPr/>
        </p:nvSpPr>
        <p:spPr bwMode="auto">
          <a:xfrm>
            <a:off x="1590675" y="19367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4" name="Line 228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5" name="Line 229"/>
          <p:cNvSpPr>
            <a:spLocks noChangeShapeType="1"/>
          </p:cNvSpPr>
          <p:nvPr/>
        </p:nvSpPr>
        <p:spPr bwMode="auto">
          <a:xfrm>
            <a:off x="1590675" y="18748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6" name="Line 230"/>
          <p:cNvSpPr>
            <a:spLocks noChangeShapeType="1"/>
          </p:cNvSpPr>
          <p:nvPr/>
        </p:nvSpPr>
        <p:spPr bwMode="auto">
          <a:xfrm>
            <a:off x="1590675" y="18129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7" name="Line 231"/>
          <p:cNvSpPr>
            <a:spLocks noChangeShapeType="1"/>
          </p:cNvSpPr>
          <p:nvPr/>
        </p:nvSpPr>
        <p:spPr bwMode="auto">
          <a:xfrm>
            <a:off x="1590675" y="17510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8" name="Line 232"/>
          <p:cNvSpPr>
            <a:spLocks noChangeShapeType="1"/>
          </p:cNvSpPr>
          <p:nvPr/>
        </p:nvSpPr>
        <p:spPr bwMode="auto">
          <a:xfrm>
            <a:off x="1590675" y="16891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9" name="Line 233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0" name="Line 234"/>
          <p:cNvSpPr>
            <a:spLocks noChangeShapeType="1"/>
          </p:cNvSpPr>
          <p:nvPr/>
        </p:nvSpPr>
        <p:spPr bwMode="auto">
          <a:xfrm>
            <a:off x="1590675" y="16271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1" name="Line 235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2" name="Line 236"/>
          <p:cNvSpPr>
            <a:spLocks noChangeShapeType="1"/>
          </p:cNvSpPr>
          <p:nvPr/>
        </p:nvSpPr>
        <p:spPr bwMode="auto">
          <a:xfrm>
            <a:off x="1590675" y="15652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3" name="Line 237"/>
          <p:cNvSpPr>
            <a:spLocks noChangeShapeType="1"/>
          </p:cNvSpPr>
          <p:nvPr/>
        </p:nvSpPr>
        <p:spPr bwMode="auto">
          <a:xfrm>
            <a:off x="1590675" y="15033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4" name="Line 238"/>
          <p:cNvSpPr>
            <a:spLocks noChangeShapeType="1"/>
          </p:cNvSpPr>
          <p:nvPr/>
        </p:nvSpPr>
        <p:spPr bwMode="auto">
          <a:xfrm>
            <a:off x="1590675" y="143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5" name="Line 239"/>
          <p:cNvSpPr>
            <a:spLocks noChangeShapeType="1"/>
          </p:cNvSpPr>
          <p:nvPr/>
        </p:nvSpPr>
        <p:spPr bwMode="auto">
          <a:xfrm>
            <a:off x="1590675" y="137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6" name="Line 240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7" name="Line 241"/>
          <p:cNvSpPr>
            <a:spLocks noChangeShapeType="1"/>
          </p:cNvSpPr>
          <p:nvPr/>
        </p:nvSpPr>
        <p:spPr bwMode="auto">
          <a:xfrm>
            <a:off x="1590675" y="13176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8" name="Line 242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9" name="Line 243"/>
          <p:cNvSpPr>
            <a:spLocks noChangeShapeType="1"/>
          </p:cNvSpPr>
          <p:nvPr/>
        </p:nvSpPr>
        <p:spPr bwMode="auto">
          <a:xfrm>
            <a:off x="1590675" y="12557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0" name="Line 244"/>
          <p:cNvSpPr>
            <a:spLocks noChangeShapeType="1"/>
          </p:cNvSpPr>
          <p:nvPr/>
        </p:nvSpPr>
        <p:spPr bwMode="auto">
          <a:xfrm>
            <a:off x="1590675" y="119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1" name="Line 245"/>
          <p:cNvSpPr>
            <a:spLocks noChangeShapeType="1"/>
          </p:cNvSpPr>
          <p:nvPr/>
        </p:nvSpPr>
        <p:spPr bwMode="auto">
          <a:xfrm>
            <a:off x="1590675" y="113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2" name="Line 246"/>
          <p:cNvSpPr>
            <a:spLocks noChangeShapeType="1"/>
          </p:cNvSpPr>
          <p:nvPr/>
        </p:nvSpPr>
        <p:spPr bwMode="auto">
          <a:xfrm>
            <a:off x="1590675" y="106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3" name="Line 247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4" name="Line 248"/>
          <p:cNvSpPr>
            <a:spLocks noChangeShapeType="1"/>
          </p:cNvSpPr>
          <p:nvPr/>
        </p:nvSpPr>
        <p:spPr bwMode="auto">
          <a:xfrm>
            <a:off x="1590675" y="10064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5" name="Line 249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6" name="Line 250"/>
          <p:cNvSpPr>
            <a:spLocks noChangeShapeType="1"/>
          </p:cNvSpPr>
          <p:nvPr/>
        </p:nvSpPr>
        <p:spPr bwMode="auto">
          <a:xfrm>
            <a:off x="1590675" y="94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7" name="Line 251"/>
          <p:cNvSpPr>
            <a:spLocks noChangeShapeType="1"/>
          </p:cNvSpPr>
          <p:nvPr/>
        </p:nvSpPr>
        <p:spPr bwMode="auto">
          <a:xfrm>
            <a:off x="1590675" y="88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8" name="Line 252"/>
          <p:cNvSpPr>
            <a:spLocks noChangeShapeType="1"/>
          </p:cNvSpPr>
          <p:nvPr/>
        </p:nvSpPr>
        <p:spPr bwMode="auto">
          <a:xfrm>
            <a:off x="1590675" y="82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9" name="Line 253"/>
          <p:cNvSpPr>
            <a:spLocks noChangeShapeType="1"/>
          </p:cNvSpPr>
          <p:nvPr/>
        </p:nvSpPr>
        <p:spPr bwMode="auto">
          <a:xfrm>
            <a:off x="1590675" y="75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0" name="Line 254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1" name="Line 255"/>
          <p:cNvSpPr>
            <a:spLocks noChangeShapeType="1"/>
          </p:cNvSpPr>
          <p:nvPr/>
        </p:nvSpPr>
        <p:spPr bwMode="auto">
          <a:xfrm>
            <a:off x="1590675" y="6969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2" name="Line 256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3" name="CaixaDeTexto 263"/>
          <p:cNvSpPr txBox="1">
            <a:spLocks noChangeArrowheads="1"/>
          </p:cNvSpPr>
          <p:nvPr/>
        </p:nvSpPr>
        <p:spPr bwMode="auto">
          <a:xfrm rot="-5400000">
            <a:off x="-169862" y="2800350"/>
            <a:ext cx="19700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Estatura (cm)</a:t>
            </a:r>
          </a:p>
        </p:txBody>
      </p:sp>
      <p:sp>
        <p:nvSpPr>
          <p:cNvPr id="55554" name="CaixaDeTexto 264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5555" name="CaixaDeTexto 265"/>
          <p:cNvSpPr txBox="1">
            <a:spLocks noChangeArrowheads="1"/>
          </p:cNvSpPr>
          <p:nvPr/>
        </p:nvSpPr>
        <p:spPr bwMode="auto">
          <a:xfrm>
            <a:off x="1357290" y="214290"/>
            <a:ext cx="664368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 dirty="0" err="1" smtClean="0">
                <a:latin typeface="Calibri" pitchFamily="34" charset="0"/>
              </a:rPr>
              <a:t>Percentis</a:t>
            </a:r>
            <a:r>
              <a:rPr lang="pt-BR" sz="1600" b="1" dirty="0" smtClean="0">
                <a:latin typeface="Calibri" pitchFamily="34" charset="0"/>
              </a:rPr>
              <a:t> </a:t>
            </a:r>
            <a:r>
              <a:rPr lang="pt-BR" sz="1600" b="1" dirty="0">
                <a:latin typeface="Calibri" pitchFamily="34" charset="0"/>
              </a:rPr>
              <a:t>3, 50 e 97 de estatura de meninos </a:t>
            </a:r>
            <a:r>
              <a:rPr lang="pt-BR" sz="1600" b="1" dirty="0" smtClean="0">
                <a:latin typeface="Calibri" pitchFamily="34" charset="0"/>
              </a:rPr>
              <a:t>do referencial </a:t>
            </a:r>
            <a:r>
              <a:rPr lang="pt-BR" sz="1600" b="1" dirty="0">
                <a:latin typeface="Calibri" pitchFamily="34" charset="0"/>
              </a:rPr>
              <a:t>da OMS (2007</a:t>
            </a:r>
            <a:r>
              <a:rPr lang="pt-BR" sz="1600" b="1" dirty="0" smtClean="0">
                <a:latin typeface="Calibri" pitchFamily="34" charset="0"/>
              </a:rPr>
              <a:t>)</a:t>
            </a:r>
            <a:endParaRPr lang="pt-BR" sz="1600" b="1" dirty="0">
              <a:latin typeface="Calibri" pitchFamily="34" charset="0"/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5558" name="CaixaDeTexto 264"/>
          <p:cNvSpPr txBox="1">
            <a:spLocks noChangeArrowheads="1"/>
          </p:cNvSpPr>
          <p:nvPr/>
        </p:nvSpPr>
        <p:spPr bwMode="auto">
          <a:xfrm>
            <a:off x="5429250" y="114300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5559" name="CaixaDeTexto 265"/>
          <p:cNvSpPr txBox="1">
            <a:spLocks noChangeArrowheads="1"/>
          </p:cNvSpPr>
          <p:nvPr/>
        </p:nvSpPr>
        <p:spPr bwMode="auto">
          <a:xfrm>
            <a:off x="5500688" y="2019300"/>
            <a:ext cx="64293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5560" name="CaixaDeTexto 266"/>
          <p:cNvSpPr txBox="1">
            <a:spLocks noChangeArrowheads="1"/>
          </p:cNvSpPr>
          <p:nvPr/>
        </p:nvSpPr>
        <p:spPr bwMode="auto">
          <a:xfrm>
            <a:off x="5572132" y="3376614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 dirty="0"/>
              <a:t>p3</a:t>
            </a:r>
          </a:p>
        </p:txBody>
      </p:sp>
      <p:cxnSp>
        <p:nvCxnSpPr>
          <p:cNvPr id="265" name="Conector reto 264"/>
          <p:cNvCxnSpPr/>
          <p:nvPr/>
        </p:nvCxnSpPr>
        <p:spPr>
          <a:xfrm rot="5400000" flipH="1" flipV="1">
            <a:off x="5319135" y="2390187"/>
            <a:ext cx="1285885" cy="1220373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Elipse 265"/>
          <p:cNvSpPr/>
          <p:nvPr/>
        </p:nvSpPr>
        <p:spPr>
          <a:xfrm>
            <a:off x="5286381" y="3571876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8" name="Elipse 267"/>
          <p:cNvSpPr/>
          <p:nvPr/>
        </p:nvSpPr>
        <p:spPr>
          <a:xfrm>
            <a:off x="5929322" y="2887477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9" name="Elipse 268"/>
          <p:cNvSpPr/>
          <p:nvPr/>
        </p:nvSpPr>
        <p:spPr>
          <a:xfrm>
            <a:off x="6572263" y="220307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272" name="Conector reto 271"/>
          <p:cNvCxnSpPr/>
          <p:nvPr/>
        </p:nvCxnSpPr>
        <p:spPr>
          <a:xfrm rot="5400000" flipH="1" flipV="1">
            <a:off x="5211975" y="1140023"/>
            <a:ext cx="1571642" cy="1006060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Elipse 278"/>
          <p:cNvSpPr/>
          <p:nvPr/>
        </p:nvSpPr>
        <p:spPr>
          <a:xfrm>
            <a:off x="5500695" y="229746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80" name="Elipse 279"/>
          <p:cNvSpPr/>
          <p:nvPr/>
        </p:nvSpPr>
        <p:spPr>
          <a:xfrm>
            <a:off x="5959302" y="1571613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81" name="Elipse 280"/>
          <p:cNvSpPr/>
          <p:nvPr/>
        </p:nvSpPr>
        <p:spPr>
          <a:xfrm>
            <a:off x="6459369" y="714356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44565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20483" name="Picture 3" descr="Vel_I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0485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0486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20487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0488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20489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90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0491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0492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7891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7893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895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riângulo isósceles 9"/>
          <p:cNvSpPr/>
          <p:nvPr/>
        </p:nvSpPr>
        <p:spPr>
          <a:xfrm>
            <a:off x="3484563" y="4071938"/>
            <a:ext cx="1143000" cy="571500"/>
          </a:xfrm>
          <a:prstGeom prst="triangle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99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IDADE (anos)</a:t>
            </a:r>
          </a:p>
        </p:txBody>
      </p:sp>
      <p:sp>
        <p:nvSpPr>
          <p:cNvPr id="37900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Estatura (cm)</a:t>
            </a:r>
          </a:p>
        </p:txBody>
      </p:sp>
      <p:sp>
        <p:nvSpPr>
          <p:cNvPr id="37901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5935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8915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916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8917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919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22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200" b="1" smtClean="0">
                <a:solidFill>
                  <a:srgbClr val="00B0F0"/>
                </a:solidFill>
                <a:cs typeface="Arial" panose="020B0604020202020204" pitchFamily="34" charset="0"/>
              </a:rPr>
              <a:t>ADOÇÃO</a:t>
            </a:r>
          </a:p>
        </p:txBody>
      </p:sp>
      <p:sp>
        <p:nvSpPr>
          <p:cNvPr id="38923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IDADE (anos)</a:t>
            </a:r>
          </a:p>
        </p:txBody>
      </p:sp>
      <p:sp>
        <p:nvSpPr>
          <p:cNvPr id="38924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Estatura (cm)</a:t>
            </a:r>
          </a:p>
        </p:txBody>
      </p:sp>
      <p:sp>
        <p:nvSpPr>
          <p:cNvPr id="38925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100" b="1" smtClean="0">
                <a:solidFill>
                  <a:srgbClr val="000000"/>
                </a:solidFill>
                <a:cs typeface="Arial" panose="020B0604020202020204" pitchFamily="34" charset="0"/>
              </a:rPr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5633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pic>
        <p:nvPicPr>
          <p:cNvPr id="36867" name="Picture 2" descr="D:\BECelia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  <p:extLst>
      <p:ext uri="{BB962C8B-B14F-4D97-AF65-F5344CB8AC3E}">
        <p14:creationId xmlns:p14="http://schemas.microsoft.com/office/powerpoint/2010/main" val="4250302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428750" y="2714625"/>
            <a:ext cx="6237288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7200" b="1" dirty="0">
                <a:solidFill>
                  <a:srgbClr val="FFFF00"/>
                </a:solidFill>
                <a:latin typeface="Comic Sans MS" pitchFamily="66" charset="0"/>
              </a:rPr>
              <a:t>ATENÇÃO!</a:t>
            </a:r>
          </a:p>
        </p:txBody>
      </p:sp>
    </p:spTree>
    <p:extLst>
      <p:ext uri="{BB962C8B-B14F-4D97-AF65-F5344CB8AC3E}">
        <p14:creationId xmlns:p14="http://schemas.microsoft.com/office/powerpoint/2010/main" val="4267280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grpSp>
        <p:nvGrpSpPr>
          <p:cNvPr id="2" name="Grupo 352"/>
          <p:cNvGrpSpPr>
            <a:grpSpLocks/>
          </p:cNvGrpSpPr>
          <p:nvPr/>
        </p:nvGrpSpPr>
        <p:grpSpPr bwMode="auto">
          <a:xfrm>
            <a:off x="1571625" y="2000250"/>
            <a:ext cx="5715000" cy="4000500"/>
            <a:chOff x="2082800" y="2651126"/>
            <a:chExt cx="5180013" cy="3532188"/>
          </a:xfrm>
        </p:grpSpPr>
        <p:grpSp>
          <p:nvGrpSpPr>
            <p:cNvPr id="3" name="Group 206"/>
            <p:cNvGrpSpPr>
              <a:grpSpLocks/>
            </p:cNvGrpSpPr>
            <p:nvPr/>
          </p:nvGrpSpPr>
          <p:grpSpPr bwMode="auto">
            <a:xfrm>
              <a:off x="2082800" y="2651126"/>
              <a:ext cx="5180013" cy="3532188"/>
              <a:chOff x="1312" y="1670"/>
              <a:chExt cx="3263" cy="2225"/>
            </a:xfrm>
          </p:grpSpPr>
          <p:sp>
            <p:nvSpPr>
              <p:cNvPr id="55459" name="Rectangle 6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219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0" name="Rectangle 7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1" name="Freeform 8"/>
              <p:cNvSpPr>
                <a:spLocks/>
              </p:cNvSpPr>
              <p:nvPr/>
            </p:nvSpPr>
            <p:spPr bwMode="auto">
              <a:xfrm>
                <a:off x="1341" y="1682"/>
                <a:ext cx="11" cy="2190"/>
              </a:xfrm>
              <a:custGeom>
                <a:avLst/>
                <a:gdLst>
                  <a:gd name="T0" fmla="*/ 0 w 11"/>
                  <a:gd name="T1" fmla="*/ 2190 h 2190"/>
                  <a:gd name="T2" fmla="*/ 5 w 11"/>
                  <a:gd name="T3" fmla="*/ 0 h 2190"/>
                  <a:gd name="T4" fmla="*/ 11 w 11"/>
                  <a:gd name="T5" fmla="*/ 0 h 2190"/>
                  <a:gd name="T6" fmla="*/ 5 w 11"/>
                  <a:gd name="T7" fmla="*/ 2190 h 2190"/>
                  <a:gd name="T8" fmla="*/ 0 w 11"/>
                  <a:gd name="T9" fmla="*/ 219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190"/>
                  <a:gd name="T17" fmla="*/ 11 w 11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190">
                    <a:moveTo>
                      <a:pt x="0" y="2190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5" y="2190"/>
                    </a:lnTo>
                    <a:lnTo>
                      <a:pt x="0" y="2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2" name="Rectangle 9"/>
              <p:cNvSpPr>
                <a:spLocks noChangeArrowheads="1"/>
              </p:cNvSpPr>
              <p:nvPr/>
            </p:nvSpPr>
            <p:spPr bwMode="auto">
              <a:xfrm>
                <a:off x="1662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3" name="Rectangle 10"/>
              <p:cNvSpPr>
                <a:spLocks noChangeArrowheads="1"/>
              </p:cNvSpPr>
              <p:nvPr/>
            </p:nvSpPr>
            <p:spPr bwMode="auto">
              <a:xfrm>
                <a:off x="1984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4" name="Rectangle 11"/>
              <p:cNvSpPr>
                <a:spLocks noChangeArrowheads="1"/>
              </p:cNvSpPr>
              <p:nvPr/>
            </p:nvSpPr>
            <p:spPr bwMode="auto">
              <a:xfrm>
                <a:off x="2306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5" name="Rectangle 12"/>
              <p:cNvSpPr>
                <a:spLocks noChangeArrowheads="1"/>
              </p:cNvSpPr>
              <p:nvPr/>
            </p:nvSpPr>
            <p:spPr bwMode="auto">
              <a:xfrm>
                <a:off x="2622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6" name="Rectangle 13"/>
              <p:cNvSpPr>
                <a:spLocks noChangeArrowheads="1"/>
              </p:cNvSpPr>
              <p:nvPr/>
            </p:nvSpPr>
            <p:spPr bwMode="auto">
              <a:xfrm>
                <a:off x="2944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7" name="Rectangle 14"/>
              <p:cNvSpPr>
                <a:spLocks noChangeArrowheads="1"/>
              </p:cNvSpPr>
              <p:nvPr/>
            </p:nvSpPr>
            <p:spPr bwMode="auto">
              <a:xfrm>
                <a:off x="3265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8" name="Freeform 15"/>
              <p:cNvSpPr>
                <a:spLocks/>
              </p:cNvSpPr>
              <p:nvPr/>
            </p:nvSpPr>
            <p:spPr bwMode="auto">
              <a:xfrm>
                <a:off x="3581" y="1682"/>
                <a:ext cx="12" cy="2190"/>
              </a:xfrm>
              <a:custGeom>
                <a:avLst/>
                <a:gdLst>
                  <a:gd name="T0" fmla="*/ 0 w 12"/>
                  <a:gd name="T1" fmla="*/ 2190 h 2190"/>
                  <a:gd name="T2" fmla="*/ 6 w 12"/>
                  <a:gd name="T3" fmla="*/ 0 h 2190"/>
                  <a:gd name="T4" fmla="*/ 12 w 12"/>
                  <a:gd name="T5" fmla="*/ 0 h 2190"/>
                  <a:gd name="T6" fmla="*/ 6 w 12"/>
                  <a:gd name="T7" fmla="*/ 2190 h 2190"/>
                  <a:gd name="T8" fmla="*/ 0 w 12"/>
                  <a:gd name="T9" fmla="*/ 219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190"/>
                  <a:gd name="T17" fmla="*/ 12 w 12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190">
                    <a:moveTo>
                      <a:pt x="0" y="219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6" y="2190"/>
                    </a:lnTo>
                    <a:lnTo>
                      <a:pt x="0" y="2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9" name="Rectangle 16"/>
              <p:cNvSpPr>
                <a:spLocks noChangeArrowheads="1"/>
              </p:cNvSpPr>
              <p:nvPr/>
            </p:nvSpPr>
            <p:spPr bwMode="auto">
              <a:xfrm>
                <a:off x="3903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0" name="Rectangle 17"/>
              <p:cNvSpPr>
                <a:spLocks noChangeArrowheads="1"/>
              </p:cNvSpPr>
              <p:nvPr/>
            </p:nvSpPr>
            <p:spPr bwMode="auto">
              <a:xfrm>
                <a:off x="4225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1" name="Rectangle 18"/>
              <p:cNvSpPr>
                <a:spLocks noChangeArrowheads="1"/>
              </p:cNvSpPr>
              <p:nvPr/>
            </p:nvSpPr>
            <p:spPr bwMode="auto">
              <a:xfrm>
                <a:off x="1341" y="365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2" name="Rectangle 19"/>
              <p:cNvSpPr>
                <a:spLocks noChangeArrowheads="1"/>
              </p:cNvSpPr>
              <p:nvPr/>
            </p:nvSpPr>
            <p:spPr bwMode="auto">
              <a:xfrm>
                <a:off x="1341" y="343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3" name="Rectangle 20"/>
              <p:cNvSpPr>
                <a:spLocks noChangeArrowheads="1"/>
              </p:cNvSpPr>
              <p:nvPr/>
            </p:nvSpPr>
            <p:spPr bwMode="auto">
              <a:xfrm>
                <a:off x="1341" y="321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4" name="Rectangle 21"/>
              <p:cNvSpPr>
                <a:spLocks noChangeArrowheads="1"/>
              </p:cNvSpPr>
              <p:nvPr/>
            </p:nvSpPr>
            <p:spPr bwMode="auto">
              <a:xfrm>
                <a:off x="1341" y="2997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5" name="Rectangle 22"/>
              <p:cNvSpPr>
                <a:spLocks noChangeArrowheads="1"/>
              </p:cNvSpPr>
              <p:nvPr/>
            </p:nvSpPr>
            <p:spPr bwMode="auto">
              <a:xfrm>
                <a:off x="1341" y="2777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6" name="Rectangle 23"/>
              <p:cNvSpPr>
                <a:spLocks noChangeArrowheads="1"/>
              </p:cNvSpPr>
              <p:nvPr/>
            </p:nvSpPr>
            <p:spPr bwMode="auto">
              <a:xfrm>
                <a:off x="1341" y="2557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7" name="Freeform 24"/>
              <p:cNvSpPr>
                <a:spLocks/>
              </p:cNvSpPr>
              <p:nvPr/>
            </p:nvSpPr>
            <p:spPr bwMode="auto">
              <a:xfrm>
                <a:off x="1341" y="2337"/>
                <a:ext cx="3205" cy="11"/>
              </a:xfrm>
              <a:custGeom>
                <a:avLst/>
                <a:gdLst>
                  <a:gd name="T0" fmla="*/ 0 w 3205"/>
                  <a:gd name="T1" fmla="*/ 0 h 11"/>
                  <a:gd name="T2" fmla="*/ 3205 w 3205"/>
                  <a:gd name="T3" fmla="*/ 5 h 11"/>
                  <a:gd name="T4" fmla="*/ 3205 w 3205"/>
                  <a:gd name="T5" fmla="*/ 11 h 11"/>
                  <a:gd name="T6" fmla="*/ 0 w 3205"/>
                  <a:gd name="T7" fmla="*/ 5 h 11"/>
                  <a:gd name="T8" fmla="*/ 0 w 320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05"/>
                  <a:gd name="T16" fmla="*/ 0 h 11"/>
                  <a:gd name="T17" fmla="*/ 3205 w 320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05" h="11">
                    <a:moveTo>
                      <a:pt x="0" y="0"/>
                    </a:moveTo>
                    <a:lnTo>
                      <a:pt x="3205" y="5"/>
                    </a:lnTo>
                    <a:lnTo>
                      <a:pt x="3205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8" name="Freeform 25"/>
              <p:cNvSpPr>
                <a:spLocks/>
              </p:cNvSpPr>
              <p:nvPr/>
            </p:nvSpPr>
            <p:spPr bwMode="auto">
              <a:xfrm>
                <a:off x="1341" y="2116"/>
                <a:ext cx="3205" cy="12"/>
              </a:xfrm>
              <a:custGeom>
                <a:avLst/>
                <a:gdLst>
                  <a:gd name="T0" fmla="*/ 0 w 3205"/>
                  <a:gd name="T1" fmla="*/ 0 h 12"/>
                  <a:gd name="T2" fmla="*/ 3205 w 3205"/>
                  <a:gd name="T3" fmla="*/ 6 h 12"/>
                  <a:gd name="T4" fmla="*/ 3205 w 3205"/>
                  <a:gd name="T5" fmla="*/ 12 h 12"/>
                  <a:gd name="T6" fmla="*/ 0 w 3205"/>
                  <a:gd name="T7" fmla="*/ 6 h 12"/>
                  <a:gd name="T8" fmla="*/ 0 w 320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05"/>
                  <a:gd name="T16" fmla="*/ 0 h 12"/>
                  <a:gd name="T17" fmla="*/ 3205 w 320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05" h="12">
                    <a:moveTo>
                      <a:pt x="0" y="0"/>
                    </a:moveTo>
                    <a:lnTo>
                      <a:pt x="3205" y="6"/>
                    </a:lnTo>
                    <a:lnTo>
                      <a:pt x="3205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9" name="Rectangle 26"/>
              <p:cNvSpPr>
                <a:spLocks noChangeArrowheads="1"/>
              </p:cNvSpPr>
              <p:nvPr/>
            </p:nvSpPr>
            <p:spPr bwMode="auto">
              <a:xfrm>
                <a:off x="1341" y="1902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0" name="Freeform 27"/>
              <p:cNvSpPr>
                <a:spLocks/>
              </p:cNvSpPr>
              <p:nvPr/>
            </p:nvSpPr>
            <p:spPr bwMode="auto">
              <a:xfrm>
                <a:off x="1341" y="1682"/>
                <a:ext cx="11" cy="2190"/>
              </a:xfrm>
              <a:custGeom>
                <a:avLst/>
                <a:gdLst>
                  <a:gd name="T0" fmla="*/ 5 w 11"/>
                  <a:gd name="T1" fmla="*/ 0 h 2190"/>
                  <a:gd name="T2" fmla="*/ 11 w 11"/>
                  <a:gd name="T3" fmla="*/ 2190 h 2190"/>
                  <a:gd name="T4" fmla="*/ 5 w 11"/>
                  <a:gd name="T5" fmla="*/ 2190 h 2190"/>
                  <a:gd name="T6" fmla="*/ 0 w 11"/>
                  <a:gd name="T7" fmla="*/ 0 h 2190"/>
                  <a:gd name="T8" fmla="*/ 5 w 11"/>
                  <a:gd name="T9" fmla="*/ 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190"/>
                  <a:gd name="T17" fmla="*/ 11 w 11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190">
                    <a:moveTo>
                      <a:pt x="5" y="0"/>
                    </a:moveTo>
                    <a:lnTo>
                      <a:pt x="11" y="2190"/>
                    </a:lnTo>
                    <a:lnTo>
                      <a:pt x="5" y="219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1" name="Rectangle 28"/>
              <p:cNvSpPr>
                <a:spLocks noChangeArrowheads="1"/>
              </p:cNvSpPr>
              <p:nvPr/>
            </p:nvSpPr>
            <p:spPr bwMode="auto">
              <a:xfrm>
                <a:off x="4546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2" name="Rectangle 29"/>
              <p:cNvSpPr>
                <a:spLocks noChangeArrowheads="1"/>
              </p:cNvSpPr>
              <p:nvPr/>
            </p:nvSpPr>
            <p:spPr bwMode="auto">
              <a:xfrm>
                <a:off x="1341" y="3872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3" name="Rectangle 30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4" name="Freeform 31"/>
              <p:cNvSpPr>
                <a:spLocks/>
              </p:cNvSpPr>
              <p:nvPr/>
            </p:nvSpPr>
            <p:spPr bwMode="auto">
              <a:xfrm>
                <a:off x="1341" y="1744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2562 w 3205"/>
                  <a:gd name="T3" fmla="*/ 0 h 17"/>
                  <a:gd name="T4" fmla="*/ 3205 w 3205"/>
                  <a:gd name="T5" fmla="*/ 0 h 17"/>
                  <a:gd name="T6" fmla="*/ 3205 w 3205"/>
                  <a:gd name="T7" fmla="*/ 17 h 17"/>
                  <a:gd name="T8" fmla="*/ 2562 w 3205"/>
                  <a:gd name="T9" fmla="*/ 17 h 17"/>
                  <a:gd name="T10" fmla="*/ 0 w 3205"/>
                  <a:gd name="T11" fmla="*/ 17 h 17"/>
                  <a:gd name="T12" fmla="*/ 0 w 320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05"/>
                  <a:gd name="T22" fmla="*/ 0 h 17"/>
                  <a:gd name="T23" fmla="*/ 3205 w 320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05" h="17">
                    <a:moveTo>
                      <a:pt x="0" y="0"/>
                    </a:move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5" name="Freeform 32"/>
              <p:cNvSpPr>
                <a:spLocks/>
              </p:cNvSpPr>
              <p:nvPr/>
            </p:nvSpPr>
            <p:spPr bwMode="auto">
              <a:xfrm>
                <a:off x="1341" y="2771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2562 w 3205"/>
                  <a:gd name="T3" fmla="*/ 0 h 17"/>
                  <a:gd name="T4" fmla="*/ 3205 w 3205"/>
                  <a:gd name="T5" fmla="*/ 0 h 17"/>
                  <a:gd name="T6" fmla="*/ 3205 w 3205"/>
                  <a:gd name="T7" fmla="*/ 17 h 17"/>
                  <a:gd name="T8" fmla="*/ 2562 w 3205"/>
                  <a:gd name="T9" fmla="*/ 17 h 17"/>
                  <a:gd name="T10" fmla="*/ 0 w 3205"/>
                  <a:gd name="T11" fmla="*/ 17 h 17"/>
                  <a:gd name="T12" fmla="*/ 0 w 320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05"/>
                  <a:gd name="T22" fmla="*/ 0 h 17"/>
                  <a:gd name="T23" fmla="*/ 3205 w 320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05" h="17">
                    <a:moveTo>
                      <a:pt x="0" y="0"/>
                    </a:move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6" name="Freeform 33"/>
              <p:cNvSpPr>
                <a:spLocks/>
              </p:cNvSpPr>
              <p:nvPr/>
            </p:nvSpPr>
            <p:spPr bwMode="auto">
              <a:xfrm>
                <a:off x="1341" y="3799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643 w 3205"/>
                  <a:gd name="T3" fmla="*/ 0 h 17"/>
                  <a:gd name="T4" fmla="*/ 2562 w 3205"/>
                  <a:gd name="T5" fmla="*/ 0 h 17"/>
                  <a:gd name="T6" fmla="*/ 3205 w 3205"/>
                  <a:gd name="T7" fmla="*/ 0 h 17"/>
                  <a:gd name="T8" fmla="*/ 3205 w 3205"/>
                  <a:gd name="T9" fmla="*/ 17 h 17"/>
                  <a:gd name="T10" fmla="*/ 2562 w 3205"/>
                  <a:gd name="T11" fmla="*/ 17 h 17"/>
                  <a:gd name="T12" fmla="*/ 643 w 3205"/>
                  <a:gd name="T13" fmla="*/ 17 h 17"/>
                  <a:gd name="T14" fmla="*/ 0 w 3205"/>
                  <a:gd name="T15" fmla="*/ 17 h 17"/>
                  <a:gd name="T16" fmla="*/ 0 w 3205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05"/>
                  <a:gd name="T28" fmla="*/ 0 h 17"/>
                  <a:gd name="T29" fmla="*/ 3205 w 3205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05" h="17">
                    <a:moveTo>
                      <a:pt x="0" y="0"/>
                    </a:moveTo>
                    <a:lnTo>
                      <a:pt x="643" y="0"/>
                    </a:ln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643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7" name="Freeform 34"/>
              <p:cNvSpPr>
                <a:spLocks/>
              </p:cNvSpPr>
              <p:nvPr/>
            </p:nvSpPr>
            <p:spPr bwMode="auto">
              <a:xfrm>
                <a:off x="1335" y="1687"/>
                <a:ext cx="3211" cy="260"/>
              </a:xfrm>
              <a:custGeom>
                <a:avLst/>
                <a:gdLst>
                  <a:gd name="T0" fmla="*/ 6 w 3211"/>
                  <a:gd name="T1" fmla="*/ 119 h 260"/>
                  <a:gd name="T2" fmla="*/ 34 w 3211"/>
                  <a:gd name="T3" fmla="*/ 51 h 260"/>
                  <a:gd name="T4" fmla="*/ 56 w 3211"/>
                  <a:gd name="T5" fmla="*/ 29 h 260"/>
                  <a:gd name="T6" fmla="*/ 79 w 3211"/>
                  <a:gd name="T7" fmla="*/ 12 h 260"/>
                  <a:gd name="T8" fmla="*/ 113 w 3211"/>
                  <a:gd name="T9" fmla="*/ 0 h 260"/>
                  <a:gd name="T10" fmla="*/ 141 w 3211"/>
                  <a:gd name="T11" fmla="*/ 6 h 260"/>
                  <a:gd name="T12" fmla="*/ 169 w 3211"/>
                  <a:gd name="T13" fmla="*/ 12 h 260"/>
                  <a:gd name="T14" fmla="*/ 181 w 3211"/>
                  <a:gd name="T15" fmla="*/ 6 h 260"/>
                  <a:gd name="T16" fmla="*/ 209 w 3211"/>
                  <a:gd name="T17" fmla="*/ 0 h 260"/>
                  <a:gd name="T18" fmla="*/ 237 w 3211"/>
                  <a:gd name="T19" fmla="*/ 6 h 260"/>
                  <a:gd name="T20" fmla="*/ 265 w 3211"/>
                  <a:gd name="T21" fmla="*/ 34 h 260"/>
                  <a:gd name="T22" fmla="*/ 276 w 3211"/>
                  <a:gd name="T23" fmla="*/ 46 h 260"/>
                  <a:gd name="T24" fmla="*/ 333 w 3211"/>
                  <a:gd name="T25" fmla="*/ 74 h 260"/>
                  <a:gd name="T26" fmla="*/ 406 w 3211"/>
                  <a:gd name="T27" fmla="*/ 119 h 260"/>
                  <a:gd name="T28" fmla="*/ 542 w 3211"/>
                  <a:gd name="T29" fmla="*/ 192 h 260"/>
                  <a:gd name="T30" fmla="*/ 615 w 3211"/>
                  <a:gd name="T31" fmla="*/ 226 h 260"/>
                  <a:gd name="T32" fmla="*/ 700 w 3211"/>
                  <a:gd name="T33" fmla="*/ 237 h 260"/>
                  <a:gd name="T34" fmla="*/ 807 w 3211"/>
                  <a:gd name="T35" fmla="*/ 237 h 260"/>
                  <a:gd name="T36" fmla="*/ 1022 w 3211"/>
                  <a:gd name="T37" fmla="*/ 187 h 260"/>
                  <a:gd name="T38" fmla="*/ 1191 w 3211"/>
                  <a:gd name="T39" fmla="*/ 130 h 260"/>
                  <a:gd name="T40" fmla="*/ 1473 w 3211"/>
                  <a:gd name="T41" fmla="*/ 74 h 260"/>
                  <a:gd name="T42" fmla="*/ 1738 w 3211"/>
                  <a:gd name="T43" fmla="*/ 51 h 260"/>
                  <a:gd name="T44" fmla="*/ 2252 w 3211"/>
                  <a:gd name="T45" fmla="*/ 40 h 260"/>
                  <a:gd name="T46" fmla="*/ 3014 w 3211"/>
                  <a:gd name="T47" fmla="*/ 62 h 260"/>
                  <a:gd name="T48" fmla="*/ 3008 w 3211"/>
                  <a:gd name="T49" fmla="*/ 79 h 260"/>
                  <a:gd name="T50" fmla="*/ 2252 w 3211"/>
                  <a:gd name="T51" fmla="*/ 57 h 260"/>
                  <a:gd name="T52" fmla="*/ 1738 w 3211"/>
                  <a:gd name="T53" fmla="*/ 68 h 260"/>
                  <a:gd name="T54" fmla="*/ 1479 w 3211"/>
                  <a:gd name="T55" fmla="*/ 91 h 260"/>
                  <a:gd name="T56" fmla="*/ 1196 w 3211"/>
                  <a:gd name="T57" fmla="*/ 147 h 260"/>
                  <a:gd name="T58" fmla="*/ 1022 w 3211"/>
                  <a:gd name="T59" fmla="*/ 204 h 260"/>
                  <a:gd name="T60" fmla="*/ 807 w 3211"/>
                  <a:gd name="T61" fmla="*/ 254 h 260"/>
                  <a:gd name="T62" fmla="*/ 700 w 3211"/>
                  <a:gd name="T63" fmla="*/ 254 h 260"/>
                  <a:gd name="T64" fmla="*/ 609 w 3211"/>
                  <a:gd name="T65" fmla="*/ 243 h 260"/>
                  <a:gd name="T66" fmla="*/ 536 w 3211"/>
                  <a:gd name="T67" fmla="*/ 209 h 260"/>
                  <a:gd name="T68" fmla="*/ 395 w 3211"/>
                  <a:gd name="T69" fmla="*/ 136 h 260"/>
                  <a:gd name="T70" fmla="*/ 322 w 3211"/>
                  <a:gd name="T71" fmla="*/ 85 h 260"/>
                  <a:gd name="T72" fmla="*/ 271 w 3211"/>
                  <a:gd name="T73" fmla="*/ 62 h 260"/>
                  <a:gd name="T74" fmla="*/ 254 w 3211"/>
                  <a:gd name="T75" fmla="*/ 46 h 260"/>
                  <a:gd name="T76" fmla="*/ 231 w 3211"/>
                  <a:gd name="T77" fmla="*/ 23 h 260"/>
                  <a:gd name="T78" fmla="*/ 203 w 3211"/>
                  <a:gd name="T79" fmla="*/ 17 h 260"/>
                  <a:gd name="T80" fmla="*/ 186 w 3211"/>
                  <a:gd name="T81" fmla="*/ 23 h 260"/>
                  <a:gd name="T82" fmla="*/ 164 w 3211"/>
                  <a:gd name="T83" fmla="*/ 23 h 260"/>
                  <a:gd name="T84" fmla="*/ 135 w 3211"/>
                  <a:gd name="T85" fmla="*/ 23 h 260"/>
                  <a:gd name="T86" fmla="*/ 113 w 3211"/>
                  <a:gd name="T87" fmla="*/ 17 h 260"/>
                  <a:gd name="T88" fmla="*/ 85 w 3211"/>
                  <a:gd name="T89" fmla="*/ 23 h 260"/>
                  <a:gd name="T90" fmla="*/ 68 w 3211"/>
                  <a:gd name="T91" fmla="*/ 40 h 260"/>
                  <a:gd name="T92" fmla="*/ 51 w 3211"/>
                  <a:gd name="T93" fmla="*/ 57 h 260"/>
                  <a:gd name="T94" fmla="*/ 22 w 3211"/>
                  <a:gd name="T95" fmla="*/ 119 h 260"/>
                  <a:gd name="T96" fmla="*/ 0 w 3211"/>
                  <a:gd name="T97" fmla="*/ 164 h 2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211"/>
                  <a:gd name="T148" fmla="*/ 0 h 260"/>
                  <a:gd name="T149" fmla="*/ 3211 w 3211"/>
                  <a:gd name="T150" fmla="*/ 260 h 2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211" h="260">
                    <a:moveTo>
                      <a:pt x="0" y="164"/>
                    </a:moveTo>
                    <a:lnTo>
                      <a:pt x="0" y="153"/>
                    </a:lnTo>
                    <a:lnTo>
                      <a:pt x="6" y="119"/>
                    </a:lnTo>
                    <a:lnTo>
                      <a:pt x="11" y="96"/>
                    </a:lnTo>
                    <a:lnTo>
                      <a:pt x="22" y="74"/>
                    </a:lnTo>
                    <a:lnTo>
                      <a:pt x="34" y="51"/>
                    </a:lnTo>
                    <a:lnTo>
                      <a:pt x="39" y="46"/>
                    </a:lnTo>
                    <a:lnTo>
                      <a:pt x="51" y="29"/>
                    </a:lnTo>
                    <a:lnTo>
                      <a:pt x="56" y="29"/>
                    </a:lnTo>
                    <a:lnTo>
                      <a:pt x="68" y="17"/>
                    </a:lnTo>
                    <a:lnTo>
                      <a:pt x="79" y="12"/>
                    </a:lnTo>
                    <a:lnTo>
                      <a:pt x="79" y="6"/>
                    </a:lnTo>
                    <a:lnTo>
                      <a:pt x="113" y="0"/>
                    </a:lnTo>
                    <a:lnTo>
                      <a:pt x="130" y="0"/>
                    </a:lnTo>
                    <a:lnTo>
                      <a:pt x="141" y="6"/>
                    </a:lnTo>
                    <a:lnTo>
                      <a:pt x="152" y="6"/>
                    </a:lnTo>
                    <a:lnTo>
                      <a:pt x="169" y="12"/>
                    </a:lnTo>
                    <a:lnTo>
                      <a:pt x="164" y="12"/>
                    </a:lnTo>
                    <a:lnTo>
                      <a:pt x="181" y="6"/>
                    </a:lnTo>
                    <a:lnTo>
                      <a:pt x="192" y="0"/>
                    </a:lnTo>
                    <a:lnTo>
                      <a:pt x="203" y="0"/>
                    </a:lnTo>
                    <a:lnTo>
                      <a:pt x="209" y="0"/>
                    </a:lnTo>
                    <a:lnTo>
                      <a:pt x="220" y="0"/>
                    </a:lnTo>
                    <a:lnTo>
                      <a:pt x="226" y="0"/>
                    </a:lnTo>
                    <a:lnTo>
                      <a:pt x="237" y="6"/>
                    </a:lnTo>
                    <a:lnTo>
                      <a:pt x="243" y="12"/>
                    </a:lnTo>
                    <a:lnTo>
                      <a:pt x="254" y="23"/>
                    </a:lnTo>
                    <a:lnTo>
                      <a:pt x="265" y="34"/>
                    </a:lnTo>
                    <a:lnTo>
                      <a:pt x="276" y="46"/>
                    </a:lnTo>
                    <a:lnTo>
                      <a:pt x="293" y="51"/>
                    </a:lnTo>
                    <a:lnTo>
                      <a:pt x="305" y="57"/>
                    </a:lnTo>
                    <a:lnTo>
                      <a:pt x="333" y="74"/>
                    </a:lnTo>
                    <a:lnTo>
                      <a:pt x="361" y="91"/>
                    </a:lnTo>
                    <a:lnTo>
                      <a:pt x="384" y="108"/>
                    </a:lnTo>
                    <a:lnTo>
                      <a:pt x="406" y="119"/>
                    </a:lnTo>
                    <a:lnTo>
                      <a:pt x="440" y="141"/>
                    </a:lnTo>
                    <a:lnTo>
                      <a:pt x="491" y="170"/>
                    </a:lnTo>
                    <a:lnTo>
                      <a:pt x="542" y="192"/>
                    </a:lnTo>
                    <a:lnTo>
                      <a:pt x="576" y="209"/>
                    </a:lnTo>
                    <a:lnTo>
                      <a:pt x="598" y="221"/>
                    </a:lnTo>
                    <a:lnTo>
                      <a:pt x="615" y="226"/>
                    </a:lnTo>
                    <a:lnTo>
                      <a:pt x="649" y="232"/>
                    </a:lnTo>
                    <a:lnTo>
                      <a:pt x="700" y="237"/>
                    </a:lnTo>
                    <a:lnTo>
                      <a:pt x="739" y="243"/>
                    </a:lnTo>
                    <a:lnTo>
                      <a:pt x="773" y="237"/>
                    </a:lnTo>
                    <a:lnTo>
                      <a:pt x="807" y="237"/>
                    </a:lnTo>
                    <a:lnTo>
                      <a:pt x="869" y="221"/>
                    </a:lnTo>
                    <a:lnTo>
                      <a:pt x="965" y="198"/>
                    </a:lnTo>
                    <a:lnTo>
                      <a:pt x="1022" y="187"/>
                    </a:lnTo>
                    <a:lnTo>
                      <a:pt x="1061" y="175"/>
                    </a:lnTo>
                    <a:lnTo>
                      <a:pt x="1123" y="153"/>
                    </a:lnTo>
                    <a:lnTo>
                      <a:pt x="1191" y="130"/>
                    </a:lnTo>
                    <a:lnTo>
                      <a:pt x="1230" y="119"/>
                    </a:lnTo>
                    <a:lnTo>
                      <a:pt x="1287" y="108"/>
                    </a:lnTo>
                    <a:lnTo>
                      <a:pt x="1473" y="74"/>
                    </a:lnTo>
                    <a:lnTo>
                      <a:pt x="1541" y="68"/>
                    </a:lnTo>
                    <a:lnTo>
                      <a:pt x="1603" y="62"/>
                    </a:lnTo>
                    <a:lnTo>
                      <a:pt x="1738" y="51"/>
                    </a:lnTo>
                    <a:lnTo>
                      <a:pt x="1930" y="46"/>
                    </a:lnTo>
                    <a:lnTo>
                      <a:pt x="2117" y="40"/>
                    </a:lnTo>
                    <a:lnTo>
                      <a:pt x="2252" y="40"/>
                    </a:lnTo>
                    <a:lnTo>
                      <a:pt x="2568" y="51"/>
                    </a:lnTo>
                    <a:lnTo>
                      <a:pt x="2805" y="57"/>
                    </a:lnTo>
                    <a:lnTo>
                      <a:pt x="3014" y="62"/>
                    </a:lnTo>
                    <a:lnTo>
                      <a:pt x="3211" y="74"/>
                    </a:lnTo>
                    <a:lnTo>
                      <a:pt x="3211" y="91"/>
                    </a:lnTo>
                    <a:lnTo>
                      <a:pt x="3008" y="79"/>
                    </a:lnTo>
                    <a:lnTo>
                      <a:pt x="2805" y="74"/>
                    </a:lnTo>
                    <a:lnTo>
                      <a:pt x="2568" y="68"/>
                    </a:lnTo>
                    <a:lnTo>
                      <a:pt x="2252" y="57"/>
                    </a:lnTo>
                    <a:lnTo>
                      <a:pt x="2122" y="57"/>
                    </a:lnTo>
                    <a:lnTo>
                      <a:pt x="1930" y="62"/>
                    </a:lnTo>
                    <a:lnTo>
                      <a:pt x="1738" y="68"/>
                    </a:lnTo>
                    <a:lnTo>
                      <a:pt x="1609" y="79"/>
                    </a:lnTo>
                    <a:lnTo>
                      <a:pt x="1546" y="85"/>
                    </a:lnTo>
                    <a:lnTo>
                      <a:pt x="1479" y="91"/>
                    </a:lnTo>
                    <a:lnTo>
                      <a:pt x="1292" y="125"/>
                    </a:lnTo>
                    <a:lnTo>
                      <a:pt x="1236" y="136"/>
                    </a:lnTo>
                    <a:lnTo>
                      <a:pt x="1196" y="147"/>
                    </a:lnTo>
                    <a:lnTo>
                      <a:pt x="1129" y="170"/>
                    </a:lnTo>
                    <a:lnTo>
                      <a:pt x="1067" y="192"/>
                    </a:lnTo>
                    <a:lnTo>
                      <a:pt x="1022" y="204"/>
                    </a:lnTo>
                    <a:lnTo>
                      <a:pt x="971" y="215"/>
                    </a:lnTo>
                    <a:lnTo>
                      <a:pt x="875" y="237"/>
                    </a:lnTo>
                    <a:lnTo>
                      <a:pt x="807" y="254"/>
                    </a:lnTo>
                    <a:lnTo>
                      <a:pt x="773" y="254"/>
                    </a:lnTo>
                    <a:lnTo>
                      <a:pt x="739" y="260"/>
                    </a:lnTo>
                    <a:lnTo>
                      <a:pt x="700" y="254"/>
                    </a:lnTo>
                    <a:lnTo>
                      <a:pt x="643" y="249"/>
                    </a:lnTo>
                    <a:lnTo>
                      <a:pt x="615" y="243"/>
                    </a:lnTo>
                    <a:lnTo>
                      <a:pt x="609" y="243"/>
                    </a:lnTo>
                    <a:lnTo>
                      <a:pt x="587" y="237"/>
                    </a:lnTo>
                    <a:lnTo>
                      <a:pt x="570" y="226"/>
                    </a:lnTo>
                    <a:lnTo>
                      <a:pt x="536" y="209"/>
                    </a:lnTo>
                    <a:lnTo>
                      <a:pt x="480" y="181"/>
                    </a:lnTo>
                    <a:lnTo>
                      <a:pt x="429" y="153"/>
                    </a:lnTo>
                    <a:lnTo>
                      <a:pt x="395" y="136"/>
                    </a:lnTo>
                    <a:lnTo>
                      <a:pt x="378" y="119"/>
                    </a:lnTo>
                    <a:lnTo>
                      <a:pt x="356" y="108"/>
                    </a:lnTo>
                    <a:lnTo>
                      <a:pt x="322" y="85"/>
                    </a:lnTo>
                    <a:lnTo>
                      <a:pt x="293" y="74"/>
                    </a:lnTo>
                    <a:lnTo>
                      <a:pt x="282" y="68"/>
                    </a:lnTo>
                    <a:lnTo>
                      <a:pt x="271" y="62"/>
                    </a:lnTo>
                    <a:lnTo>
                      <a:pt x="265" y="57"/>
                    </a:lnTo>
                    <a:lnTo>
                      <a:pt x="254" y="46"/>
                    </a:lnTo>
                    <a:lnTo>
                      <a:pt x="243" y="34"/>
                    </a:lnTo>
                    <a:lnTo>
                      <a:pt x="231" y="23"/>
                    </a:lnTo>
                    <a:lnTo>
                      <a:pt x="214" y="17"/>
                    </a:lnTo>
                    <a:lnTo>
                      <a:pt x="220" y="17"/>
                    </a:lnTo>
                    <a:lnTo>
                      <a:pt x="203" y="17"/>
                    </a:lnTo>
                    <a:lnTo>
                      <a:pt x="209" y="12"/>
                    </a:lnTo>
                    <a:lnTo>
                      <a:pt x="197" y="17"/>
                    </a:lnTo>
                    <a:lnTo>
                      <a:pt x="186" y="23"/>
                    </a:lnTo>
                    <a:lnTo>
                      <a:pt x="169" y="23"/>
                    </a:lnTo>
                    <a:lnTo>
                      <a:pt x="164" y="23"/>
                    </a:lnTo>
                    <a:lnTo>
                      <a:pt x="152" y="23"/>
                    </a:lnTo>
                    <a:lnTo>
                      <a:pt x="147" y="23"/>
                    </a:lnTo>
                    <a:lnTo>
                      <a:pt x="135" y="23"/>
                    </a:lnTo>
                    <a:lnTo>
                      <a:pt x="124" y="17"/>
                    </a:lnTo>
                    <a:lnTo>
                      <a:pt x="130" y="17"/>
                    </a:lnTo>
                    <a:lnTo>
                      <a:pt x="113" y="17"/>
                    </a:lnTo>
                    <a:lnTo>
                      <a:pt x="85" y="23"/>
                    </a:lnTo>
                    <a:lnTo>
                      <a:pt x="73" y="29"/>
                    </a:lnTo>
                    <a:lnTo>
                      <a:pt x="79" y="29"/>
                    </a:lnTo>
                    <a:lnTo>
                      <a:pt x="68" y="40"/>
                    </a:lnTo>
                    <a:lnTo>
                      <a:pt x="51" y="57"/>
                    </a:lnTo>
                    <a:lnTo>
                      <a:pt x="39" y="79"/>
                    </a:lnTo>
                    <a:lnTo>
                      <a:pt x="28" y="102"/>
                    </a:lnTo>
                    <a:lnTo>
                      <a:pt x="22" y="119"/>
                    </a:lnTo>
                    <a:lnTo>
                      <a:pt x="17" y="153"/>
                    </a:lnTo>
                    <a:lnTo>
                      <a:pt x="17" y="170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8" name="Freeform 35"/>
              <p:cNvSpPr>
                <a:spLocks/>
              </p:cNvSpPr>
              <p:nvPr/>
            </p:nvSpPr>
            <p:spPr bwMode="auto">
              <a:xfrm>
                <a:off x="1312" y="182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9" name="Freeform 36"/>
              <p:cNvSpPr>
                <a:spLocks noEditPoints="1"/>
              </p:cNvSpPr>
              <p:nvPr/>
            </p:nvSpPr>
            <p:spPr bwMode="auto">
              <a:xfrm>
                <a:off x="1312" y="1828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0" name="Freeform 37"/>
              <p:cNvSpPr>
                <a:spLocks/>
              </p:cNvSpPr>
              <p:nvPr/>
            </p:nvSpPr>
            <p:spPr bwMode="auto">
              <a:xfrm>
                <a:off x="1363" y="1699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1" name="Freeform 38"/>
              <p:cNvSpPr>
                <a:spLocks noEditPoints="1"/>
              </p:cNvSpPr>
              <p:nvPr/>
            </p:nvSpPr>
            <p:spPr bwMode="auto">
              <a:xfrm>
                <a:off x="1363" y="1699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2" name="Freeform 39"/>
              <p:cNvSpPr>
                <a:spLocks/>
              </p:cNvSpPr>
              <p:nvPr/>
            </p:nvSpPr>
            <p:spPr bwMode="auto">
              <a:xfrm>
                <a:off x="1420" y="1676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3" name="Freeform 40"/>
              <p:cNvSpPr>
                <a:spLocks noEditPoints="1"/>
              </p:cNvSpPr>
              <p:nvPr/>
            </p:nvSpPr>
            <p:spPr bwMode="auto">
              <a:xfrm>
                <a:off x="1420" y="1676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3 w 62"/>
                  <a:gd name="T3" fmla="*/ 0 h 57"/>
                  <a:gd name="T4" fmla="*/ 33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3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4" name="Freeform 41"/>
              <p:cNvSpPr>
                <a:spLocks/>
              </p:cNvSpPr>
              <p:nvPr/>
            </p:nvSpPr>
            <p:spPr bwMode="auto">
              <a:xfrm>
                <a:off x="1470" y="1682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5" name="Freeform 42"/>
              <p:cNvSpPr>
                <a:spLocks noEditPoints="1"/>
              </p:cNvSpPr>
              <p:nvPr/>
            </p:nvSpPr>
            <p:spPr bwMode="auto">
              <a:xfrm>
                <a:off x="1470" y="1682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6" name="Freeform 43"/>
              <p:cNvSpPr>
                <a:spLocks/>
              </p:cNvSpPr>
              <p:nvPr/>
            </p:nvSpPr>
            <p:spPr bwMode="auto">
              <a:xfrm>
                <a:off x="1527" y="167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7" name="Freeform 44"/>
              <p:cNvSpPr>
                <a:spLocks noEditPoints="1"/>
              </p:cNvSpPr>
              <p:nvPr/>
            </p:nvSpPr>
            <p:spPr bwMode="auto">
              <a:xfrm>
                <a:off x="1527" y="1670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8" name="Freeform 45"/>
              <p:cNvSpPr>
                <a:spLocks/>
              </p:cNvSpPr>
              <p:nvPr/>
            </p:nvSpPr>
            <p:spPr bwMode="auto">
              <a:xfrm>
                <a:off x="1578" y="1716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9" name="Freeform 46"/>
              <p:cNvSpPr>
                <a:spLocks noEditPoints="1"/>
              </p:cNvSpPr>
              <p:nvPr/>
            </p:nvSpPr>
            <p:spPr bwMode="auto">
              <a:xfrm>
                <a:off x="1578" y="171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0" name="Freeform 47"/>
              <p:cNvSpPr>
                <a:spLocks/>
              </p:cNvSpPr>
              <p:nvPr/>
            </p:nvSpPr>
            <p:spPr bwMode="auto">
              <a:xfrm>
                <a:off x="1628" y="1744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1" name="Freeform 48"/>
              <p:cNvSpPr>
                <a:spLocks noEditPoints="1"/>
              </p:cNvSpPr>
              <p:nvPr/>
            </p:nvSpPr>
            <p:spPr bwMode="auto">
              <a:xfrm>
                <a:off x="1628" y="1744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2" name="Freeform 49"/>
              <p:cNvSpPr>
                <a:spLocks/>
              </p:cNvSpPr>
              <p:nvPr/>
            </p:nvSpPr>
            <p:spPr bwMode="auto">
              <a:xfrm>
                <a:off x="1736" y="1812"/>
                <a:ext cx="67" cy="50"/>
              </a:xfrm>
              <a:custGeom>
                <a:avLst/>
                <a:gdLst>
                  <a:gd name="T0" fmla="*/ 34 w 67"/>
                  <a:gd name="T1" fmla="*/ 0 h 50"/>
                  <a:gd name="T2" fmla="*/ 67 w 67"/>
                  <a:gd name="T3" fmla="*/ 50 h 50"/>
                  <a:gd name="T4" fmla="*/ 0 w 67"/>
                  <a:gd name="T5" fmla="*/ 50 h 50"/>
                  <a:gd name="T6" fmla="*/ 34 w 6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0"/>
                  <a:gd name="T14" fmla="*/ 67 w 67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0">
                    <a:moveTo>
                      <a:pt x="34" y="0"/>
                    </a:moveTo>
                    <a:lnTo>
                      <a:pt x="67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3" name="Freeform 50"/>
              <p:cNvSpPr>
                <a:spLocks noEditPoints="1"/>
              </p:cNvSpPr>
              <p:nvPr/>
            </p:nvSpPr>
            <p:spPr bwMode="auto">
              <a:xfrm>
                <a:off x="1736" y="1812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7 w 73"/>
                  <a:gd name="T7" fmla="*/ 50 h 56"/>
                  <a:gd name="T8" fmla="*/ 73 w 73"/>
                  <a:gd name="T9" fmla="*/ 50 h 56"/>
                  <a:gd name="T10" fmla="*/ 67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7 w 73"/>
                  <a:gd name="T25" fmla="*/ 50 h 56"/>
                  <a:gd name="T26" fmla="*/ 67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7" y="50"/>
                    </a:lnTo>
                    <a:lnTo>
                      <a:pt x="73" y="50"/>
                    </a:lnTo>
                    <a:lnTo>
                      <a:pt x="67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7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4" name="Freeform 51"/>
              <p:cNvSpPr>
                <a:spLocks/>
              </p:cNvSpPr>
              <p:nvPr/>
            </p:nvSpPr>
            <p:spPr bwMode="auto">
              <a:xfrm>
                <a:off x="1843" y="1862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5" name="Freeform 52"/>
              <p:cNvSpPr>
                <a:spLocks noEditPoints="1"/>
              </p:cNvSpPr>
              <p:nvPr/>
            </p:nvSpPr>
            <p:spPr bwMode="auto">
              <a:xfrm>
                <a:off x="1843" y="1862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8 w 73"/>
                  <a:gd name="T7" fmla="*/ 51 h 57"/>
                  <a:gd name="T8" fmla="*/ 73 w 73"/>
                  <a:gd name="T9" fmla="*/ 51 h 57"/>
                  <a:gd name="T10" fmla="*/ 68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8 w 73"/>
                  <a:gd name="T25" fmla="*/ 51 h 57"/>
                  <a:gd name="T26" fmla="*/ 68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3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6" name="Freeform 53"/>
              <p:cNvSpPr>
                <a:spLocks/>
              </p:cNvSpPr>
              <p:nvPr/>
            </p:nvSpPr>
            <p:spPr bwMode="auto">
              <a:xfrm>
                <a:off x="1950" y="1902"/>
                <a:ext cx="62" cy="56"/>
              </a:xfrm>
              <a:custGeom>
                <a:avLst/>
                <a:gdLst>
                  <a:gd name="T0" fmla="*/ 34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4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4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7" name="Freeform 54"/>
              <p:cNvSpPr>
                <a:spLocks noEditPoints="1"/>
              </p:cNvSpPr>
              <p:nvPr/>
            </p:nvSpPr>
            <p:spPr bwMode="auto">
              <a:xfrm>
                <a:off x="1950" y="1902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4 w 62"/>
                  <a:gd name="T3" fmla="*/ 0 h 62"/>
                  <a:gd name="T4" fmla="*/ 34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4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4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8" name="Freeform 55"/>
              <p:cNvSpPr>
                <a:spLocks/>
              </p:cNvSpPr>
              <p:nvPr/>
            </p:nvSpPr>
            <p:spPr bwMode="auto">
              <a:xfrm>
                <a:off x="2272" y="186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9" name="Freeform 56"/>
              <p:cNvSpPr>
                <a:spLocks noEditPoints="1"/>
              </p:cNvSpPr>
              <p:nvPr/>
            </p:nvSpPr>
            <p:spPr bwMode="auto">
              <a:xfrm>
                <a:off x="2272" y="186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0" name="Freeform 57"/>
              <p:cNvSpPr>
                <a:spLocks/>
              </p:cNvSpPr>
              <p:nvPr/>
            </p:nvSpPr>
            <p:spPr bwMode="auto">
              <a:xfrm>
                <a:off x="2594" y="1778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1" name="Freeform 58"/>
              <p:cNvSpPr>
                <a:spLocks noEditPoints="1"/>
              </p:cNvSpPr>
              <p:nvPr/>
            </p:nvSpPr>
            <p:spPr bwMode="auto">
              <a:xfrm>
                <a:off x="2594" y="177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2" name="Freeform 59"/>
              <p:cNvSpPr>
                <a:spLocks/>
              </p:cNvSpPr>
              <p:nvPr/>
            </p:nvSpPr>
            <p:spPr bwMode="auto">
              <a:xfrm>
                <a:off x="3231" y="171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3" name="Freeform 60"/>
              <p:cNvSpPr>
                <a:spLocks noEditPoints="1"/>
              </p:cNvSpPr>
              <p:nvPr/>
            </p:nvSpPr>
            <p:spPr bwMode="auto">
              <a:xfrm>
                <a:off x="3231" y="1716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9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4" name="Freeform 61"/>
              <p:cNvSpPr>
                <a:spLocks/>
              </p:cNvSpPr>
              <p:nvPr/>
            </p:nvSpPr>
            <p:spPr bwMode="auto">
              <a:xfrm>
                <a:off x="3869" y="1721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5" name="Freeform 62"/>
              <p:cNvSpPr>
                <a:spLocks noEditPoints="1"/>
              </p:cNvSpPr>
              <p:nvPr/>
            </p:nvSpPr>
            <p:spPr bwMode="auto">
              <a:xfrm>
                <a:off x="3869" y="1721"/>
                <a:ext cx="74" cy="57"/>
              </a:xfrm>
              <a:custGeom>
                <a:avLst/>
                <a:gdLst>
                  <a:gd name="T0" fmla="*/ 34 w 74"/>
                  <a:gd name="T1" fmla="*/ 0 h 57"/>
                  <a:gd name="T2" fmla="*/ 34 w 74"/>
                  <a:gd name="T3" fmla="*/ 0 h 57"/>
                  <a:gd name="T4" fmla="*/ 34 w 74"/>
                  <a:gd name="T5" fmla="*/ 0 h 57"/>
                  <a:gd name="T6" fmla="*/ 68 w 74"/>
                  <a:gd name="T7" fmla="*/ 51 h 57"/>
                  <a:gd name="T8" fmla="*/ 74 w 74"/>
                  <a:gd name="T9" fmla="*/ 51 h 57"/>
                  <a:gd name="T10" fmla="*/ 68 w 74"/>
                  <a:gd name="T11" fmla="*/ 57 h 57"/>
                  <a:gd name="T12" fmla="*/ 0 w 74"/>
                  <a:gd name="T13" fmla="*/ 57 h 57"/>
                  <a:gd name="T14" fmla="*/ 0 w 74"/>
                  <a:gd name="T15" fmla="*/ 51 h 57"/>
                  <a:gd name="T16" fmla="*/ 0 w 74"/>
                  <a:gd name="T17" fmla="*/ 51 h 57"/>
                  <a:gd name="T18" fmla="*/ 34 w 74"/>
                  <a:gd name="T19" fmla="*/ 0 h 57"/>
                  <a:gd name="T20" fmla="*/ 0 w 74"/>
                  <a:gd name="T21" fmla="*/ 51 h 57"/>
                  <a:gd name="T22" fmla="*/ 0 w 74"/>
                  <a:gd name="T23" fmla="*/ 51 h 57"/>
                  <a:gd name="T24" fmla="*/ 68 w 74"/>
                  <a:gd name="T25" fmla="*/ 51 h 57"/>
                  <a:gd name="T26" fmla="*/ 68 w 74"/>
                  <a:gd name="T27" fmla="*/ 51 h 57"/>
                  <a:gd name="T28" fmla="*/ 34 w 74"/>
                  <a:gd name="T29" fmla="*/ 0 h 57"/>
                  <a:gd name="T30" fmla="*/ 34 w 74"/>
                  <a:gd name="T31" fmla="*/ 0 h 57"/>
                  <a:gd name="T32" fmla="*/ 0 w 74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7"/>
                  <a:gd name="T53" fmla="*/ 74 w 7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6" name="Freeform 63"/>
              <p:cNvSpPr>
                <a:spLocks/>
              </p:cNvSpPr>
              <p:nvPr/>
            </p:nvSpPr>
            <p:spPr bwMode="auto">
              <a:xfrm>
                <a:off x="4513" y="1744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7" name="Freeform 64"/>
              <p:cNvSpPr>
                <a:spLocks noEditPoints="1"/>
              </p:cNvSpPr>
              <p:nvPr/>
            </p:nvSpPr>
            <p:spPr bwMode="auto">
              <a:xfrm>
                <a:off x="4513" y="1744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8" name="Freeform 65"/>
              <p:cNvSpPr>
                <a:spLocks/>
              </p:cNvSpPr>
              <p:nvPr/>
            </p:nvSpPr>
            <p:spPr bwMode="auto">
              <a:xfrm>
                <a:off x="1335" y="2370"/>
                <a:ext cx="3211" cy="994"/>
              </a:xfrm>
              <a:custGeom>
                <a:avLst/>
                <a:gdLst>
                  <a:gd name="T0" fmla="*/ 34 w 3211"/>
                  <a:gd name="T1" fmla="*/ 458 h 994"/>
                  <a:gd name="T2" fmla="*/ 68 w 3211"/>
                  <a:gd name="T3" fmla="*/ 164 h 994"/>
                  <a:gd name="T4" fmla="*/ 90 w 3211"/>
                  <a:gd name="T5" fmla="*/ 40 h 994"/>
                  <a:gd name="T6" fmla="*/ 96 w 3211"/>
                  <a:gd name="T7" fmla="*/ 23 h 994"/>
                  <a:gd name="T8" fmla="*/ 118 w 3211"/>
                  <a:gd name="T9" fmla="*/ 6 h 994"/>
                  <a:gd name="T10" fmla="*/ 135 w 3211"/>
                  <a:gd name="T11" fmla="*/ 0 h 994"/>
                  <a:gd name="T12" fmla="*/ 169 w 3211"/>
                  <a:gd name="T13" fmla="*/ 0 h 994"/>
                  <a:gd name="T14" fmla="*/ 186 w 3211"/>
                  <a:gd name="T15" fmla="*/ 12 h 994"/>
                  <a:gd name="T16" fmla="*/ 203 w 3211"/>
                  <a:gd name="T17" fmla="*/ 34 h 994"/>
                  <a:gd name="T18" fmla="*/ 226 w 3211"/>
                  <a:gd name="T19" fmla="*/ 113 h 994"/>
                  <a:gd name="T20" fmla="*/ 299 w 3211"/>
                  <a:gd name="T21" fmla="*/ 288 h 994"/>
                  <a:gd name="T22" fmla="*/ 333 w 3211"/>
                  <a:gd name="T23" fmla="*/ 401 h 994"/>
                  <a:gd name="T24" fmla="*/ 440 w 3211"/>
                  <a:gd name="T25" fmla="*/ 633 h 994"/>
                  <a:gd name="T26" fmla="*/ 519 w 3211"/>
                  <a:gd name="T27" fmla="*/ 734 h 994"/>
                  <a:gd name="T28" fmla="*/ 576 w 3211"/>
                  <a:gd name="T29" fmla="*/ 819 h 994"/>
                  <a:gd name="T30" fmla="*/ 615 w 3211"/>
                  <a:gd name="T31" fmla="*/ 904 h 994"/>
                  <a:gd name="T32" fmla="*/ 632 w 3211"/>
                  <a:gd name="T33" fmla="*/ 915 h 994"/>
                  <a:gd name="T34" fmla="*/ 689 w 3211"/>
                  <a:gd name="T35" fmla="*/ 949 h 994"/>
                  <a:gd name="T36" fmla="*/ 801 w 3211"/>
                  <a:gd name="T37" fmla="*/ 977 h 994"/>
                  <a:gd name="T38" fmla="*/ 920 w 3211"/>
                  <a:gd name="T39" fmla="*/ 954 h 994"/>
                  <a:gd name="T40" fmla="*/ 1022 w 3211"/>
                  <a:gd name="T41" fmla="*/ 921 h 994"/>
                  <a:gd name="T42" fmla="*/ 1095 w 3211"/>
                  <a:gd name="T43" fmla="*/ 870 h 994"/>
                  <a:gd name="T44" fmla="*/ 1191 w 3211"/>
                  <a:gd name="T45" fmla="*/ 774 h 994"/>
                  <a:gd name="T46" fmla="*/ 1281 w 3211"/>
                  <a:gd name="T47" fmla="*/ 700 h 994"/>
                  <a:gd name="T48" fmla="*/ 1586 w 3211"/>
                  <a:gd name="T49" fmla="*/ 525 h 994"/>
                  <a:gd name="T50" fmla="*/ 1812 w 3211"/>
                  <a:gd name="T51" fmla="*/ 446 h 994"/>
                  <a:gd name="T52" fmla="*/ 2111 w 3211"/>
                  <a:gd name="T53" fmla="*/ 379 h 994"/>
                  <a:gd name="T54" fmla="*/ 2308 w 3211"/>
                  <a:gd name="T55" fmla="*/ 362 h 994"/>
                  <a:gd name="T56" fmla="*/ 2692 w 3211"/>
                  <a:gd name="T57" fmla="*/ 373 h 994"/>
                  <a:gd name="T58" fmla="*/ 3014 w 3211"/>
                  <a:gd name="T59" fmla="*/ 401 h 994"/>
                  <a:gd name="T60" fmla="*/ 3211 w 3211"/>
                  <a:gd name="T61" fmla="*/ 452 h 994"/>
                  <a:gd name="T62" fmla="*/ 2912 w 3211"/>
                  <a:gd name="T63" fmla="*/ 407 h 994"/>
                  <a:gd name="T64" fmla="*/ 2568 w 3211"/>
                  <a:gd name="T65" fmla="*/ 384 h 994"/>
                  <a:gd name="T66" fmla="*/ 2246 w 3211"/>
                  <a:gd name="T67" fmla="*/ 379 h 994"/>
                  <a:gd name="T68" fmla="*/ 2032 w 3211"/>
                  <a:gd name="T69" fmla="*/ 407 h 994"/>
                  <a:gd name="T70" fmla="*/ 1733 w 3211"/>
                  <a:gd name="T71" fmla="*/ 486 h 994"/>
                  <a:gd name="T72" fmla="*/ 1530 w 3211"/>
                  <a:gd name="T73" fmla="*/ 576 h 994"/>
                  <a:gd name="T74" fmla="*/ 1264 w 3211"/>
                  <a:gd name="T75" fmla="*/ 734 h 994"/>
                  <a:gd name="T76" fmla="*/ 1168 w 3211"/>
                  <a:gd name="T77" fmla="*/ 819 h 994"/>
                  <a:gd name="T78" fmla="*/ 1072 w 3211"/>
                  <a:gd name="T79" fmla="*/ 909 h 994"/>
                  <a:gd name="T80" fmla="*/ 999 w 3211"/>
                  <a:gd name="T81" fmla="*/ 949 h 994"/>
                  <a:gd name="T82" fmla="*/ 875 w 3211"/>
                  <a:gd name="T83" fmla="*/ 983 h 994"/>
                  <a:gd name="T84" fmla="*/ 762 w 3211"/>
                  <a:gd name="T85" fmla="*/ 988 h 994"/>
                  <a:gd name="T86" fmla="*/ 643 w 3211"/>
                  <a:gd name="T87" fmla="*/ 949 h 994"/>
                  <a:gd name="T88" fmla="*/ 621 w 3211"/>
                  <a:gd name="T89" fmla="*/ 932 h 994"/>
                  <a:gd name="T90" fmla="*/ 593 w 3211"/>
                  <a:gd name="T91" fmla="*/ 892 h 994"/>
                  <a:gd name="T92" fmla="*/ 547 w 3211"/>
                  <a:gd name="T93" fmla="*/ 802 h 994"/>
                  <a:gd name="T94" fmla="*/ 480 w 3211"/>
                  <a:gd name="T95" fmla="*/ 717 h 994"/>
                  <a:gd name="T96" fmla="*/ 389 w 3211"/>
                  <a:gd name="T97" fmla="*/ 576 h 994"/>
                  <a:gd name="T98" fmla="*/ 305 w 3211"/>
                  <a:gd name="T99" fmla="*/ 362 h 994"/>
                  <a:gd name="T100" fmla="*/ 265 w 3211"/>
                  <a:gd name="T101" fmla="*/ 249 h 994"/>
                  <a:gd name="T102" fmla="*/ 197 w 3211"/>
                  <a:gd name="T103" fmla="*/ 85 h 994"/>
                  <a:gd name="T104" fmla="*/ 181 w 3211"/>
                  <a:gd name="T105" fmla="*/ 34 h 994"/>
                  <a:gd name="T106" fmla="*/ 175 w 3211"/>
                  <a:gd name="T107" fmla="*/ 23 h 994"/>
                  <a:gd name="T108" fmla="*/ 152 w 3211"/>
                  <a:gd name="T109" fmla="*/ 17 h 994"/>
                  <a:gd name="T110" fmla="*/ 141 w 3211"/>
                  <a:gd name="T111" fmla="*/ 17 h 994"/>
                  <a:gd name="T112" fmla="*/ 118 w 3211"/>
                  <a:gd name="T113" fmla="*/ 29 h 994"/>
                  <a:gd name="T114" fmla="*/ 113 w 3211"/>
                  <a:gd name="T115" fmla="*/ 34 h 994"/>
                  <a:gd name="T116" fmla="*/ 96 w 3211"/>
                  <a:gd name="T117" fmla="*/ 79 h 994"/>
                  <a:gd name="T118" fmla="*/ 73 w 3211"/>
                  <a:gd name="T119" fmla="*/ 254 h 994"/>
                  <a:gd name="T120" fmla="*/ 34 w 3211"/>
                  <a:gd name="T121" fmla="*/ 604 h 9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1"/>
                  <a:gd name="T184" fmla="*/ 0 h 994"/>
                  <a:gd name="T185" fmla="*/ 3211 w 3211"/>
                  <a:gd name="T186" fmla="*/ 994 h 99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1" h="994">
                    <a:moveTo>
                      <a:pt x="0" y="762"/>
                    </a:moveTo>
                    <a:lnTo>
                      <a:pt x="17" y="604"/>
                    </a:lnTo>
                    <a:lnTo>
                      <a:pt x="34" y="458"/>
                    </a:lnTo>
                    <a:lnTo>
                      <a:pt x="51" y="328"/>
                    </a:lnTo>
                    <a:lnTo>
                      <a:pt x="56" y="254"/>
                    </a:lnTo>
                    <a:lnTo>
                      <a:pt x="68" y="164"/>
                    </a:lnTo>
                    <a:lnTo>
                      <a:pt x="73" y="119"/>
                    </a:lnTo>
                    <a:lnTo>
                      <a:pt x="79" y="74"/>
                    </a:lnTo>
                    <a:lnTo>
                      <a:pt x="90" y="40"/>
                    </a:lnTo>
                    <a:lnTo>
                      <a:pt x="96" y="29"/>
                    </a:lnTo>
                    <a:lnTo>
                      <a:pt x="96" y="23"/>
                    </a:lnTo>
                    <a:lnTo>
                      <a:pt x="107" y="17"/>
                    </a:lnTo>
                    <a:lnTo>
                      <a:pt x="107" y="12"/>
                    </a:lnTo>
                    <a:lnTo>
                      <a:pt x="118" y="6"/>
                    </a:lnTo>
                    <a:lnTo>
                      <a:pt x="135" y="0"/>
                    </a:lnTo>
                    <a:lnTo>
                      <a:pt x="152" y="0"/>
                    </a:lnTo>
                    <a:lnTo>
                      <a:pt x="169" y="0"/>
                    </a:lnTo>
                    <a:lnTo>
                      <a:pt x="181" y="12"/>
                    </a:lnTo>
                    <a:lnTo>
                      <a:pt x="186" y="12"/>
                    </a:lnTo>
                    <a:lnTo>
                      <a:pt x="192" y="23"/>
                    </a:lnTo>
                    <a:lnTo>
                      <a:pt x="203" y="34"/>
                    </a:lnTo>
                    <a:lnTo>
                      <a:pt x="209" y="51"/>
                    </a:lnTo>
                    <a:lnTo>
                      <a:pt x="214" y="85"/>
                    </a:lnTo>
                    <a:lnTo>
                      <a:pt x="226" y="113"/>
                    </a:lnTo>
                    <a:lnTo>
                      <a:pt x="254" y="175"/>
                    </a:lnTo>
                    <a:lnTo>
                      <a:pt x="282" y="243"/>
                    </a:lnTo>
                    <a:lnTo>
                      <a:pt x="299" y="288"/>
                    </a:lnTo>
                    <a:lnTo>
                      <a:pt x="310" y="322"/>
                    </a:lnTo>
                    <a:lnTo>
                      <a:pt x="316" y="362"/>
                    </a:lnTo>
                    <a:lnTo>
                      <a:pt x="333" y="401"/>
                    </a:lnTo>
                    <a:lnTo>
                      <a:pt x="378" y="520"/>
                    </a:lnTo>
                    <a:lnTo>
                      <a:pt x="401" y="565"/>
                    </a:lnTo>
                    <a:lnTo>
                      <a:pt x="440" y="633"/>
                    </a:lnTo>
                    <a:lnTo>
                      <a:pt x="468" y="678"/>
                    </a:lnTo>
                    <a:lnTo>
                      <a:pt x="491" y="706"/>
                    </a:lnTo>
                    <a:lnTo>
                      <a:pt x="519" y="734"/>
                    </a:lnTo>
                    <a:lnTo>
                      <a:pt x="547" y="768"/>
                    </a:lnTo>
                    <a:lnTo>
                      <a:pt x="564" y="796"/>
                    </a:lnTo>
                    <a:lnTo>
                      <a:pt x="576" y="819"/>
                    </a:lnTo>
                    <a:lnTo>
                      <a:pt x="593" y="864"/>
                    </a:lnTo>
                    <a:lnTo>
                      <a:pt x="604" y="887"/>
                    </a:lnTo>
                    <a:lnTo>
                      <a:pt x="615" y="904"/>
                    </a:lnTo>
                    <a:lnTo>
                      <a:pt x="632" y="921"/>
                    </a:lnTo>
                    <a:lnTo>
                      <a:pt x="632" y="915"/>
                    </a:lnTo>
                    <a:lnTo>
                      <a:pt x="655" y="932"/>
                    </a:lnTo>
                    <a:lnTo>
                      <a:pt x="649" y="932"/>
                    </a:lnTo>
                    <a:lnTo>
                      <a:pt x="689" y="949"/>
                    </a:lnTo>
                    <a:lnTo>
                      <a:pt x="728" y="966"/>
                    </a:lnTo>
                    <a:lnTo>
                      <a:pt x="762" y="971"/>
                    </a:lnTo>
                    <a:lnTo>
                      <a:pt x="801" y="977"/>
                    </a:lnTo>
                    <a:lnTo>
                      <a:pt x="835" y="971"/>
                    </a:lnTo>
                    <a:lnTo>
                      <a:pt x="875" y="966"/>
                    </a:lnTo>
                    <a:lnTo>
                      <a:pt x="920" y="954"/>
                    </a:lnTo>
                    <a:lnTo>
                      <a:pt x="965" y="943"/>
                    </a:lnTo>
                    <a:lnTo>
                      <a:pt x="993" y="932"/>
                    </a:lnTo>
                    <a:lnTo>
                      <a:pt x="1022" y="921"/>
                    </a:lnTo>
                    <a:lnTo>
                      <a:pt x="1038" y="909"/>
                    </a:lnTo>
                    <a:lnTo>
                      <a:pt x="1061" y="898"/>
                    </a:lnTo>
                    <a:lnTo>
                      <a:pt x="1095" y="870"/>
                    </a:lnTo>
                    <a:lnTo>
                      <a:pt x="1123" y="836"/>
                    </a:lnTo>
                    <a:lnTo>
                      <a:pt x="1157" y="808"/>
                    </a:lnTo>
                    <a:lnTo>
                      <a:pt x="1191" y="774"/>
                    </a:lnTo>
                    <a:lnTo>
                      <a:pt x="1230" y="734"/>
                    </a:lnTo>
                    <a:lnTo>
                      <a:pt x="1259" y="717"/>
                    </a:lnTo>
                    <a:lnTo>
                      <a:pt x="1281" y="700"/>
                    </a:lnTo>
                    <a:lnTo>
                      <a:pt x="1456" y="599"/>
                    </a:lnTo>
                    <a:lnTo>
                      <a:pt x="1524" y="559"/>
                    </a:lnTo>
                    <a:lnTo>
                      <a:pt x="1586" y="525"/>
                    </a:lnTo>
                    <a:lnTo>
                      <a:pt x="1648" y="497"/>
                    </a:lnTo>
                    <a:lnTo>
                      <a:pt x="1721" y="475"/>
                    </a:lnTo>
                    <a:lnTo>
                      <a:pt x="1812" y="446"/>
                    </a:lnTo>
                    <a:lnTo>
                      <a:pt x="1925" y="418"/>
                    </a:lnTo>
                    <a:lnTo>
                      <a:pt x="2032" y="390"/>
                    </a:lnTo>
                    <a:lnTo>
                      <a:pt x="2111" y="379"/>
                    </a:lnTo>
                    <a:lnTo>
                      <a:pt x="2179" y="367"/>
                    </a:lnTo>
                    <a:lnTo>
                      <a:pt x="2246" y="362"/>
                    </a:lnTo>
                    <a:lnTo>
                      <a:pt x="2308" y="362"/>
                    </a:lnTo>
                    <a:lnTo>
                      <a:pt x="2376" y="362"/>
                    </a:lnTo>
                    <a:lnTo>
                      <a:pt x="2568" y="367"/>
                    </a:lnTo>
                    <a:lnTo>
                      <a:pt x="2692" y="373"/>
                    </a:lnTo>
                    <a:lnTo>
                      <a:pt x="2805" y="379"/>
                    </a:lnTo>
                    <a:lnTo>
                      <a:pt x="2918" y="390"/>
                    </a:lnTo>
                    <a:lnTo>
                      <a:pt x="3014" y="401"/>
                    </a:lnTo>
                    <a:lnTo>
                      <a:pt x="3161" y="424"/>
                    </a:lnTo>
                    <a:lnTo>
                      <a:pt x="3211" y="435"/>
                    </a:lnTo>
                    <a:lnTo>
                      <a:pt x="3211" y="452"/>
                    </a:lnTo>
                    <a:lnTo>
                      <a:pt x="3155" y="441"/>
                    </a:lnTo>
                    <a:lnTo>
                      <a:pt x="3008" y="418"/>
                    </a:lnTo>
                    <a:lnTo>
                      <a:pt x="2912" y="407"/>
                    </a:lnTo>
                    <a:lnTo>
                      <a:pt x="2805" y="396"/>
                    </a:lnTo>
                    <a:lnTo>
                      <a:pt x="2692" y="390"/>
                    </a:lnTo>
                    <a:lnTo>
                      <a:pt x="2568" y="384"/>
                    </a:lnTo>
                    <a:lnTo>
                      <a:pt x="2376" y="379"/>
                    </a:lnTo>
                    <a:lnTo>
                      <a:pt x="2308" y="379"/>
                    </a:lnTo>
                    <a:lnTo>
                      <a:pt x="2246" y="379"/>
                    </a:lnTo>
                    <a:lnTo>
                      <a:pt x="2184" y="384"/>
                    </a:lnTo>
                    <a:lnTo>
                      <a:pt x="2117" y="390"/>
                    </a:lnTo>
                    <a:lnTo>
                      <a:pt x="2032" y="407"/>
                    </a:lnTo>
                    <a:lnTo>
                      <a:pt x="1930" y="435"/>
                    </a:lnTo>
                    <a:lnTo>
                      <a:pt x="1817" y="463"/>
                    </a:lnTo>
                    <a:lnTo>
                      <a:pt x="1733" y="486"/>
                    </a:lnTo>
                    <a:lnTo>
                      <a:pt x="1659" y="514"/>
                    </a:lnTo>
                    <a:lnTo>
                      <a:pt x="1592" y="542"/>
                    </a:lnTo>
                    <a:lnTo>
                      <a:pt x="1530" y="576"/>
                    </a:lnTo>
                    <a:lnTo>
                      <a:pt x="1467" y="610"/>
                    </a:lnTo>
                    <a:lnTo>
                      <a:pt x="1292" y="717"/>
                    </a:lnTo>
                    <a:lnTo>
                      <a:pt x="1264" y="734"/>
                    </a:lnTo>
                    <a:lnTo>
                      <a:pt x="1242" y="751"/>
                    </a:lnTo>
                    <a:lnTo>
                      <a:pt x="1202" y="785"/>
                    </a:lnTo>
                    <a:lnTo>
                      <a:pt x="1168" y="819"/>
                    </a:lnTo>
                    <a:lnTo>
                      <a:pt x="1140" y="853"/>
                    </a:lnTo>
                    <a:lnTo>
                      <a:pt x="1106" y="881"/>
                    </a:lnTo>
                    <a:lnTo>
                      <a:pt x="1072" y="909"/>
                    </a:lnTo>
                    <a:lnTo>
                      <a:pt x="1050" y="926"/>
                    </a:lnTo>
                    <a:lnTo>
                      <a:pt x="1027" y="937"/>
                    </a:lnTo>
                    <a:lnTo>
                      <a:pt x="999" y="949"/>
                    </a:lnTo>
                    <a:lnTo>
                      <a:pt x="971" y="960"/>
                    </a:lnTo>
                    <a:lnTo>
                      <a:pt x="920" y="971"/>
                    </a:lnTo>
                    <a:lnTo>
                      <a:pt x="875" y="983"/>
                    </a:lnTo>
                    <a:lnTo>
                      <a:pt x="835" y="988"/>
                    </a:lnTo>
                    <a:lnTo>
                      <a:pt x="796" y="994"/>
                    </a:lnTo>
                    <a:lnTo>
                      <a:pt x="762" y="988"/>
                    </a:lnTo>
                    <a:lnTo>
                      <a:pt x="722" y="983"/>
                    </a:lnTo>
                    <a:lnTo>
                      <a:pt x="683" y="966"/>
                    </a:lnTo>
                    <a:lnTo>
                      <a:pt x="643" y="949"/>
                    </a:lnTo>
                    <a:lnTo>
                      <a:pt x="643" y="943"/>
                    </a:lnTo>
                    <a:lnTo>
                      <a:pt x="621" y="932"/>
                    </a:lnTo>
                    <a:lnTo>
                      <a:pt x="604" y="915"/>
                    </a:lnTo>
                    <a:lnTo>
                      <a:pt x="593" y="892"/>
                    </a:lnTo>
                    <a:lnTo>
                      <a:pt x="581" y="870"/>
                    </a:lnTo>
                    <a:lnTo>
                      <a:pt x="559" y="825"/>
                    </a:lnTo>
                    <a:lnTo>
                      <a:pt x="547" y="802"/>
                    </a:lnTo>
                    <a:lnTo>
                      <a:pt x="536" y="779"/>
                    </a:lnTo>
                    <a:lnTo>
                      <a:pt x="502" y="746"/>
                    </a:lnTo>
                    <a:lnTo>
                      <a:pt x="480" y="717"/>
                    </a:lnTo>
                    <a:lnTo>
                      <a:pt x="457" y="683"/>
                    </a:lnTo>
                    <a:lnTo>
                      <a:pt x="423" y="638"/>
                    </a:lnTo>
                    <a:lnTo>
                      <a:pt x="389" y="576"/>
                    </a:lnTo>
                    <a:lnTo>
                      <a:pt x="367" y="525"/>
                    </a:lnTo>
                    <a:lnTo>
                      <a:pt x="316" y="407"/>
                    </a:lnTo>
                    <a:lnTo>
                      <a:pt x="305" y="362"/>
                    </a:lnTo>
                    <a:lnTo>
                      <a:pt x="293" y="328"/>
                    </a:lnTo>
                    <a:lnTo>
                      <a:pt x="282" y="294"/>
                    </a:lnTo>
                    <a:lnTo>
                      <a:pt x="265" y="249"/>
                    </a:lnTo>
                    <a:lnTo>
                      <a:pt x="237" y="187"/>
                    </a:lnTo>
                    <a:lnTo>
                      <a:pt x="214" y="119"/>
                    </a:lnTo>
                    <a:lnTo>
                      <a:pt x="197" y="85"/>
                    </a:lnTo>
                    <a:lnTo>
                      <a:pt x="192" y="57"/>
                    </a:lnTo>
                    <a:lnTo>
                      <a:pt x="186" y="46"/>
                    </a:lnTo>
                    <a:lnTo>
                      <a:pt x="181" y="34"/>
                    </a:lnTo>
                    <a:lnTo>
                      <a:pt x="169" y="23"/>
                    </a:lnTo>
                    <a:lnTo>
                      <a:pt x="175" y="23"/>
                    </a:lnTo>
                    <a:lnTo>
                      <a:pt x="164" y="17"/>
                    </a:lnTo>
                    <a:lnTo>
                      <a:pt x="152" y="17"/>
                    </a:lnTo>
                    <a:lnTo>
                      <a:pt x="135" y="17"/>
                    </a:lnTo>
                    <a:lnTo>
                      <a:pt x="141" y="17"/>
                    </a:lnTo>
                    <a:lnTo>
                      <a:pt x="124" y="23"/>
                    </a:lnTo>
                    <a:lnTo>
                      <a:pt x="130" y="17"/>
                    </a:lnTo>
                    <a:lnTo>
                      <a:pt x="118" y="29"/>
                    </a:lnTo>
                    <a:lnTo>
                      <a:pt x="118" y="23"/>
                    </a:lnTo>
                    <a:lnTo>
                      <a:pt x="113" y="34"/>
                    </a:lnTo>
                    <a:lnTo>
                      <a:pt x="107" y="46"/>
                    </a:lnTo>
                    <a:lnTo>
                      <a:pt x="96" y="79"/>
                    </a:lnTo>
                    <a:lnTo>
                      <a:pt x="90" y="119"/>
                    </a:lnTo>
                    <a:lnTo>
                      <a:pt x="85" y="164"/>
                    </a:lnTo>
                    <a:lnTo>
                      <a:pt x="73" y="254"/>
                    </a:lnTo>
                    <a:lnTo>
                      <a:pt x="68" y="328"/>
                    </a:lnTo>
                    <a:lnTo>
                      <a:pt x="51" y="463"/>
                    </a:lnTo>
                    <a:lnTo>
                      <a:pt x="34" y="604"/>
                    </a:lnTo>
                    <a:lnTo>
                      <a:pt x="17" y="762"/>
                    </a:lnTo>
                    <a:lnTo>
                      <a:pt x="0" y="762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9" name="Rectangle 66"/>
              <p:cNvSpPr>
                <a:spLocks noChangeArrowheads="1"/>
              </p:cNvSpPr>
              <p:nvPr/>
            </p:nvSpPr>
            <p:spPr bwMode="auto">
              <a:xfrm>
                <a:off x="1324" y="3110"/>
                <a:ext cx="39" cy="39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0" name="Freeform 67"/>
              <p:cNvSpPr>
                <a:spLocks noEditPoints="1"/>
              </p:cNvSpPr>
              <p:nvPr/>
            </p:nvSpPr>
            <p:spPr bwMode="auto">
              <a:xfrm>
                <a:off x="1324" y="3110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39 h 45"/>
                  <a:gd name="T12" fmla="*/ 0 w 45"/>
                  <a:gd name="T13" fmla="*/ 39 h 45"/>
                  <a:gd name="T14" fmla="*/ 39 w 45"/>
                  <a:gd name="T15" fmla="*/ 39 h 45"/>
                  <a:gd name="T16" fmla="*/ 39 w 45"/>
                  <a:gd name="T17" fmla="*/ 39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39"/>
                    </a:moveTo>
                    <a:lnTo>
                      <a:pt x="0" y="39"/>
                    </a:lnTo>
                    <a:lnTo>
                      <a:pt x="39" y="39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1" name="Rectangle 68"/>
              <p:cNvSpPr>
                <a:spLocks noChangeArrowheads="1"/>
              </p:cNvSpPr>
              <p:nvPr/>
            </p:nvSpPr>
            <p:spPr bwMode="auto">
              <a:xfrm>
                <a:off x="1374" y="2675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2" name="Freeform 69"/>
              <p:cNvSpPr>
                <a:spLocks noEditPoints="1"/>
              </p:cNvSpPr>
              <p:nvPr/>
            </p:nvSpPr>
            <p:spPr bwMode="auto">
              <a:xfrm>
                <a:off x="1374" y="2675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40 h 45"/>
                  <a:gd name="T12" fmla="*/ 0 w 46"/>
                  <a:gd name="T13" fmla="*/ 40 h 45"/>
                  <a:gd name="T14" fmla="*/ 40 w 46"/>
                  <a:gd name="T15" fmla="*/ 40 h 45"/>
                  <a:gd name="T16" fmla="*/ 40 w 46"/>
                  <a:gd name="T17" fmla="*/ 40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3" name="Rectangle 70"/>
              <p:cNvSpPr>
                <a:spLocks noChangeArrowheads="1"/>
              </p:cNvSpPr>
              <p:nvPr/>
            </p:nvSpPr>
            <p:spPr bwMode="auto">
              <a:xfrm>
                <a:off x="1431" y="2370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4" name="Freeform 71"/>
              <p:cNvSpPr>
                <a:spLocks noEditPoints="1"/>
              </p:cNvSpPr>
              <p:nvPr/>
            </p:nvSpPr>
            <p:spPr bwMode="auto">
              <a:xfrm>
                <a:off x="1431" y="2370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39 w 45"/>
                  <a:gd name="T15" fmla="*/ 40 h 46"/>
                  <a:gd name="T16" fmla="*/ 39 w 45"/>
                  <a:gd name="T17" fmla="*/ 40 h 46"/>
                  <a:gd name="T18" fmla="*/ 39 w 45"/>
                  <a:gd name="T19" fmla="*/ 0 h 46"/>
                  <a:gd name="T20" fmla="*/ 39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5" name="Rectangle 72"/>
              <p:cNvSpPr>
                <a:spLocks noChangeArrowheads="1"/>
              </p:cNvSpPr>
              <p:nvPr/>
            </p:nvSpPr>
            <p:spPr bwMode="auto">
              <a:xfrm>
                <a:off x="1482" y="2359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6" name="Freeform 73"/>
              <p:cNvSpPr>
                <a:spLocks noEditPoints="1"/>
              </p:cNvSpPr>
              <p:nvPr/>
            </p:nvSpPr>
            <p:spPr bwMode="auto">
              <a:xfrm>
                <a:off x="1482" y="2359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7" name="Rectangle 74"/>
              <p:cNvSpPr>
                <a:spLocks noChangeArrowheads="1"/>
              </p:cNvSpPr>
              <p:nvPr/>
            </p:nvSpPr>
            <p:spPr bwMode="auto">
              <a:xfrm>
                <a:off x="1538" y="2466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8" name="Freeform 75"/>
              <p:cNvSpPr>
                <a:spLocks noEditPoints="1"/>
              </p:cNvSpPr>
              <p:nvPr/>
            </p:nvSpPr>
            <p:spPr bwMode="auto">
              <a:xfrm>
                <a:off x="1538" y="2466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40 w 45"/>
                  <a:gd name="T15" fmla="*/ 40 h 46"/>
                  <a:gd name="T16" fmla="*/ 40 w 45"/>
                  <a:gd name="T17" fmla="*/ 40 h 46"/>
                  <a:gd name="T18" fmla="*/ 40 w 45"/>
                  <a:gd name="T19" fmla="*/ 0 h 46"/>
                  <a:gd name="T20" fmla="*/ 40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9" name="Rectangle 76"/>
              <p:cNvSpPr>
                <a:spLocks noChangeArrowheads="1"/>
              </p:cNvSpPr>
              <p:nvPr/>
            </p:nvSpPr>
            <p:spPr bwMode="auto">
              <a:xfrm>
                <a:off x="1589" y="2596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0" name="Freeform 77"/>
              <p:cNvSpPr>
                <a:spLocks noEditPoints="1"/>
              </p:cNvSpPr>
              <p:nvPr/>
            </p:nvSpPr>
            <p:spPr bwMode="auto">
              <a:xfrm>
                <a:off x="1589" y="259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1" name="Rectangle 78"/>
              <p:cNvSpPr>
                <a:spLocks noChangeArrowheads="1"/>
              </p:cNvSpPr>
              <p:nvPr/>
            </p:nvSpPr>
            <p:spPr bwMode="auto">
              <a:xfrm>
                <a:off x="1645" y="2754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2" name="Freeform 79"/>
              <p:cNvSpPr>
                <a:spLocks noEditPoints="1"/>
              </p:cNvSpPr>
              <p:nvPr/>
            </p:nvSpPr>
            <p:spPr bwMode="auto">
              <a:xfrm>
                <a:off x="1645" y="2754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40 h 45"/>
                  <a:gd name="T12" fmla="*/ 0 w 46"/>
                  <a:gd name="T13" fmla="*/ 40 h 45"/>
                  <a:gd name="T14" fmla="*/ 40 w 46"/>
                  <a:gd name="T15" fmla="*/ 40 h 45"/>
                  <a:gd name="T16" fmla="*/ 40 w 46"/>
                  <a:gd name="T17" fmla="*/ 40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3" name="Rectangle 80"/>
              <p:cNvSpPr>
                <a:spLocks noChangeArrowheads="1"/>
              </p:cNvSpPr>
              <p:nvPr/>
            </p:nvSpPr>
            <p:spPr bwMode="auto">
              <a:xfrm>
                <a:off x="1747" y="2986"/>
                <a:ext cx="45" cy="39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4" name="Freeform 81"/>
              <p:cNvSpPr>
                <a:spLocks noEditPoints="1"/>
              </p:cNvSpPr>
              <p:nvPr/>
            </p:nvSpPr>
            <p:spPr bwMode="auto">
              <a:xfrm>
                <a:off x="1747" y="2986"/>
                <a:ext cx="51" cy="45"/>
              </a:xfrm>
              <a:custGeom>
                <a:avLst/>
                <a:gdLst>
                  <a:gd name="T0" fmla="*/ 0 w 51"/>
                  <a:gd name="T1" fmla="*/ 0 h 45"/>
                  <a:gd name="T2" fmla="*/ 51 w 51"/>
                  <a:gd name="T3" fmla="*/ 0 h 45"/>
                  <a:gd name="T4" fmla="*/ 51 w 51"/>
                  <a:gd name="T5" fmla="*/ 45 h 45"/>
                  <a:gd name="T6" fmla="*/ 0 w 51"/>
                  <a:gd name="T7" fmla="*/ 45 h 45"/>
                  <a:gd name="T8" fmla="*/ 0 w 51"/>
                  <a:gd name="T9" fmla="*/ 0 h 45"/>
                  <a:gd name="T10" fmla="*/ 6 w 51"/>
                  <a:gd name="T11" fmla="*/ 39 h 45"/>
                  <a:gd name="T12" fmla="*/ 0 w 51"/>
                  <a:gd name="T13" fmla="*/ 39 h 45"/>
                  <a:gd name="T14" fmla="*/ 45 w 51"/>
                  <a:gd name="T15" fmla="*/ 39 h 45"/>
                  <a:gd name="T16" fmla="*/ 45 w 51"/>
                  <a:gd name="T17" fmla="*/ 39 h 45"/>
                  <a:gd name="T18" fmla="*/ 45 w 51"/>
                  <a:gd name="T19" fmla="*/ 0 h 45"/>
                  <a:gd name="T20" fmla="*/ 45 w 51"/>
                  <a:gd name="T21" fmla="*/ 5 h 45"/>
                  <a:gd name="T22" fmla="*/ 0 w 51"/>
                  <a:gd name="T23" fmla="*/ 5 h 45"/>
                  <a:gd name="T24" fmla="*/ 6 w 51"/>
                  <a:gd name="T25" fmla="*/ 0 h 45"/>
                  <a:gd name="T26" fmla="*/ 6 w 51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45"/>
                  <a:gd name="T44" fmla="*/ 51 w 51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45">
                    <a:moveTo>
                      <a:pt x="0" y="0"/>
                    </a:moveTo>
                    <a:lnTo>
                      <a:pt x="51" y="0"/>
                    </a:lnTo>
                    <a:lnTo>
                      <a:pt x="51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5" y="39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5" name="Rectangle 82"/>
              <p:cNvSpPr>
                <a:spLocks noChangeArrowheads="1"/>
              </p:cNvSpPr>
              <p:nvPr/>
            </p:nvSpPr>
            <p:spPr bwMode="auto">
              <a:xfrm>
                <a:off x="1854" y="3127"/>
                <a:ext cx="40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6" name="Freeform 83"/>
              <p:cNvSpPr>
                <a:spLocks noEditPoints="1"/>
              </p:cNvSpPr>
              <p:nvPr/>
            </p:nvSpPr>
            <p:spPr bwMode="auto">
              <a:xfrm>
                <a:off x="1854" y="3127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7" name="Rectangle 84"/>
              <p:cNvSpPr>
                <a:spLocks noChangeArrowheads="1"/>
              </p:cNvSpPr>
              <p:nvPr/>
            </p:nvSpPr>
            <p:spPr bwMode="auto">
              <a:xfrm>
                <a:off x="1961" y="3291"/>
                <a:ext cx="40" cy="33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8" name="Freeform 85"/>
              <p:cNvSpPr>
                <a:spLocks noEditPoints="1"/>
              </p:cNvSpPr>
              <p:nvPr/>
            </p:nvSpPr>
            <p:spPr bwMode="auto">
              <a:xfrm>
                <a:off x="1961" y="3291"/>
                <a:ext cx="46" cy="39"/>
              </a:xfrm>
              <a:custGeom>
                <a:avLst/>
                <a:gdLst>
                  <a:gd name="T0" fmla="*/ 0 w 46"/>
                  <a:gd name="T1" fmla="*/ 0 h 39"/>
                  <a:gd name="T2" fmla="*/ 46 w 46"/>
                  <a:gd name="T3" fmla="*/ 0 h 39"/>
                  <a:gd name="T4" fmla="*/ 46 w 46"/>
                  <a:gd name="T5" fmla="*/ 39 h 39"/>
                  <a:gd name="T6" fmla="*/ 0 w 46"/>
                  <a:gd name="T7" fmla="*/ 39 h 39"/>
                  <a:gd name="T8" fmla="*/ 0 w 46"/>
                  <a:gd name="T9" fmla="*/ 0 h 39"/>
                  <a:gd name="T10" fmla="*/ 6 w 46"/>
                  <a:gd name="T11" fmla="*/ 33 h 39"/>
                  <a:gd name="T12" fmla="*/ 0 w 46"/>
                  <a:gd name="T13" fmla="*/ 33 h 39"/>
                  <a:gd name="T14" fmla="*/ 40 w 46"/>
                  <a:gd name="T15" fmla="*/ 33 h 39"/>
                  <a:gd name="T16" fmla="*/ 40 w 46"/>
                  <a:gd name="T17" fmla="*/ 33 h 39"/>
                  <a:gd name="T18" fmla="*/ 40 w 46"/>
                  <a:gd name="T19" fmla="*/ 0 h 39"/>
                  <a:gd name="T20" fmla="*/ 40 w 46"/>
                  <a:gd name="T21" fmla="*/ 5 h 39"/>
                  <a:gd name="T22" fmla="*/ 0 w 46"/>
                  <a:gd name="T23" fmla="*/ 5 h 39"/>
                  <a:gd name="T24" fmla="*/ 6 w 46"/>
                  <a:gd name="T25" fmla="*/ 0 h 39"/>
                  <a:gd name="T26" fmla="*/ 6 w 46"/>
                  <a:gd name="T27" fmla="*/ 33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39"/>
                  <a:gd name="T44" fmla="*/ 46 w 46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39">
                    <a:moveTo>
                      <a:pt x="0" y="0"/>
                    </a:moveTo>
                    <a:lnTo>
                      <a:pt x="46" y="0"/>
                    </a:lnTo>
                    <a:lnTo>
                      <a:pt x="46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3"/>
                    </a:moveTo>
                    <a:lnTo>
                      <a:pt x="0" y="33"/>
                    </a:lnTo>
                    <a:lnTo>
                      <a:pt x="40" y="33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9" name="Rectangle 86"/>
              <p:cNvSpPr>
                <a:spLocks noChangeArrowheads="1"/>
              </p:cNvSpPr>
              <p:nvPr/>
            </p:nvSpPr>
            <p:spPr bwMode="auto">
              <a:xfrm>
                <a:off x="2283" y="3302"/>
                <a:ext cx="40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0" name="Freeform 87"/>
              <p:cNvSpPr>
                <a:spLocks noEditPoints="1"/>
              </p:cNvSpPr>
              <p:nvPr/>
            </p:nvSpPr>
            <p:spPr bwMode="auto">
              <a:xfrm>
                <a:off x="2283" y="3302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1" name="Rectangle 88"/>
              <p:cNvSpPr>
                <a:spLocks noChangeArrowheads="1"/>
              </p:cNvSpPr>
              <p:nvPr/>
            </p:nvSpPr>
            <p:spPr bwMode="auto">
              <a:xfrm>
                <a:off x="2605" y="3059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2" name="Freeform 89"/>
              <p:cNvSpPr>
                <a:spLocks noEditPoints="1"/>
              </p:cNvSpPr>
              <p:nvPr/>
            </p:nvSpPr>
            <p:spPr bwMode="auto">
              <a:xfrm>
                <a:off x="2605" y="3059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3" name="Rectangle 90"/>
              <p:cNvSpPr>
                <a:spLocks noChangeArrowheads="1"/>
              </p:cNvSpPr>
              <p:nvPr/>
            </p:nvSpPr>
            <p:spPr bwMode="auto">
              <a:xfrm>
                <a:off x="3243" y="2771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4" name="Freeform 91"/>
              <p:cNvSpPr>
                <a:spLocks noEditPoints="1"/>
              </p:cNvSpPr>
              <p:nvPr/>
            </p:nvSpPr>
            <p:spPr bwMode="auto">
              <a:xfrm>
                <a:off x="3243" y="2771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5" name="Rectangle 92"/>
              <p:cNvSpPr>
                <a:spLocks noChangeArrowheads="1"/>
              </p:cNvSpPr>
              <p:nvPr/>
            </p:nvSpPr>
            <p:spPr bwMode="auto">
              <a:xfrm>
                <a:off x="3886" y="2726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6" name="Freeform 93"/>
              <p:cNvSpPr>
                <a:spLocks noEditPoints="1"/>
              </p:cNvSpPr>
              <p:nvPr/>
            </p:nvSpPr>
            <p:spPr bwMode="auto">
              <a:xfrm>
                <a:off x="3886" y="272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40 w 45"/>
                  <a:gd name="T15" fmla="*/ 40 h 45"/>
                  <a:gd name="T16" fmla="*/ 40 w 45"/>
                  <a:gd name="T17" fmla="*/ 40 h 45"/>
                  <a:gd name="T18" fmla="*/ 40 w 45"/>
                  <a:gd name="T19" fmla="*/ 0 h 45"/>
                  <a:gd name="T20" fmla="*/ 40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7" name="Rectangle 94"/>
              <p:cNvSpPr>
                <a:spLocks noChangeArrowheads="1"/>
              </p:cNvSpPr>
              <p:nvPr/>
            </p:nvSpPr>
            <p:spPr bwMode="auto">
              <a:xfrm>
                <a:off x="4524" y="2794"/>
                <a:ext cx="39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8" name="Freeform 95"/>
              <p:cNvSpPr>
                <a:spLocks noEditPoints="1"/>
              </p:cNvSpPr>
              <p:nvPr/>
            </p:nvSpPr>
            <p:spPr bwMode="auto">
              <a:xfrm>
                <a:off x="4524" y="2794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39 w 45"/>
                  <a:gd name="T15" fmla="*/ 34 h 39"/>
                  <a:gd name="T16" fmla="*/ 39 w 45"/>
                  <a:gd name="T17" fmla="*/ 34 h 39"/>
                  <a:gd name="T18" fmla="*/ 39 w 45"/>
                  <a:gd name="T19" fmla="*/ 0 h 39"/>
                  <a:gd name="T20" fmla="*/ 39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9" name="Freeform 96"/>
              <p:cNvSpPr>
                <a:spLocks/>
              </p:cNvSpPr>
              <p:nvPr/>
            </p:nvSpPr>
            <p:spPr bwMode="auto">
              <a:xfrm>
                <a:off x="1341" y="3629"/>
                <a:ext cx="3205" cy="249"/>
              </a:xfrm>
              <a:custGeom>
                <a:avLst/>
                <a:gdLst>
                  <a:gd name="T0" fmla="*/ 33 w 3205"/>
                  <a:gd name="T1" fmla="*/ 124 h 249"/>
                  <a:gd name="T2" fmla="*/ 45 w 3205"/>
                  <a:gd name="T3" fmla="*/ 119 h 249"/>
                  <a:gd name="T4" fmla="*/ 62 w 3205"/>
                  <a:gd name="T5" fmla="*/ 91 h 249"/>
                  <a:gd name="T6" fmla="*/ 84 w 3205"/>
                  <a:gd name="T7" fmla="*/ 28 h 249"/>
                  <a:gd name="T8" fmla="*/ 101 w 3205"/>
                  <a:gd name="T9" fmla="*/ 6 h 249"/>
                  <a:gd name="T10" fmla="*/ 118 w 3205"/>
                  <a:gd name="T11" fmla="*/ 0 h 249"/>
                  <a:gd name="T12" fmla="*/ 146 w 3205"/>
                  <a:gd name="T13" fmla="*/ 0 h 249"/>
                  <a:gd name="T14" fmla="*/ 163 w 3205"/>
                  <a:gd name="T15" fmla="*/ 6 h 249"/>
                  <a:gd name="T16" fmla="*/ 180 w 3205"/>
                  <a:gd name="T17" fmla="*/ 17 h 249"/>
                  <a:gd name="T18" fmla="*/ 203 w 3205"/>
                  <a:gd name="T19" fmla="*/ 57 h 249"/>
                  <a:gd name="T20" fmla="*/ 220 w 3205"/>
                  <a:gd name="T21" fmla="*/ 68 h 249"/>
                  <a:gd name="T22" fmla="*/ 231 w 3205"/>
                  <a:gd name="T23" fmla="*/ 79 h 249"/>
                  <a:gd name="T24" fmla="*/ 259 w 3205"/>
                  <a:gd name="T25" fmla="*/ 85 h 249"/>
                  <a:gd name="T26" fmla="*/ 287 w 3205"/>
                  <a:gd name="T27" fmla="*/ 113 h 249"/>
                  <a:gd name="T28" fmla="*/ 310 w 3205"/>
                  <a:gd name="T29" fmla="*/ 141 h 249"/>
                  <a:gd name="T30" fmla="*/ 327 w 3205"/>
                  <a:gd name="T31" fmla="*/ 153 h 249"/>
                  <a:gd name="T32" fmla="*/ 372 w 3205"/>
                  <a:gd name="T33" fmla="*/ 181 h 249"/>
                  <a:gd name="T34" fmla="*/ 462 w 3205"/>
                  <a:gd name="T35" fmla="*/ 203 h 249"/>
                  <a:gd name="T36" fmla="*/ 587 w 3205"/>
                  <a:gd name="T37" fmla="*/ 220 h 249"/>
                  <a:gd name="T38" fmla="*/ 801 w 3205"/>
                  <a:gd name="T39" fmla="*/ 232 h 249"/>
                  <a:gd name="T40" fmla="*/ 1603 w 3205"/>
                  <a:gd name="T41" fmla="*/ 209 h 249"/>
                  <a:gd name="T42" fmla="*/ 2562 w 3205"/>
                  <a:gd name="T43" fmla="*/ 198 h 249"/>
                  <a:gd name="T44" fmla="*/ 3205 w 3205"/>
                  <a:gd name="T45" fmla="*/ 220 h 249"/>
                  <a:gd name="T46" fmla="*/ 2246 w 3205"/>
                  <a:gd name="T47" fmla="*/ 215 h 249"/>
                  <a:gd name="T48" fmla="*/ 1281 w 3205"/>
                  <a:gd name="T49" fmla="*/ 237 h 249"/>
                  <a:gd name="T50" fmla="*/ 733 w 3205"/>
                  <a:gd name="T51" fmla="*/ 249 h 249"/>
                  <a:gd name="T52" fmla="*/ 536 w 3205"/>
                  <a:gd name="T53" fmla="*/ 232 h 249"/>
                  <a:gd name="T54" fmla="*/ 423 w 3205"/>
                  <a:gd name="T55" fmla="*/ 215 h 249"/>
                  <a:gd name="T56" fmla="*/ 344 w 3205"/>
                  <a:gd name="T57" fmla="*/ 187 h 249"/>
                  <a:gd name="T58" fmla="*/ 316 w 3205"/>
                  <a:gd name="T59" fmla="*/ 170 h 249"/>
                  <a:gd name="T60" fmla="*/ 287 w 3205"/>
                  <a:gd name="T61" fmla="*/ 136 h 249"/>
                  <a:gd name="T62" fmla="*/ 259 w 3205"/>
                  <a:gd name="T63" fmla="*/ 107 h 249"/>
                  <a:gd name="T64" fmla="*/ 248 w 3205"/>
                  <a:gd name="T65" fmla="*/ 102 h 249"/>
                  <a:gd name="T66" fmla="*/ 225 w 3205"/>
                  <a:gd name="T67" fmla="*/ 91 h 249"/>
                  <a:gd name="T68" fmla="*/ 197 w 3205"/>
                  <a:gd name="T69" fmla="*/ 74 h 249"/>
                  <a:gd name="T70" fmla="*/ 180 w 3205"/>
                  <a:gd name="T71" fmla="*/ 45 h 249"/>
                  <a:gd name="T72" fmla="*/ 163 w 3205"/>
                  <a:gd name="T73" fmla="*/ 23 h 249"/>
                  <a:gd name="T74" fmla="*/ 158 w 3205"/>
                  <a:gd name="T75" fmla="*/ 23 h 249"/>
                  <a:gd name="T76" fmla="*/ 129 w 3205"/>
                  <a:gd name="T77" fmla="*/ 17 h 249"/>
                  <a:gd name="T78" fmla="*/ 124 w 3205"/>
                  <a:gd name="T79" fmla="*/ 17 h 249"/>
                  <a:gd name="T80" fmla="*/ 101 w 3205"/>
                  <a:gd name="T81" fmla="*/ 28 h 249"/>
                  <a:gd name="T82" fmla="*/ 101 w 3205"/>
                  <a:gd name="T83" fmla="*/ 40 h 249"/>
                  <a:gd name="T84" fmla="*/ 67 w 3205"/>
                  <a:gd name="T85" fmla="*/ 113 h 249"/>
                  <a:gd name="T86" fmla="*/ 56 w 3205"/>
                  <a:gd name="T87" fmla="*/ 130 h 249"/>
                  <a:gd name="T88" fmla="*/ 22 w 3205"/>
                  <a:gd name="T89" fmla="*/ 147 h 2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205"/>
                  <a:gd name="T136" fmla="*/ 0 h 249"/>
                  <a:gd name="T137" fmla="*/ 3205 w 3205"/>
                  <a:gd name="T138" fmla="*/ 249 h 2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205" h="249">
                    <a:moveTo>
                      <a:pt x="0" y="136"/>
                    </a:moveTo>
                    <a:lnTo>
                      <a:pt x="16" y="130"/>
                    </a:lnTo>
                    <a:lnTo>
                      <a:pt x="33" y="124"/>
                    </a:lnTo>
                    <a:lnTo>
                      <a:pt x="50" y="113"/>
                    </a:lnTo>
                    <a:lnTo>
                      <a:pt x="45" y="119"/>
                    </a:lnTo>
                    <a:lnTo>
                      <a:pt x="56" y="107"/>
                    </a:lnTo>
                    <a:lnTo>
                      <a:pt x="62" y="91"/>
                    </a:lnTo>
                    <a:lnTo>
                      <a:pt x="73" y="62"/>
                    </a:lnTo>
                    <a:lnTo>
                      <a:pt x="84" y="34"/>
                    </a:lnTo>
                    <a:lnTo>
                      <a:pt x="84" y="28"/>
                    </a:lnTo>
                    <a:lnTo>
                      <a:pt x="90" y="17"/>
                    </a:lnTo>
                    <a:lnTo>
                      <a:pt x="101" y="6"/>
                    </a:lnTo>
                    <a:lnTo>
                      <a:pt x="118" y="0"/>
                    </a:lnTo>
                    <a:lnTo>
                      <a:pt x="129" y="0"/>
                    </a:lnTo>
                    <a:lnTo>
                      <a:pt x="135" y="0"/>
                    </a:lnTo>
                    <a:lnTo>
                      <a:pt x="146" y="0"/>
                    </a:lnTo>
                    <a:lnTo>
                      <a:pt x="163" y="6"/>
                    </a:lnTo>
                    <a:lnTo>
                      <a:pt x="175" y="12"/>
                    </a:lnTo>
                    <a:lnTo>
                      <a:pt x="180" y="17"/>
                    </a:lnTo>
                    <a:lnTo>
                      <a:pt x="186" y="23"/>
                    </a:lnTo>
                    <a:lnTo>
                      <a:pt x="197" y="40"/>
                    </a:lnTo>
                    <a:lnTo>
                      <a:pt x="203" y="57"/>
                    </a:lnTo>
                    <a:lnTo>
                      <a:pt x="214" y="62"/>
                    </a:lnTo>
                    <a:lnTo>
                      <a:pt x="208" y="62"/>
                    </a:lnTo>
                    <a:lnTo>
                      <a:pt x="220" y="68"/>
                    </a:lnTo>
                    <a:lnTo>
                      <a:pt x="231" y="79"/>
                    </a:lnTo>
                    <a:lnTo>
                      <a:pt x="242" y="79"/>
                    </a:lnTo>
                    <a:lnTo>
                      <a:pt x="254" y="85"/>
                    </a:lnTo>
                    <a:lnTo>
                      <a:pt x="259" y="85"/>
                    </a:lnTo>
                    <a:lnTo>
                      <a:pt x="270" y="96"/>
                    </a:lnTo>
                    <a:lnTo>
                      <a:pt x="287" y="113"/>
                    </a:lnTo>
                    <a:lnTo>
                      <a:pt x="299" y="130"/>
                    </a:lnTo>
                    <a:lnTo>
                      <a:pt x="310" y="141"/>
                    </a:lnTo>
                    <a:lnTo>
                      <a:pt x="327" y="158"/>
                    </a:lnTo>
                    <a:lnTo>
                      <a:pt x="327" y="153"/>
                    </a:lnTo>
                    <a:lnTo>
                      <a:pt x="350" y="170"/>
                    </a:lnTo>
                    <a:lnTo>
                      <a:pt x="372" y="181"/>
                    </a:lnTo>
                    <a:lnTo>
                      <a:pt x="429" y="198"/>
                    </a:lnTo>
                    <a:lnTo>
                      <a:pt x="462" y="203"/>
                    </a:lnTo>
                    <a:lnTo>
                      <a:pt x="479" y="209"/>
                    </a:lnTo>
                    <a:lnTo>
                      <a:pt x="536" y="215"/>
                    </a:lnTo>
                    <a:lnTo>
                      <a:pt x="587" y="220"/>
                    </a:lnTo>
                    <a:lnTo>
                      <a:pt x="643" y="226"/>
                    </a:lnTo>
                    <a:lnTo>
                      <a:pt x="739" y="232"/>
                    </a:lnTo>
                    <a:lnTo>
                      <a:pt x="801" y="232"/>
                    </a:lnTo>
                    <a:lnTo>
                      <a:pt x="959" y="226"/>
                    </a:lnTo>
                    <a:lnTo>
                      <a:pt x="1281" y="220"/>
                    </a:lnTo>
                    <a:lnTo>
                      <a:pt x="1603" y="209"/>
                    </a:lnTo>
                    <a:lnTo>
                      <a:pt x="1924" y="203"/>
                    </a:lnTo>
                    <a:lnTo>
                      <a:pt x="2246" y="198"/>
                    </a:lnTo>
                    <a:lnTo>
                      <a:pt x="2562" y="198"/>
                    </a:lnTo>
                    <a:lnTo>
                      <a:pt x="3008" y="203"/>
                    </a:lnTo>
                    <a:lnTo>
                      <a:pt x="3205" y="203"/>
                    </a:lnTo>
                    <a:lnTo>
                      <a:pt x="3205" y="220"/>
                    </a:lnTo>
                    <a:lnTo>
                      <a:pt x="3008" y="220"/>
                    </a:lnTo>
                    <a:lnTo>
                      <a:pt x="2562" y="215"/>
                    </a:lnTo>
                    <a:lnTo>
                      <a:pt x="2246" y="215"/>
                    </a:lnTo>
                    <a:lnTo>
                      <a:pt x="1924" y="220"/>
                    </a:lnTo>
                    <a:lnTo>
                      <a:pt x="1603" y="226"/>
                    </a:lnTo>
                    <a:lnTo>
                      <a:pt x="1281" y="237"/>
                    </a:lnTo>
                    <a:lnTo>
                      <a:pt x="965" y="243"/>
                    </a:lnTo>
                    <a:lnTo>
                      <a:pt x="801" y="249"/>
                    </a:lnTo>
                    <a:lnTo>
                      <a:pt x="733" y="249"/>
                    </a:lnTo>
                    <a:lnTo>
                      <a:pt x="643" y="243"/>
                    </a:lnTo>
                    <a:lnTo>
                      <a:pt x="587" y="237"/>
                    </a:lnTo>
                    <a:lnTo>
                      <a:pt x="536" y="232"/>
                    </a:lnTo>
                    <a:lnTo>
                      <a:pt x="479" y="226"/>
                    </a:lnTo>
                    <a:lnTo>
                      <a:pt x="457" y="220"/>
                    </a:lnTo>
                    <a:lnTo>
                      <a:pt x="423" y="215"/>
                    </a:lnTo>
                    <a:lnTo>
                      <a:pt x="366" y="198"/>
                    </a:lnTo>
                    <a:lnTo>
                      <a:pt x="344" y="187"/>
                    </a:lnTo>
                    <a:lnTo>
                      <a:pt x="316" y="170"/>
                    </a:lnTo>
                    <a:lnTo>
                      <a:pt x="299" y="153"/>
                    </a:lnTo>
                    <a:lnTo>
                      <a:pt x="287" y="136"/>
                    </a:lnTo>
                    <a:lnTo>
                      <a:pt x="276" y="119"/>
                    </a:lnTo>
                    <a:lnTo>
                      <a:pt x="276" y="124"/>
                    </a:lnTo>
                    <a:lnTo>
                      <a:pt x="259" y="107"/>
                    </a:lnTo>
                    <a:lnTo>
                      <a:pt x="265" y="107"/>
                    </a:lnTo>
                    <a:lnTo>
                      <a:pt x="248" y="102"/>
                    </a:lnTo>
                    <a:lnTo>
                      <a:pt x="237" y="96"/>
                    </a:lnTo>
                    <a:lnTo>
                      <a:pt x="225" y="91"/>
                    </a:lnTo>
                    <a:lnTo>
                      <a:pt x="208" y="85"/>
                    </a:lnTo>
                    <a:lnTo>
                      <a:pt x="197" y="74"/>
                    </a:lnTo>
                    <a:lnTo>
                      <a:pt x="191" y="62"/>
                    </a:lnTo>
                    <a:lnTo>
                      <a:pt x="180" y="45"/>
                    </a:lnTo>
                    <a:lnTo>
                      <a:pt x="169" y="28"/>
                    </a:lnTo>
                    <a:lnTo>
                      <a:pt x="169" y="34"/>
                    </a:lnTo>
                    <a:lnTo>
                      <a:pt x="163" y="23"/>
                    </a:lnTo>
                    <a:lnTo>
                      <a:pt x="163" y="28"/>
                    </a:lnTo>
                    <a:lnTo>
                      <a:pt x="158" y="23"/>
                    </a:lnTo>
                    <a:lnTo>
                      <a:pt x="141" y="17"/>
                    </a:lnTo>
                    <a:lnTo>
                      <a:pt x="146" y="17"/>
                    </a:lnTo>
                    <a:lnTo>
                      <a:pt x="129" y="17"/>
                    </a:lnTo>
                    <a:lnTo>
                      <a:pt x="135" y="17"/>
                    </a:lnTo>
                    <a:lnTo>
                      <a:pt x="118" y="17"/>
                    </a:lnTo>
                    <a:lnTo>
                      <a:pt x="124" y="17"/>
                    </a:lnTo>
                    <a:lnTo>
                      <a:pt x="112" y="23"/>
                    </a:lnTo>
                    <a:lnTo>
                      <a:pt x="112" y="17"/>
                    </a:lnTo>
                    <a:lnTo>
                      <a:pt x="101" y="28"/>
                    </a:lnTo>
                    <a:lnTo>
                      <a:pt x="107" y="28"/>
                    </a:lnTo>
                    <a:lnTo>
                      <a:pt x="96" y="40"/>
                    </a:lnTo>
                    <a:lnTo>
                      <a:pt x="101" y="40"/>
                    </a:lnTo>
                    <a:lnTo>
                      <a:pt x="90" y="68"/>
                    </a:lnTo>
                    <a:lnTo>
                      <a:pt x="79" y="102"/>
                    </a:lnTo>
                    <a:lnTo>
                      <a:pt x="67" y="113"/>
                    </a:lnTo>
                    <a:lnTo>
                      <a:pt x="67" y="119"/>
                    </a:lnTo>
                    <a:lnTo>
                      <a:pt x="62" y="124"/>
                    </a:lnTo>
                    <a:lnTo>
                      <a:pt x="56" y="130"/>
                    </a:lnTo>
                    <a:lnTo>
                      <a:pt x="45" y="136"/>
                    </a:lnTo>
                    <a:lnTo>
                      <a:pt x="39" y="136"/>
                    </a:lnTo>
                    <a:lnTo>
                      <a:pt x="22" y="147"/>
                    </a:lnTo>
                    <a:lnTo>
                      <a:pt x="0" y="14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0" name="Freeform 97"/>
              <p:cNvSpPr>
                <a:spLocks/>
              </p:cNvSpPr>
              <p:nvPr/>
            </p:nvSpPr>
            <p:spPr bwMode="auto">
              <a:xfrm>
                <a:off x="1312" y="374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1" name="Freeform 98"/>
              <p:cNvSpPr>
                <a:spLocks noEditPoints="1"/>
              </p:cNvSpPr>
              <p:nvPr/>
            </p:nvSpPr>
            <p:spPr bwMode="auto">
              <a:xfrm>
                <a:off x="1312" y="3742"/>
                <a:ext cx="62" cy="62"/>
              </a:xfrm>
              <a:custGeom>
                <a:avLst/>
                <a:gdLst>
                  <a:gd name="T0" fmla="*/ 29 w 62"/>
                  <a:gd name="T1" fmla="*/ 0 h 62"/>
                  <a:gd name="T2" fmla="*/ 34 w 62"/>
                  <a:gd name="T3" fmla="*/ 0 h 62"/>
                  <a:gd name="T4" fmla="*/ 34 w 62"/>
                  <a:gd name="T5" fmla="*/ 0 h 62"/>
                  <a:gd name="T6" fmla="*/ 62 w 62"/>
                  <a:gd name="T7" fmla="*/ 57 h 62"/>
                  <a:gd name="T8" fmla="*/ 62 w 62"/>
                  <a:gd name="T9" fmla="*/ 57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7 h 62"/>
                  <a:gd name="T16" fmla="*/ 0 w 62"/>
                  <a:gd name="T17" fmla="*/ 57 h 62"/>
                  <a:gd name="T18" fmla="*/ 29 w 62"/>
                  <a:gd name="T19" fmla="*/ 0 h 62"/>
                  <a:gd name="T20" fmla="*/ 0 w 62"/>
                  <a:gd name="T21" fmla="*/ 57 h 62"/>
                  <a:gd name="T22" fmla="*/ 0 w 62"/>
                  <a:gd name="T23" fmla="*/ 57 h 62"/>
                  <a:gd name="T24" fmla="*/ 62 w 62"/>
                  <a:gd name="T25" fmla="*/ 57 h 62"/>
                  <a:gd name="T26" fmla="*/ 62 w 62"/>
                  <a:gd name="T27" fmla="*/ 57 h 62"/>
                  <a:gd name="T28" fmla="*/ 29 w 62"/>
                  <a:gd name="T29" fmla="*/ 0 h 62"/>
                  <a:gd name="T30" fmla="*/ 34 w 62"/>
                  <a:gd name="T31" fmla="*/ 0 h 62"/>
                  <a:gd name="T32" fmla="*/ 0 w 62"/>
                  <a:gd name="T33" fmla="*/ 57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9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7"/>
                    </a:lnTo>
                    <a:lnTo>
                      <a:pt x="29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2" name="Freeform 99"/>
              <p:cNvSpPr>
                <a:spLocks/>
              </p:cNvSpPr>
              <p:nvPr/>
            </p:nvSpPr>
            <p:spPr bwMode="auto">
              <a:xfrm>
                <a:off x="1363" y="3725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3" name="Freeform 100"/>
              <p:cNvSpPr>
                <a:spLocks noEditPoints="1"/>
              </p:cNvSpPr>
              <p:nvPr/>
            </p:nvSpPr>
            <p:spPr bwMode="auto">
              <a:xfrm>
                <a:off x="1363" y="372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4" name="Freeform 101"/>
              <p:cNvSpPr>
                <a:spLocks/>
              </p:cNvSpPr>
              <p:nvPr/>
            </p:nvSpPr>
            <p:spPr bwMode="auto">
              <a:xfrm>
                <a:off x="1420" y="3618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5" name="Freeform 102"/>
              <p:cNvSpPr>
                <a:spLocks noEditPoints="1"/>
              </p:cNvSpPr>
              <p:nvPr/>
            </p:nvSpPr>
            <p:spPr bwMode="auto">
              <a:xfrm>
                <a:off x="1420" y="361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6" name="Freeform 103"/>
              <p:cNvSpPr>
                <a:spLocks/>
              </p:cNvSpPr>
              <p:nvPr/>
            </p:nvSpPr>
            <p:spPr bwMode="auto">
              <a:xfrm>
                <a:off x="1470" y="361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7" name="Freeform 104"/>
              <p:cNvSpPr>
                <a:spLocks noEditPoints="1"/>
              </p:cNvSpPr>
              <p:nvPr/>
            </p:nvSpPr>
            <p:spPr bwMode="auto">
              <a:xfrm>
                <a:off x="1470" y="3618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8" name="Freeform 105"/>
              <p:cNvSpPr>
                <a:spLocks/>
              </p:cNvSpPr>
              <p:nvPr/>
            </p:nvSpPr>
            <p:spPr bwMode="auto">
              <a:xfrm>
                <a:off x="1527" y="368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9" name="Freeform 106"/>
              <p:cNvSpPr>
                <a:spLocks noEditPoints="1"/>
              </p:cNvSpPr>
              <p:nvPr/>
            </p:nvSpPr>
            <p:spPr bwMode="auto">
              <a:xfrm>
                <a:off x="1527" y="3680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0" name="Freeform 107"/>
              <p:cNvSpPr>
                <a:spLocks/>
              </p:cNvSpPr>
              <p:nvPr/>
            </p:nvSpPr>
            <p:spPr bwMode="auto">
              <a:xfrm>
                <a:off x="1578" y="3703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1" name="Freeform 108"/>
              <p:cNvSpPr>
                <a:spLocks noEditPoints="1"/>
              </p:cNvSpPr>
              <p:nvPr/>
            </p:nvSpPr>
            <p:spPr bwMode="auto">
              <a:xfrm>
                <a:off x="1578" y="370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2" name="Freeform 109"/>
              <p:cNvSpPr>
                <a:spLocks/>
              </p:cNvSpPr>
              <p:nvPr/>
            </p:nvSpPr>
            <p:spPr bwMode="auto">
              <a:xfrm>
                <a:off x="1628" y="3765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3" name="Freeform 110"/>
              <p:cNvSpPr>
                <a:spLocks noEditPoints="1"/>
              </p:cNvSpPr>
              <p:nvPr/>
            </p:nvSpPr>
            <p:spPr bwMode="auto">
              <a:xfrm>
                <a:off x="1628" y="3765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4" name="Freeform 111"/>
              <p:cNvSpPr>
                <a:spLocks/>
              </p:cNvSpPr>
              <p:nvPr/>
            </p:nvSpPr>
            <p:spPr bwMode="auto">
              <a:xfrm>
                <a:off x="1736" y="3804"/>
                <a:ext cx="67" cy="51"/>
              </a:xfrm>
              <a:custGeom>
                <a:avLst/>
                <a:gdLst>
                  <a:gd name="T0" fmla="*/ 34 w 67"/>
                  <a:gd name="T1" fmla="*/ 0 h 51"/>
                  <a:gd name="T2" fmla="*/ 67 w 67"/>
                  <a:gd name="T3" fmla="*/ 51 h 51"/>
                  <a:gd name="T4" fmla="*/ 0 w 67"/>
                  <a:gd name="T5" fmla="*/ 51 h 51"/>
                  <a:gd name="T6" fmla="*/ 34 w 6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1"/>
                  <a:gd name="T14" fmla="*/ 67 w 67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1">
                    <a:moveTo>
                      <a:pt x="34" y="0"/>
                    </a:moveTo>
                    <a:lnTo>
                      <a:pt x="67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5" name="Freeform 112"/>
              <p:cNvSpPr>
                <a:spLocks noEditPoints="1"/>
              </p:cNvSpPr>
              <p:nvPr/>
            </p:nvSpPr>
            <p:spPr bwMode="auto">
              <a:xfrm>
                <a:off x="1736" y="3804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7 w 73"/>
                  <a:gd name="T7" fmla="*/ 51 h 57"/>
                  <a:gd name="T8" fmla="*/ 73 w 73"/>
                  <a:gd name="T9" fmla="*/ 51 h 57"/>
                  <a:gd name="T10" fmla="*/ 67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7 w 73"/>
                  <a:gd name="T25" fmla="*/ 51 h 57"/>
                  <a:gd name="T26" fmla="*/ 67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7" y="51"/>
                    </a:lnTo>
                    <a:lnTo>
                      <a:pt x="73" y="51"/>
                    </a:lnTo>
                    <a:lnTo>
                      <a:pt x="67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7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6" name="Freeform 113"/>
              <p:cNvSpPr>
                <a:spLocks/>
              </p:cNvSpPr>
              <p:nvPr/>
            </p:nvSpPr>
            <p:spPr bwMode="auto">
              <a:xfrm>
                <a:off x="1843" y="3821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7" name="Freeform 114"/>
              <p:cNvSpPr>
                <a:spLocks noEditPoints="1"/>
              </p:cNvSpPr>
              <p:nvPr/>
            </p:nvSpPr>
            <p:spPr bwMode="auto">
              <a:xfrm>
                <a:off x="1843" y="3821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8 w 73"/>
                  <a:gd name="T7" fmla="*/ 51 h 57"/>
                  <a:gd name="T8" fmla="*/ 73 w 73"/>
                  <a:gd name="T9" fmla="*/ 51 h 57"/>
                  <a:gd name="T10" fmla="*/ 68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8 w 73"/>
                  <a:gd name="T25" fmla="*/ 51 h 57"/>
                  <a:gd name="T26" fmla="*/ 68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3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8" name="Freeform 115"/>
              <p:cNvSpPr>
                <a:spLocks/>
              </p:cNvSpPr>
              <p:nvPr/>
            </p:nvSpPr>
            <p:spPr bwMode="auto">
              <a:xfrm>
                <a:off x="1950" y="383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9" name="Freeform 116"/>
              <p:cNvSpPr>
                <a:spLocks noEditPoints="1"/>
              </p:cNvSpPr>
              <p:nvPr/>
            </p:nvSpPr>
            <p:spPr bwMode="auto">
              <a:xfrm>
                <a:off x="1950" y="3832"/>
                <a:ext cx="62" cy="63"/>
              </a:xfrm>
              <a:custGeom>
                <a:avLst/>
                <a:gdLst>
                  <a:gd name="T0" fmla="*/ 28 w 62"/>
                  <a:gd name="T1" fmla="*/ 0 h 63"/>
                  <a:gd name="T2" fmla="*/ 34 w 62"/>
                  <a:gd name="T3" fmla="*/ 0 h 63"/>
                  <a:gd name="T4" fmla="*/ 34 w 62"/>
                  <a:gd name="T5" fmla="*/ 0 h 63"/>
                  <a:gd name="T6" fmla="*/ 62 w 62"/>
                  <a:gd name="T7" fmla="*/ 57 h 63"/>
                  <a:gd name="T8" fmla="*/ 62 w 62"/>
                  <a:gd name="T9" fmla="*/ 57 h 63"/>
                  <a:gd name="T10" fmla="*/ 62 w 62"/>
                  <a:gd name="T11" fmla="*/ 63 h 63"/>
                  <a:gd name="T12" fmla="*/ 0 w 62"/>
                  <a:gd name="T13" fmla="*/ 63 h 63"/>
                  <a:gd name="T14" fmla="*/ 0 w 62"/>
                  <a:gd name="T15" fmla="*/ 57 h 63"/>
                  <a:gd name="T16" fmla="*/ 0 w 62"/>
                  <a:gd name="T17" fmla="*/ 57 h 63"/>
                  <a:gd name="T18" fmla="*/ 28 w 62"/>
                  <a:gd name="T19" fmla="*/ 0 h 63"/>
                  <a:gd name="T20" fmla="*/ 0 w 62"/>
                  <a:gd name="T21" fmla="*/ 57 h 63"/>
                  <a:gd name="T22" fmla="*/ 0 w 62"/>
                  <a:gd name="T23" fmla="*/ 57 h 63"/>
                  <a:gd name="T24" fmla="*/ 62 w 62"/>
                  <a:gd name="T25" fmla="*/ 57 h 63"/>
                  <a:gd name="T26" fmla="*/ 62 w 62"/>
                  <a:gd name="T27" fmla="*/ 57 h 63"/>
                  <a:gd name="T28" fmla="*/ 28 w 62"/>
                  <a:gd name="T29" fmla="*/ 0 h 63"/>
                  <a:gd name="T30" fmla="*/ 34 w 62"/>
                  <a:gd name="T31" fmla="*/ 0 h 63"/>
                  <a:gd name="T32" fmla="*/ 0 w 62"/>
                  <a:gd name="T33" fmla="*/ 5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28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3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8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0" name="Freeform 117"/>
              <p:cNvSpPr>
                <a:spLocks/>
              </p:cNvSpPr>
              <p:nvPr/>
            </p:nvSpPr>
            <p:spPr bwMode="auto">
              <a:xfrm>
                <a:off x="2272" y="383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1" name="Freeform 118"/>
              <p:cNvSpPr>
                <a:spLocks noEditPoints="1"/>
              </p:cNvSpPr>
              <p:nvPr/>
            </p:nvSpPr>
            <p:spPr bwMode="auto">
              <a:xfrm>
                <a:off x="2272" y="3832"/>
                <a:ext cx="62" cy="63"/>
              </a:xfrm>
              <a:custGeom>
                <a:avLst/>
                <a:gdLst>
                  <a:gd name="T0" fmla="*/ 28 w 62"/>
                  <a:gd name="T1" fmla="*/ 0 h 63"/>
                  <a:gd name="T2" fmla="*/ 34 w 62"/>
                  <a:gd name="T3" fmla="*/ 0 h 63"/>
                  <a:gd name="T4" fmla="*/ 34 w 62"/>
                  <a:gd name="T5" fmla="*/ 0 h 63"/>
                  <a:gd name="T6" fmla="*/ 62 w 62"/>
                  <a:gd name="T7" fmla="*/ 57 h 63"/>
                  <a:gd name="T8" fmla="*/ 62 w 62"/>
                  <a:gd name="T9" fmla="*/ 57 h 63"/>
                  <a:gd name="T10" fmla="*/ 62 w 62"/>
                  <a:gd name="T11" fmla="*/ 63 h 63"/>
                  <a:gd name="T12" fmla="*/ 0 w 62"/>
                  <a:gd name="T13" fmla="*/ 63 h 63"/>
                  <a:gd name="T14" fmla="*/ 0 w 62"/>
                  <a:gd name="T15" fmla="*/ 57 h 63"/>
                  <a:gd name="T16" fmla="*/ 0 w 62"/>
                  <a:gd name="T17" fmla="*/ 57 h 63"/>
                  <a:gd name="T18" fmla="*/ 28 w 62"/>
                  <a:gd name="T19" fmla="*/ 0 h 63"/>
                  <a:gd name="T20" fmla="*/ 0 w 62"/>
                  <a:gd name="T21" fmla="*/ 57 h 63"/>
                  <a:gd name="T22" fmla="*/ 0 w 62"/>
                  <a:gd name="T23" fmla="*/ 57 h 63"/>
                  <a:gd name="T24" fmla="*/ 62 w 62"/>
                  <a:gd name="T25" fmla="*/ 57 h 63"/>
                  <a:gd name="T26" fmla="*/ 62 w 62"/>
                  <a:gd name="T27" fmla="*/ 57 h 63"/>
                  <a:gd name="T28" fmla="*/ 28 w 62"/>
                  <a:gd name="T29" fmla="*/ 0 h 63"/>
                  <a:gd name="T30" fmla="*/ 34 w 62"/>
                  <a:gd name="T31" fmla="*/ 0 h 63"/>
                  <a:gd name="T32" fmla="*/ 0 w 62"/>
                  <a:gd name="T33" fmla="*/ 5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28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3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8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2" name="Freeform 119"/>
              <p:cNvSpPr>
                <a:spLocks/>
              </p:cNvSpPr>
              <p:nvPr/>
            </p:nvSpPr>
            <p:spPr bwMode="auto">
              <a:xfrm>
                <a:off x="2594" y="3827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3" name="Freeform 120"/>
              <p:cNvSpPr>
                <a:spLocks noEditPoints="1"/>
              </p:cNvSpPr>
              <p:nvPr/>
            </p:nvSpPr>
            <p:spPr bwMode="auto">
              <a:xfrm>
                <a:off x="2594" y="3827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4" name="Freeform 121"/>
              <p:cNvSpPr>
                <a:spLocks/>
              </p:cNvSpPr>
              <p:nvPr/>
            </p:nvSpPr>
            <p:spPr bwMode="auto">
              <a:xfrm>
                <a:off x="3231" y="381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5" name="Freeform 122"/>
              <p:cNvSpPr>
                <a:spLocks noEditPoints="1"/>
              </p:cNvSpPr>
              <p:nvPr/>
            </p:nvSpPr>
            <p:spPr bwMode="auto">
              <a:xfrm>
                <a:off x="3231" y="3816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9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6" name="Freeform 123"/>
              <p:cNvSpPr>
                <a:spLocks/>
              </p:cNvSpPr>
              <p:nvPr/>
            </p:nvSpPr>
            <p:spPr bwMode="auto">
              <a:xfrm>
                <a:off x="3869" y="3810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7" name="Freeform 124"/>
              <p:cNvSpPr>
                <a:spLocks noEditPoints="1"/>
              </p:cNvSpPr>
              <p:nvPr/>
            </p:nvSpPr>
            <p:spPr bwMode="auto">
              <a:xfrm>
                <a:off x="3869" y="3810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8" name="Freeform 125"/>
              <p:cNvSpPr>
                <a:spLocks/>
              </p:cNvSpPr>
              <p:nvPr/>
            </p:nvSpPr>
            <p:spPr bwMode="auto">
              <a:xfrm>
                <a:off x="4513" y="3816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9" name="Freeform 126"/>
              <p:cNvSpPr>
                <a:spLocks noEditPoints="1"/>
              </p:cNvSpPr>
              <p:nvPr/>
            </p:nvSpPr>
            <p:spPr bwMode="auto">
              <a:xfrm>
                <a:off x="4513" y="381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0" name="Freeform 127"/>
              <p:cNvSpPr>
                <a:spLocks noEditPoints="1"/>
              </p:cNvSpPr>
              <p:nvPr/>
            </p:nvSpPr>
            <p:spPr bwMode="auto">
              <a:xfrm>
                <a:off x="1335" y="1710"/>
                <a:ext cx="3211" cy="192"/>
              </a:xfrm>
              <a:custGeom>
                <a:avLst/>
                <a:gdLst>
                  <a:gd name="T0" fmla="*/ 62 w 3211"/>
                  <a:gd name="T1" fmla="*/ 152 h 192"/>
                  <a:gd name="T2" fmla="*/ 96 w 3211"/>
                  <a:gd name="T3" fmla="*/ 107 h 192"/>
                  <a:gd name="T4" fmla="*/ 158 w 3211"/>
                  <a:gd name="T5" fmla="*/ 79 h 192"/>
                  <a:gd name="T6" fmla="*/ 118 w 3211"/>
                  <a:gd name="T7" fmla="*/ 118 h 192"/>
                  <a:gd name="T8" fmla="*/ 220 w 3211"/>
                  <a:gd name="T9" fmla="*/ 62 h 192"/>
                  <a:gd name="T10" fmla="*/ 276 w 3211"/>
                  <a:gd name="T11" fmla="*/ 62 h 192"/>
                  <a:gd name="T12" fmla="*/ 271 w 3211"/>
                  <a:gd name="T13" fmla="*/ 79 h 192"/>
                  <a:gd name="T14" fmla="*/ 209 w 3211"/>
                  <a:gd name="T15" fmla="*/ 85 h 192"/>
                  <a:gd name="T16" fmla="*/ 384 w 3211"/>
                  <a:gd name="T17" fmla="*/ 90 h 192"/>
                  <a:gd name="T18" fmla="*/ 322 w 3211"/>
                  <a:gd name="T19" fmla="*/ 96 h 192"/>
                  <a:gd name="T20" fmla="*/ 485 w 3211"/>
                  <a:gd name="T21" fmla="*/ 102 h 192"/>
                  <a:gd name="T22" fmla="*/ 440 w 3211"/>
                  <a:gd name="T23" fmla="*/ 118 h 192"/>
                  <a:gd name="T24" fmla="*/ 626 w 3211"/>
                  <a:gd name="T25" fmla="*/ 107 h 192"/>
                  <a:gd name="T26" fmla="*/ 559 w 3211"/>
                  <a:gd name="T27" fmla="*/ 102 h 192"/>
                  <a:gd name="T28" fmla="*/ 745 w 3211"/>
                  <a:gd name="T29" fmla="*/ 118 h 192"/>
                  <a:gd name="T30" fmla="*/ 796 w 3211"/>
                  <a:gd name="T31" fmla="*/ 102 h 192"/>
                  <a:gd name="T32" fmla="*/ 807 w 3211"/>
                  <a:gd name="T33" fmla="*/ 118 h 192"/>
                  <a:gd name="T34" fmla="*/ 965 w 3211"/>
                  <a:gd name="T35" fmla="*/ 79 h 192"/>
                  <a:gd name="T36" fmla="*/ 914 w 3211"/>
                  <a:gd name="T37" fmla="*/ 107 h 192"/>
                  <a:gd name="T38" fmla="*/ 1095 w 3211"/>
                  <a:gd name="T39" fmla="*/ 51 h 192"/>
                  <a:gd name="T40" fmla="*/ 1033 w 3211"/>
                  <a:gd name="T41" fmla="*/ 68 h 192"/>
                  <a:gd name="T42" fmla="*/ 1213 w 3211"/>
                  <a:gd name="T43" fmla="*/ 39 h 192"/>
                  <a:gd name="T44" fmla="*/ 1264 w 3211"/>
                  <a:gd name="T45" fmla="*/ 11 h 192"/>
                  <a:gd name="T46" fmla="*/ 1287 w 3211"/>
                  <a:gd name="T47" fmla="*/ 28 h 192"/>
                  <a:gd name="T48" fmla="*/ 1394 w 3211"/>
                  <a:gd name="T49" fmla="*/ 0 h 192"/>
                  <a:gd name="T50" fmla="*/ 1383 w 3211"/>
                  <a:gd name="T51" fmla="*/ 17 h 192"/>
                  <a:gd name="T52" fmla="*/ 1569 w 3211"/>
                  <a:gd name="T53" fmla="*/ 0 h 192"/>
                  <a:gd name="T54" fmla="*/ 1501 w 3211"/>
                  <a:gd name="T55" fmla="*/ 0 h 192"/>
                  <a:gd name="T56" fmla="*/ 1614 w 3211"/>
                  <a:gd name="T57" fmla="*/ 17 h 192"/>
                  <a:gd name="T58" fmla="*/ 1806 w 3211"/>
                  <a:gd name="T59" fmla="*/ 11 h 192"/>
                  <a:gd name="T60" fmla="*/ 1738 w 3211"/>
                  <a:gd name="T61" fmla="*/ 11 h 192"/>
                  <a:gd name="T62" fmla="*/ 1857 w 3211"/>
                  <a:gd name="T63" fmla="*/ 34 h 192"/>
                  <a:gd name="T64" fmla="*/ 2043 w 3211"/>
                  <a:gd name="T65" fmla="*/ 34 h 192"/>
                  <a:gd name="T66" fmla="*/ 2122 w 3211"/>
                  <a:gd name="T67" fmla="*/ 11 h 192"/>
                  <a:gd name="T68" fmla="*/ 2094 w 3211"/>
                  <a:gd name="T69" fmla="*/ 28 h 192"/>
                  <a:gd name="T70" fmla="*/ 2275 w 3211"/>
                  <a:gd name="T71" fmla="*/ 11 h 192"/>
                  <a:gd name="T72" fmla="*/ 2207 w 3211"/>
                  <a:gd name="T73" fmla="*/ 11 h 192"/>
                  <a:gd name="T74" fmla="*/ 2399 w 3211"/>
                  <a:gd name="T75" fmla="*/ 23 h 192"/>
                  <a:gd name="T76" fmla="*/ 2444 w 3211"/>
                  <a:gd name="T77" fmla="*/ 6 h 192"/>
                  <a:gd name="T78" fmla="*/ 2444 w 3211"/>
                  <a:gd name="T79" fmla="*/ 6 h 192"/>
                  <a:gd name="T80" fmla="*/ 2636 w 3211"/>
                  <a:gd name="T81" fmla="*/ 23 h 192"/>
                  <a:gd name="T82" fmla="*/ 2681 w 3211"/>
                  <a:gd name="T83" fmla="*/ 6 h 192"/>
                  <a:gd name="T84" fmla="*/ 2681 w 3211"/>
                  <a:gd name="T85" fmla="*/ 6 h 192"/>
                  <a:gd name="T86" fmla="*/ 2805 w 3211"/>
                  <a:gd name="T87" fmla="*/ 17 h 192"/>
                  <a:gd name="T88" fmla="*/ 2991 w 3211"/>
                  <a:gd name="T89" fmla="*/ 17 h 192"/>
                  <a:gd name="T90" fmla="*/ 3104 w 3211"/>
                  <a:gd name="T91" fmla="*/ 0 h 192"/>
                  <a:gd name="T92" fmla="*/ 3155 w 3211"/>
                  <a:gd name="T93" fmla="*/ 0 h 192"/>
                  <a:gd name="T94" fmla="*/ 3155 w 3211"/>
                  <a:gd name="T95" fmla="*/ 0 h 1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11"/>
                  <a:gd name="T145" fmla="*/ 0 h 192"/>
                  <a:gd name="T146" fmla="*/ 3211 w 3211"/>
                  <a:gd name="T147" fmla="*/ 192 h 19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11" h="192">
                    <a:moveTo>
                      <a:pt x="0" y="181"/>
                    </a:moveTo>
                    <a:lnTo>
                      <a:pt x="17" y="164"/>
                    </a:lnTo>
                    <a:lnTo>
                      <a:pt x="51" y="135"/>
                    </a:lnTo>
                    <a:lnTo>
                      <a:pt x="62" y="152"/>
                    </a:lnTo>
                    <a:lnTo>
                      <a:pt x="28" y="181"/>
                    </a:lnTo>
                    <a:lnTo>
                      <a:pt x="11" y="192"/>
                    </a:lnTo>
                    <a:lnTo>
                      <a:pt x="0" y="181"/>
                    </a:lnTo>
                    <a:close/>
                    <a:moveTo>
                      <a:pt x="96" y="107"/>
                    </a:moveTo>
                    <a:lnTo>
                      <a:pt x="107" y="102"/>
                    </a:lnTo>
                    <a:lnTo>
                      <a:pt x="135" y="85"/>
                    </a:lnTo>
                    <a:lnTo>
                      <a:pt x="158" y="79"/>
                    </a:lnTo>
                    <a:lnTo>
                      <a:pt x="164" y="90"/>
                    </a:lnTo>
                    <a:lnTo>
                      <a:pt x="141" y="102"/>
                    </a:lnTo>
                    <a:lnTo>
                      <a:pt x="118" y="118"/>
                    </a:lnTo>
                    <a:lnTo>
                      <a:pt x="107" y="124"/>
                    </a:lnTo>
                    <a:lnTo>
                      <a:pt x="96" y="107"/>
                    </a:lnTo>
                    <a:close/>
                    <a:moveTo>
                      <a:pt x="209" y="68"/>
                    </a:moveTo>
                    <a:lnTo>
                      <a:pt x="220" y="62"/>
                    </a:lnTo>
                    <a:lnTo>
                      <a:pt x="248" y="62"/>
                    </a:lnTo>
                    <a:lnTo>
                      <a:pt x="276" y="62"/>
                    </a:lnTo>
                    <a:lnTo>
                      <a:pt x="276" y="68"/>
                    </a:lnTo>
                    <a:lnTo>
                      <a:pt x="276" y="85"/>
                    </a:lnTo>
                    <a:lnTo>
                      <a:pt x="271" y="79"/>
                    </a:lnTo>
                    <a:lnTo>
                      <a:pt x="248" y="79"/>
                    </a:lnTo>
                    <a:lnTo>
                      <a:pt x="220" y="79"/>
                    </a:lnTo>
                    <a:lnTo>
                      <a:pt x="209" y="85"/>
                    </a:lnTo>
                    <a:lnTo>
                      <a:pt x="209" y="68"/>
                    </a:lnTo>
                    <a:close/>
                    <a:moveTo>
                      <a:pt x="327" y="79"/>
                    </a:moveTo>
                    <a:lnTo>
                      <a:pt x="327" y="79"/>
                    </a:lnTo>
                    <a:lnTo>
                      <a:pt x="384" y="90"/>
                    </a:lnTo>
                    <a:lnTo>
                      <a:pt x="395" y="96"/>
                    </a:lnTo>
                    <a:lnTo>
                      <a:pt x="389" y="113"/>
                    </a:lnTo>
                    <a:lnTo>
                      <a:pt x="378" y="107"/>
                    </a:lnTo>
                    <a:lnTo>
                      <a:pt x="322" y="96"/>
                    </a:lnTo>
                    <a:lnTo>
                      <a:pt x="327" y="79"/>
                    </a:lnTo>
                    <a:close/>
                    <a:moveTo>
                      <a:pt x="446" y="102"/>
                    </a:moveTo>
                    <a:lnTo>
                      <a:pt x="485" y="102"/>
                    </a:lnTo>
                    <a:lnTo>
                      <a:pt x="508" y="102"/>
                    </a:lnTo>
                    <a:lnTo>
                      <a:pt x="508" y="118"/>
                    </a:lnTo>
                    <a:lnTo>
                      <a:pt x="485" y="118"/>
                    </a:lnTo>
                    <a:lnTo>
                      <a:pt x="440" y="118"/>
                    </a:lnTo>
                    <a:lnTo>
                      <a:pt x="446" y="102"/>
                    </a:lnTo>
                    <a:close/>
                    <a:moveTo>
                      <a:pt x="559" y="102"/>
                    </a:moveTo>
                    <a:lnTo>
                      <a:pt x="593" y="107"/>
                    </a:lnTo>
                    <a:lnTo>
                      <a:pt x="626" y="107"/>
                    </a:lnTo>
                    <a:lnTo>
                      <a:pt x="626" y="124"/>
                    </a:lnTo>
                    <a:lnTo>
                      <a:pt x="593" y="124"/>
                    </a:lnTo>
                    <a:lnTo>
                      <a:pt x="559" y="118"/>
                    </a:lnTo>
                    <a:lnTo>
                      <a:pt x="559" y="102"/>
                    </a:lnTo>
                    <a:close/>
                    <a:moveTo>
                      <a:pt x="677" y="107"/>
                    </a:moveTo>
                    <a:lnTo>
                      <a:pt x="745" y="102"/>
                    </a:lnTo>
                    <a:lnTo>
                      <a:pt x="745" y="118"/>
                    </a:lnTo>
                    <a:lnTo>
                      <a:pt x="677" y="124"/>
                    </a:lnTo>
                    <a:lnTo>
                      <a:pt x="677" y="107"/>
                    </a:lnTo>
                    <a:close/>
                    <a:moveTo>
                      <a:pt x="796" y="102"/>
                    </a:moveTo>
                    <a:lnTo>
                      <a:pt x="807" y="102"/>
                    </a:lnTo>
                    <a:lnTo>
                      <a:pt x="863" y="96"/>
                    </a:lnTo>
                    <a:lnTo>
                      <a:pt x="863" y="113"/>
                    </a:lnTo>
                    <a:lnTo>
                      <a:pt x="807" y="118"/>
                    </a:lnTo>
                    <a:lnTo>
                      <a:pt x="796" y="118"/>
                    </a:lnTo>
                    <a:lnTo>
                      <a:pt x="796" y="102"/>
                    </a:lnTo>
                    <a:close/>
                    <a:moveTo>
                      <a:pt x="914" y="90"/>
                    </a:moveTo>
                    <a:lnTo>
                      <a:pt x="965" y="79"/>
                    </a:lnTo>
                    <a:lnTo>
                      <a:pt x="982" y="79"/>
                    </a:lnTo>
                    <a:lnTo>
                      <a:pt x="982" y="96"/>
                    </a:lnTo>
                    <a:lnTo>
                      <a:pt x="971" y="96"/>
                    </a:lnTo>
                    <a:lnTo>
                      <a:pt x="914" y="107"/>
                    </a:lnTo>
                    <a:lnTo>
                      <a:pt x="914" y="90"/>
                    </a:lnTo>
                    <a:close/>
                    <a:moveTo>
                      <a:pt x="1033" y="68"/>
                    </a:moveTo>
                    <a:lnTo>
                      <a:pt x="1061" y="62"/>
                    </a:lnTo>
                    <a:lnTo>
                      <a:pt x="1095" y="51"/>
                    </a:lnTo>
                    <a:lnTo>
                      <a:pt x="1101" y="68"/>
                    </a:lnTo>
                    <a:lnTo>
                      <a:pt x="1067" y="79"/>
                    </a:lnTo>
                    <a:lnTo>
                      <a:pt x="1033" y="85"/>
                    </a:lnTo>
                    <a:lnTo>
                      <a:pt x="1033" y="68"/>
                    </a:lnTo>
                    <a:close/>
                    <a:moveTo>
                      <a:pt x="1146" y="39"/>
                    </a:moveTo>
                    <a:lnTo>
                      <a:pt x="1191" y="23"/>
                    </a:lnTo>
                    <a:lnTo>
                      <a:pt x="1213" y="23"/>
                    </a:lnTo>
                    <a:lnTo>
                      <a:pt x="1213" y="39"/>
                    </a:lnTo>
                    <a:lnTo>
                      <a:pt x="1196" y="39"/>
                    </a:lnTo>
                    <a:lnTo>
                      <a:pt x="1151" y="56"/>
                    </a:lnTo>
                    <a:lnTo>
                      <a:pt x="1146" y="39"/>
                    </a:lnTo>
                    <a:close/>
                    <a:moveTo>
                      <a:pt x="1264" y="11"/>
                    </a:moveTo>
                    <a:lnTo>
                      <a:pt x="1287" y="11"/>
                    </a:lnTo>
                    <a:lnTo>
                      <a:pt x="1332" y="6"/>
                    </a:lnTo>
                    <a:lnTo>
                      <a:pt x="1332" y="23"/>
                    </a:lnTo>
                    <a:lnTo>
                      <a:pt x="1287" y="28"/>
                    </a:lnTo>
                    <a:lnTo>
                      <a:pt x="1264" y="28"/>
                    </a:lnTo>
                    <a:lnTo>
                      <a:pt x="1264" y="11"/>
                    </a:lnTo>
                    <a:close/>
                    <a:moveTo>
                      <a:pt x="1377" y="0"/>
                    </a:moveTo>
                    <a:lnTo>
                      <a:pt x="1394" y="0"/>
                    </a:lnTo>
                    <a:lnTo>
                      <a:pt x="1450" y="0"/>
                    </a:lnTo>
                    <a:lnTo>
                      <a:pt x="1450" y="17"/>
                    </a:lnTo>
                    <a:lnTo>
                      <a:pt x="1394" y="17"/>
                    </a:lnTo>
                    <a:lnTo>
                      <a:pt x="1383" y="17"/>
                    </a:lnTo>
                    <a:lnTo>
                      <a:pt x="1377" y="0"/>
                    </a:lnTo>
                    <a:close/>
                    <a:moveTo>
                      <a:pt x="1501" y="0"/>
                    </a:moveTo>
                    <a:lnTo>
                      <a:pt x="1546" y="0"/>
                    </a:lnTo>
                    <a:lnTo>
                      <a:pt x="1569" y="0"/>
                    </a:lnTo>
                    <a:lnTo>
                      <a:pt x="1569" y="17"/>
                    </a:lnTo>
                    <a:lnTo>
                      <a:pt x="1546" y="17"/>
                    </a:lnTo>
                    <a:lnTo>
                      <a:pt x="1501" y="17"/>
                    </a:lnTo>
                    <a:lnTo>
                      <a:pt x="1501" y="0"/>
                    </a:lnTo>
                    <a:close/>
                    <a:moveTo>
                      <a:pt x="1620" y="0"/>
                    </a:moveTo>
                    <a:lnTo>
                      <a:pt x="1688" y="6"/>
                    </a:lnTo>
                    <a:lnTo>
                      <a:pt x="1682" y="23"/>
                    </a:lnTo>
                    <a:lnTo>
                      <a:pt x="1614" y="17"/>
                    </a:lnTo>
                    <a:lnTo>
                      <a:pt x="1620" y="0"/>
                    </a:lnTo>
                    <a:close/>
                    <a:moveTo>
                      <a:pt x="1738" y="11"/>
                    </a:moveTo>
                    <a:lnTo>
                      <a:pt x="1738" y="11"/>
                    </a:lnTo>
                    <a:lnTo>
                      <a:pt x="1806" y="11"/>
                    </a:lnTo>
                    <a:lnTo>
                      <a:pt x="1800" y="28"/>
                    </a:lnTo>
                    <a:lnTo>
                      <a:pt x="1738" y="28"/>
                    </a:lnTo>
                    <a:lnTo>
                      <a:pt x="1733" y="28"/>
                    </a:lnTo>
                    <a:lnTo>
                      <a:pt x="1738" y="11"/>
                    </a:lnTo>
                    <a:close/>
                    <a:moveTo>
                      <a:pt x="1857" y="17"/>
                    </a:moveTo>
                    <a:lnTo>
                      <a:pt x="1925" y="17"/>
                    </a:lnTo>
                    <a:lnTo>
                      <a:pt x="1925" y="34"/>
                    </a:lnTo>
                    <a:lnTo>
                      <a:pt x="1857" y="34"/>
                    </a:lnTo>
                    <a:lnTo>
                      <a:pt x="1857" y="17"/>
                    </a:lnTo>
                    <a:close/>
                    <a:moveTo>
                      <a:pt x="1975" y="17"/>
                    </a:moveTo>
                    <a:lnTo>
                      <a:pt x="2043" y="17"/>
                    </a:lnTo>
                    <a:lnTo>
                      <a:pt x="2043" y="34"/>
                    </a:lnTo>
                    <a:lnTo>
                      <a:pt x="1975" y="34"/>
                    </a:lnTo>
                    <a:lnTo>
                      <a:pt x="1975" y="17"/>
                    </a:lnTo>
                    <a:close/>
                    <a:moveTo>
                      <a:pt x="2094" y="11"/>
                    </a:moveTo>
                    <a:lnTo>
                      <a:pt x="2122" y="11"/>
                    </a:lnTo>
                    <a:lnTo>
                      <a:pt x="2156" y="11"/>
                    </a:lnTo>
                    <a:lnTo>
                      <a:pt x="2162" y="28"/>
                    </a:lnTo>
                    <a:lnTo>
                      <a:pt x="2122" y="28"/>
                    </a:lnTo>
                    <a:lnTo>
                      <a:pt x="2094" y="28"/>
                    </a:lnTo>
                    <a:lnTo>
                      <a:pt x="2094" y="11"/>
                    </a:lnTo>
                    <a:close/>
                    <a:moveTo>
                      <a:pt x="2207" y="11"/>
                    </a:moveTo>
                    <a:lnTo>
                      <a:pt x="2252" y="11"/>
                    </a:lnTo>
                    <a:lnTo>
                      <a:pt x="2275" y="11"/>
                    </a:lnTo>
                    <a:lnTo>
                      <a:pt x="2280" y="28"/>
                    </a:lnTo>
                    <a:lnTo>
                      <a:pt x="2252" y="28"/>
                    </a:lnTo>
                    <a:lnTo>
                      <a:pt x="2212" y="28"/>
                    </a:lnTo>
                    <a:lnTo>
                      <a:pt x="2207" y="11"/>
                    </a:lnTo>
                    <a:close/>
                    <a:moveTo>
                      <a:pt x="2325" y="6"/>
                    </a:moveTo>
                    <a:lnTo>
                      <a:pt x="2382" y="6"/>
                    </a:lnTo>
                    <a:lnTo>
                      <a:pt x="2393" y="6"/>
                    </a:lnTo>
                    <a:lnTo>
                      <a:pt x="2399" y="23"/>
                    </a:lnTo>
                    <a:lnTo>
                      <a:pt x="2382" y="23"/>
                    </a:lnTo>
                    <a:lnTo>
                      <a:pt x="2331" y="23"/>
                    </a:lnTo>
                    <a:lnTo>
                      <a:pt x="2325" y="6"/>
                    </a:lnTo>
                    <a:close/>
                    <a:moveTo>
                      <a:pt x="2444" y="6"/>
                    </a:moveTo>
                    <a:lnTo>
                      <a:pt x="2512" y="6"/>
                    </a:lnTo>
                    <a:lnTo>
                      <a:pt x="2517" y="23"/>
                    </a:lnTo>
                    <a:lnTo>
                      <a:pt x="2450" y="23"/>
                    </a:lnTo>
                    <a:lnTo>
                      <a:pt x="2444" y="6"/>
                    </a:lnTo>
                    <a:close/>
                    <a:moveTo>
                      <a:pt x="2562" y="6"/>
                    </a:moveTo>
                    <a:lnTo>
                      <a:pt x="2568" y="6"/>
                    </a:lnTo>
                    <a:lnTo>
                      <a:pt x="2630" y="6"/>
                    </a:lnTo>
                    <a:lnTo>
                      <a:pt x="2636" y="23"/>
                    </a:lnTo>
                    <a:lnTo>
                      <a:pt x="2568" y="23"/>
                    </a:lnTo>
                    <a:lnTo>
                      <a:pt x="2562" y="6"/>
                    </a:lnTo>
                    <a:close/>
                    <a:moveTo>
                      <a:pt x="2681" y="6"/>
                    </a:moveTo>
                    <a:lnTo>
                      <a:pt x="2749" y="0"/>
                    </a:lnTo>
                    <a:lnTo>
                      <a:pt x="2754" y="17"/>
                    </a:lnTo>
                    <a:lnTo>
                      <a:pt x="2687" y="23"/>
                    </a:lnTo>
                    <a:lnTo>
                      <a:pt x="2681" y="6"/>
                    </a:lnTo>
                    <a:close/>
                    <a:moveTo>
                      <a:pt x="2799" y="0"/>
                    </a:moveTo>
                    <a:lnTo>
                      <a:pt x="2867" y="0"/>
                    </a:lnTo>
                    <a:lnTo>
                      <a:pt x="2873" y="17"/>
                    </a:lnTo>
                    <a:lnTo>
                      <a:pt x="2805" y="17"/>
                    </a:lnTo>
                    <a:lnTo>
                      <a:pt x="2799" y="0"/>
                    </a:lnTo>
                    <a:close/>
                    <a:moveTo>
                      <a:pt x="2918" y="0"/>
                    </a:moveTo>
                    <a:lnTo>
                      <a:pt x="2986" y="0"/>
                    </a:lnTo>
                    <a:lnTo>
                      <a:pt x="2991" y="17"/>
                    </a:lnTo>
                    <a:lnTo>
                      <a:pt x="2924" y="17"/>
                    </a:lnTo>
                    <a:lnTo>
                      <a:pt x="2918" y="0"/>
                    </a:lnTo>
                    <a:close/>
                    <a:moveTo>
                      <a:pt x="3037" y="0"/>
                    </a:moveTo>
                    <a:lnTo>
                      <a:pt x="3104" y="0"/>
                    </a:lnTo>
                    <a:lnTo>
                      <a:pt x="3104" y="17"/>
                    </a:lnTo>
                    <a:lnTo>
                      <a:pt x="3037" y="17"/>
                    </a:lnTo>
                    <a:lnTo>
                      <a:pt x="3037" y="0"/>
                    </a:lnTo>
                    <a:close/>
                    <a:moveTo>
                      <a:pt x="3155" y="0"/>
                    </a:moveTo>
                    <a:lnTo>
                      <a:pt x="3211" y="0"/>
                    </a:lnTo>
                    <a:lnTo>
                      <a:pt x="3211" y="17"/>
                    </a:lnTo>
                    <a:lnTo>
                      <a:pt x="3155" y="17"/>
                    </a:lnTo>
                    <a:lnTo>
                      <a:pt x="3155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1" name="Freeform 128"/>
              <p:cNvSpPr>
                <a:spLocks/>
              </p:cNvSpPr>
              <p:nvPr/>
            </p:nvSpPr>
            <p:spPr bwMode="auto">
              <a:xfrm>
                <a:off x="1312" y="186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2" name="Freeform 129"/>
              <p:cNvSpPr>
                <a:spLocks noEditPoints="1"/>
              </p:cNvSpPr>
              <p:nvPr/>
            </p:nvSpPr>
            <p:spPr bwMode="auto">
              <a:xfrm>
                <a:off x="1312" y="1868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3" name="Freeform 130"/>
              <p:cNvSpPr>
                <a:spLocks/>
              </p:cNvSpPr>
              <p:nvPr/>
            </p:nvSpPr>
            <p:spPr bwMode="auto">
              <a:xfrm>
                <a:off x="1363" y="1823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4" name="Freeform 131"/>
              <p:cNvSpPr>
                <a:spLocks noEditPoints="1"/>
              </p:cNvSpPr>
              <p:nvPr/>
            </p:nvSpPr>
            <p:spPr bwMode="auto">
              <a:xfrm>
                <a:off x="1363" y="182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5" name="Freeform 132"/>
              <p:cNvSpPr>
                <a:spLocks/>
              </p:cNvSpPr>
              <p:nvPr/>
            </p:nvSpPr>
            <p:spPr bwMode="auto">
              <a:xfrm>
                <a:off x="1420" y="1789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6" name="Freeform 133"/>
              <p:cNvSpPr>
                <a:spLocks noEditPoints="1"/>
              </p:cNvSpPr>
              <p:nvPr/>
            </p:nvSpPr>
            <p:spPr bwMode="auto">
              <a:xfrm>
                <a:off x="1420" y="1789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7" name="Freeform 134"/>
              <p:cNvSpPr>
                <a:spLocks/>
              </p:cNvSpPr>
              <p:nvPr/>
            </p:nvSpPr>
            <p:spPr bwMode="auto">
              <a:xfrm>
                <a:off x="1470" y="1766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8" name="Freeform 135"/>
              <p:cNvSpPr>
                <a:spLocks noEditPoints="1"/>
              </p:cNvSpPr>
              <p:nvPr/>
            </p:nvSpPr>
            <p:spPr bwMode="auto">
              <a:xfrm>
                <a:off x="1470" y="1766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9" name="Freeform 136"/>
              <p:cNvSpPr>
                <a:spLocks/>
              </p:cNvSpPr>
              <p:nvPr/>
            </p:nvSpPr>
            <p:spPr bwMode="auto">
              <a:xfrm>
                <a:off x="1527" y="1755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0" name="Freeform 137"/>
              <p:cNvSpPr>
                <a:spLocks noEditPoints="1"/>
              </p:cNvSpPr>
              <p:nvPr/>
            </p:nvSpPr>
            <p:spPr bwMode="auto">
              <a:xfrm>
                <a:off x="1527" y="175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1" name="Freeform 138"/>
              <p:cNvSpPr>
                <a:spLocks/>
              </p:cNvSpPr>
              <p:nvPr/>
            </p:nvSpPr>
            <p:spPr bwMode="auto">
              <a:xfrm>
                <a:off x="1578" y="1755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2" name="Freeform 139"/>
              <p:cNvSpPr>
                <a:spLocks noEditPoints="1"/>
              </p:cNvSpPr>
              <p:nvPr/>
            </p:nvSpPr>
            <p:spPr bwMode="auto">
              <a:xfrm>
                <a:off x="1578" y="175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3 w 62"/>
                  <a:gd name="T3" fmla="*/ 0 h 57"/>
                  <a:gd name="T4" fmla="*/ 33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3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3" name="Freeform 140"/>
              <p:cNvSpPr>
                <a:spLocks/>
              </p:cNvSpPr>
              <p:nvPr/>
            </p:nvSpPr>
            <p:spPr bwMode="auto">
              <a:xfrm>
                <a:off x="1628" y="1766"/>
                <a:ext cx="68" cy="57"/>
              </a:xfrm>
              <a:custGeom>
                <a:avLst/>
                <a:gdLst>
                  <a:gd name="T0" fmla="*/ 34 w 68"/>
                  <a:gd name="T1" fmla="*/ 0 h 57"/>
                  <a:gd name="T2" fmla="*/ 68 w 68"/>
                  <a:gd name="T3" fmla="*/ 57 h 57"/>
                  <a:gd name="T4" fmla="*/ 0 w 68"/>
                  <a:gd name="T5" fmla="*/ 57 h 57"/>
                  <a:gd name="T6" fmla="*/ 34 w 68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7"/>
                  <a:gd name="T14" fmla="*/ 68 w 68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7">
                    <a:moveTo>
                      <a:pt x="34" y="0"/>
                    </a:moveTo>
                    <a:lnTo>
                      <a:pt x="68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4" name="Freeform 141"/>
              <p:cNvSpPr>
                <a:spLocks noEditPoints="1"/>
              </p:cNvSpPr>
              <p:nvPr/>
            </p:nvSpPr>
            <p:spPr bwMode="auto">
              <a:xfrm>
                <a:off x="1628" y="1766"/>
                <a:ext cx="68" cy="62"/>
              </a:xfrm>
              <a:custGeom>
                <a:avLst/>
                <a:gdLst>
                  <a:gd name="T0" fmla="*/ 34 w 68"/>
                  <a:gd name="T1" fmla="*/ 0 h 62"/>
                  <a:gd name="T2" fmla="*/ 34 w 68"/>
                  <a:gd name="T3" fmla="*/ 0 h 62"/>
                  <a:gd name="T4" fmla="*/ 34 w 68"/>
                  <a:gd name="T5" fmla="*/ 0 h 62"/>
                  <a:gd name="T6" fmla="*/ 68 w 68"/>
                  <a:gd name="T7" fmla="*/ 57 h 62"/>
                  <a:gd name="T8" fmla="*/ 68 w 68"/>
                  <a:gd name="T9" fmla="*/ 57 h 62"/>
                  <a:gd name="T10" fmla="*/ 68 w 68"/>
                  <a:gd name="T11" fmla="*/ 62 h 62"/>
                  <a:gd name="T12" fmla="*/ 0 w 68"/>
                  <a:gd name="T13" fmla="*/ 62 h 62"/>
                  <a:gd name="T14" fmla="*/ 0 w 68"/>
                  <a:gd name="T15" fmla="*/ 57 h 62"/>
                  <a:gd name="T16" fmla="*/ 0 w 68"/>
                  <a:gd name="T17" fmla="*/ 57 h 62"/>
                  <a:gd name="T18" fmla="*/ 34 w 68"/>
                  <a:gd name="T19" fmla="*/ 0 h 62"/>
                  <a:gd name="T20" fmla="*/ 0 w 68"/>
                  <a:gd name="T21" fmla="*/ 57 h 62"/>
                  <a:gd name="T22" fmla="*/ 0 w 68"/>
                  <a:gd name="T23" fmla="*/ 57 h 62"/>
                  <a:gd name="T24" fmla="*/ 68 w 68"/>
                  <a:gd name="T25" fmla="*/ 57 h 62"/>
                  <a:gd name="T26" fmla="*/ 68 w 68"/>
                  <a:gd name="T27" fmla="*/ 57 h 62"/>
                  <a:gd name="T28" fmla="*/ 34 w 68"/>
                  <a:gd name="T29" fmla="*/ 0 h 62"/>
                  <a:gd name="T30" fmla="*/ 34 w 68"/>
                  <a:gd name="T31" fmla="*/ 0 h 62"/>
                  <a:gd name="T32" fmla="*/ 0 w 68"/>
                  <a:gd name="T33" fmla="*/ 57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62"/>
                  <a:gd name="T53" fmla="*/ 68 w 6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62">
                    <a:moveTo>
                      <a:pt x="34" y="0"/>
                    </a:moveTo>
                    <a:lnTo>
                      <a:pt x="34" y="0"/>
                    </a:lnTo>
                    <a:lnTo>
                      <a:pt x="68" y="57"/>
                    </a:lnTo>
                    <a:lnTo>
                      <a:pt x="68" y="62"/>
                    </a:lnTo>
                    <a:lnTo>
                      <a:pt x="0" y="62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8" y="57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5" name="Freeform 142"/>
              <p:cNvSpPr>
                <a:spLocks/>
              </p:cNvSpPr>
              <p:nvPr/>
            </p:nvSpPr>
            <p:spPr bwMode="auto">
              <a:xfrm>
                <a:off x="1736" y="1789"/>
                <a:ext cx="67" cy="56"/>
              </a:xfrm>
              <a:custGeom>
                <a:avLst/>
                <a:gdLst>
                  <a:gd name="T0" fmla="*/ 34 w 67"/>
                  <a:gd name="T1" fmla="*/ 0 h 56"/>
                  <a:gd name="T2" fmla="*/ 67 w 67"/>
                  <a:gd name="T3" fmla="*/ 56 h 56"/>
                  <a:gd name="T4" fmla="*/ 0 w 67"/>
                  <a:gd name="T5" fmla="*/ 56 h 56"/>
                  <a:gd name="T6" fmla="*/ 34 w 67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6"/>
                  <a:gd name="T14" fmla="*/ 67 w 67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6">
                    <a:moveTo>
                      <a:pt x="34" y="0"/>
                    </a:moveTo>
                    <a:lnTo>
                      <a:pt x="67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6" name="Freeform 143"/>
              <p:cNvSpPr>
                <a:spLocks noEditPoints="1"/>
              </p:cNvSpPr>
              <p:nvPr/>
            </p:nvSpPr>
            <p:spPr bwMode="auto">
              <a:xfrm>
                <a:off x="1736" y="1789"/>
                <a:ext cx="67" cy="62"/>
              </a:xfrm>
              <a:custGeom>
                <a:avLst/>
                <a:gdLst>
                  <a:gd name="T0" fmla="*/ 34 w 67"/>
                  <a:gd name="T1" fmla="*/ 0 h 62"/>
                  <a:gd name="T2" fmla="*/ 34 w 67"/>
                  <a:gd name="T3" fmla="*/ 0 h 62"/>
                  <a:gd name="T4" fmla="*/ 34 w 67"/>
                  <a:gd name="T5" fmla="*/ 0 h 62"/>
                  <a:gd name="T6" fmla="*/ 67 w 67"/>
                  <a:gd name="T7" fmla="*/ 56 h 62"/>
                  <a:gd name="T8" fmla="*/ 67 w 67"/>
                  <a:gd name="T9" fmla="*/ 56 h 62"/>
                  <a:gd name="T10" fmla="*/ 67 w 67"/>
                  <a:gd name="T11" fmla="*/ 62 h 62"/>
                  <a:gd name="T12" fmla="*/ 0 w 67"/>
                  <a:gd name="T13" fmla="*/ 62 h 62"/>
                  <a:gd name="T14" fmla="*/ 0 w 67"/>
                  <a:gd name="T15" fmla="*/ 56 h 62"/>
                  <a:gd name="T16" fmla="*/ 0 w 67"/>
                  <a:gd name="T17" fmla="*/ 56 h 62"/>
                  <a:gd name="T18" fmla="*/ 34 w 67"/>
                  <a:gd name="T19" fmla="*/ 0 h 62"/>
                  <a:gd name="T20" fmla="*/ 0 w 67"/>
                  <a:gd name="T21" fmla="*/ 56 h 62"/>
                  <a:gd name="T22" fmla="*/ 0 w 67"/>
                  <a:gd name="T23" fmla="*/ 56 h 62"/>
                  <a:gd name="T24" fmla="*/ 67 w 67"/>
                  <a:gd name="T25" fmla="*/ 56 h 62"/>
                  <a:gd name="T26" fmla="*/ 67 w 67"/>
                  <a:gd name="T27" fmla="*/ 56 h 62"/>
                  <a:gd name="T28" fmla="*/ 34 w 67"/>
                  <a:gd name="T29" fmla="*/ 0 h 62"/>
                  <a:gd name="T30" fmla="*/ 34 w 67"/>
                  <a:gd name="T31" fmla="*/ 0 h 62"/>
                  <a:gd name="T32" fmla="*/ 0 w 67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62"/>
                  <a:gd name="T53" fmla="*/ 67 w 6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62">
                    <a:moveTo>
                      <a:pt x="34" y="0"/>
                    </a:moveTo>
                    <a:lnTo>
                      <a:pt x="34" y="0"/>
                    </a:lnTo>
                    <a:lnTo>
                      <a:pt x="67" y="56"/>
                    </a:lnTo>
                    <a:lnTo>
                      <a:pt x="67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7" y="56"/>
                    </a:lnTo>
                    <a:lnTo>
                      <a:pt x="34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7" name="Freeform 144"/>
              <p:cNvSpPr>
                <a:spLocks/>
              </p:cNvSpPr>
              <p:nvPr/>
            </p:nvSpPr>
            <p:spPr bwMode="auto">
              <a:xfrm>
                <a:off x="1843" y="1795"/>
                <a:ext cx="68" cy="50"/>
              </a:xfrm>
              <a:custGeom>
                <a:avLst/>
                <a:gdLst>
                  <a:gd name="T0" fmla="*/ 34 w 68"/>
                  <a:gd name="T1" fmla="*/ 0 h 50"/>
                  <a:gd name="T2" fmla="*/ 68 w 68"/>
                  <a:gd name="T3" fmla="*/ 50 h 50"/>
                  <a:gd name="T4" fmla="*/ 0 w 68"/>
                  <a:gd name="T5" fmla="*/ 50 h 50"/>
                  <a:gd name="T6" fmla="*/ 34 w 68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0"/>
                  <a:gd name="T14" fmla="*/ 68 w 6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0">
                    <a:moveTo>
                      <a:pt x="34" y="0"/>
                    </a:moveTo>
                    <a:lnTo>
                      <a:pt x="68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8" name="Freeform 145"/>
              <p:cNvSpPr>
                <a:spLocks noEditPoints="1"/>
              </p:cNvSpPr>
              <p:nvPr/>
            </p:nvSpPr>
            <p:spPr bwMode="auto">
              <a:xfrm>
                <a:off x="1843" y="1795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8 w 73"/>
                  <a:gd name="T7" fmla="*/ 50 h 56"/>
                  <a:gd name="T8" fmla="*/ 73 w 73"/>
                  <a:gd name="T9" fmla="*/ 50 h 56"/>
                  <a:gd name="T10" fmla="*/ 68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8 w 73"/>
                  <a:gd name="T25" fmla="*/ 50 h 56"/>
                  <a:gd name="T26" fmla="*/ 68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0"/>
                    </a:lnTo>
                    <a:lnTo>
                      <a:pt x="73" y="50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8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9" name="Freeform 146"/>
              <p:cNvSpPr>
                <a:spLocks/>
              </p:cNvSpPr>
              <p:nvPr/>
            </p:nvSpPr>
            <p:spPr bwMode="auto">
              <a:xfrm>
                <a:off x="1950" y="180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0" name="Freeform 147"/>
              <p:cNvSpPr>
                <a:spLocks noEditPoints="1"/>
              </p:cNvSpPr>
              <p:nvPr/>
            </p:nvSpPr>
            <p:spPr bwMode="auto">
              <a:xfrm>
                <a:off x="1950" y="1800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1" name="Freeform 148"/>
              <p:cNvSpPr>
                <a:spLocks/>
              </p:cNvSpPr>
              <p:nvPr/>
            </p:nvSpPr>
            <p:spPr bwMode="auto">
              <a:xfrm>
                <a:off x="2272" y="1772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2" name="Freeform 149"/>
              <p:cNvSpPr>
                <a:spLocks noEditPoints="1"/>
              </p:cNvSpPr>
              <p:nvPr/>
            </p:nvSpPr>
            <p:spPr bwMode="auto">
              <a:xfrm>
                <a:off x="2272" y="1772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3" name="Freeform 150"/>
              <p:cNvSpPr>
                <a:spLocks/>
              </p:cNvSpPr>
              <p:nvPr/>
            </p:nvSpPr>
            <p:spPr bwMode="auto">
              <a:xfrm>
                <a:off x="2594" y="1699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4" name="Freeform 151"/>
              <p:cNvSpPr>
                <a:spLocks noEditPoints="1"/>
              </p:cNvSpPr>
              <p:nvPr/>
            </p:nvSpPr>
            <p:spPr bwMode="auto">
              <a:xfrm>
                <a:off x="2594" y="1699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5" name="Freeform 152"/>
              <p:cNvSpPr>
                <a:spLocks/>
              </p:cNvSpPr>
              <p:nvPr/>
            </p:nvSpPr>
            <p:spPr bwMode="auto">
              <a:xfrm>
                <a:off x="3231" y="1704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6" name="Freeform 153"/>
              <p:cNvSpPr>
                <a:spLocks noEditPoints="1"/>
              </p:cNvSpPr>
              <p:nvPr/>
            </p:nvSpPr>
            <p:spPr bwMode="auto">
              <a:xfrm>
                <a:off x="3231" y="1704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7" name="Freeform 154"/>
              <p:cNvSpPr>
                <a:spLocks/>
              </p:cNvSpPr>
              <p:nvPr/>
            </p:nvSpPr>
            <p:spPr bwMode="auto">
              <a:xfrm>
                <a:off x="3869" y="1693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8" name="Freeform 155"/>
              <p:cNvSpPr>
                <a:spLocks noEditPoints="1"/>
              </p:cNvSpPr>
              <p:nvPr/>
            </p:nvSpPr>
            <p:spPr bwMode="auto">
              <a:xfrm>
                <a:off x="3869" y="1693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9" name="Freeform 156"/>
              <p:cNvSpPr>
                <a:spLocks/>
              </p:cNvSpPr>
              <p:nvPr/>
            </p:nvSpPr>
            <p:spPr bwMode="auto">
              <a:xfrm>
                <a:off x="4513" y="1693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0" name="Freeform 157"/>
              <p:cNvSpPr>
                <a:spLocks noEditPoints="1"/>
              </p:cNvSpPr>
              <p:nvPr/>
            </p:nvSpPr>
            <p:spPr bwMode="auto">
              <a:xfrm>
                <a:off x="4513" y="169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1" name="Freeform 158"/>
              <p:cNvSpPr>
                <a:spLocks noEditPoints="1"/>
              </p:cNvSpPr>
              <p:nvPr/>
            </p:nvSpPr>
            <p:spPr bwMode="auto">
              <a:xfrm>
                <a:off x="1335" y="2438"/>
                <a:ext cx="3211" cy="373"/>
              </a:xfrm>
              <a:custGeom>
                <a:avLst/>
                <a:gdLst>
                  <a:gd name="T0" fmla="*/ 51 w 3211"/>
                  <a:gd name="T1" fmla="*/ 322 h 373"/>
                  <a:gd name="T2" fmla="*/ 11 w 3211"/>
                  <a:gd name="T3" fmla="*/ 373 h 373"/>
                  <a:gd name="T4" fmla="*/ 107 w 3211"/>
                  <a:gd name="T5" fmla="*/ 237 h 373"/>
                  <a:gd name="T6" fmla="*/ 96 w 3211"/>
                  <a:gd name="T7" fmla="*/ 288 h 373"/>
                  <a:gd name="T8" fmla="*/ 141 w 3211"/>
                  <a:gd name="T9" fmla="*/ 169 h 373"/>
                  <a:gd name="T10" fmla="*/ 186 w 3211"/>
                  <a:gd name="T11" fmla="*/ 124 h 373"/>
                  <a:gd name="T12" fmla="*/ 152 w 3211"/>
                  <a:gd name="T13" fmla="*/ 186 h 373"/>
                  <a:gd name="T14" fmla="*/ 220 w 3211"/>
                  <a:gd name="T15" fmla="*/ 74 h 373"/>
                  <a:gd name="T16" fmla="*/ 248 w 3211"/>
                  <a:gd name="T17" fmla="*/ 74 h 373"/>
                  <a:gd name="T18" fmla="*/ 271 w 3211"/>
                  <a:gd name="T19" fmla="*/ 102 h 373"/>
                  <a:gd name="T20" fmla="*/ 237 w 3211"/>
                  <a:gd name="T21" fmla="*/ 90 h 373"/>
                  <a:gd name="T22" fmla="*/ 209 w 3211"/>
                  <a:gd name="T23" fmla="*/ 79 h 373"/>
                  <a:gd name="T24" fmla="*/ 367 w 3211"/>
                  <a:gd name="T25" fmla="*/ 181 h 373"/>
                  <a:gd name="T26" fmla="*/ 418 w 3211"/>
                  <a:gd name="T27" fmla="*/ 192 h 373"/>
                  <a:gd name="T28" fmla="*/ 468 w 3211"/>
                  <a:gd name="T29" fmla="*/ 237 h 373"/>
                  <a:gd name="T30" fmla="*/ 418 w 3211"/>
                  <a:gd name="T31" fmla="*/ 192 h 373"/>
                  <a:gd name="T32" fmla="*/ 587 w 3211"/>
                  <a:gd name="T33" fmla="*/ 260 h 373"/>
                  <a:gd name="T34" fmla="*/ 519 w 3211"/>
                  <a:gd name="T35" fmla="*/ 249 h 373"/>
                  <a:gd name="T36" fmla="*/ 700 w 3211"/>
                  <a:gd name="T37" fmla="*/ 277 h 373"/>
                  <a:gd name="T38" fmla="*/ 632 w 3211"/>
                  <a:gd name="T39" fmla="*/ 271 h 373"/>
                  <a:gd name="T40" fmla="*/ 818 w 3211"/>
                  <a:gd name="T41" fmla="*/ 277 h 373"/>
                  <a:gd name="T42" fmla="*/ 751 w 3211"/>
                  <a:gd name="T43" fmla="*/ 299 h 373"/>
                  <a:gd name="T44" fmla="*/ 931 w 3211"/>
                  <a:gd name="T45" fmla="*/ 243 h 373"/>
                  <a:gd name="T46" fmla="*/ 863 w 3211"/>
                  <a:gd name="T47" fmla="*/ 265 h 373"/>
                  <a:gd name="T48" fmla="*/ 1033 w 3211"/>
                  <a:gd name="T49" fmla="*/ 192 h 373"/>
                  <a:gd name="T50" fmla="*/ 982 w 3211"/>
                  <a:gd name="T51" fmla="*/ 237 h 373"/>
                  <a:gd name="T52" fmla="*/ 1123 w 3211"/>
                  <a:gd name="T53" fmla="*/ 119 h 373"/>
                  <a:gd name="T54" fmla="*/ 1101 w 3211"/>
                  <a:gd name="T55" fmla="*/ 164 h 373"/>
                  <a:gd name="T56" fmla="*/ 1185 w 3211"/>
                  <a:gd name="T57" fmla="*/ 62 h 373"/>
                  <a:gd name="T58" fmla="*/ 1219 w 3211"/>
                  <a:gd name="T59" fmla="*/ 68 h 373"/>
                  <a:gd name="T60" fmla="*/ 1270 w 3211"/>
                  <a:gd name="T61" fmla="*/ 28 h 373"/>
                  <a:gd name="T62" fmla="*/ 1292 w 3211"/>
                  <a:gd name="T63" fmla="*/ 40 h 373"/>
                  <a:gd name="T64" fmla="*/ 1422 w 3211"/>
                  <a:gd name="T65" fmla="*/ 0 h 373"/>
                  <a:gd name="T66" fmla="*/ 1388 w 3211"/>
                  <a:gd name="T67" fmla="*/ 17 h 373"/>
                  <a:gd name="T68" fmla="*/ 1575 w 3211"/>
                  <a:gd name="T69" fmla="*/ 11 h 373"/>
                  <a:gd name="T70" fmla="*/ 1507 w 3211"/>
                  <a:gd name="T71" fmla="*/ 0 h 373"/>
                  <a:gd name="T72" fmla="*/ 1620 w 3211"/>
                  <a:gd name="T73" fmla="*/ 40 h 373"/>
                  <a:gd name="T74" fmla="*/ 1800 w 3211"/>
                  <a:gd name="T75" fmla="*/ 79 h 373"/>
                  <a:gd name="T76" fmla="*/ 1874 w 3211"/>
                  <a:gd name="T77" fmla="*/ 68 h 373"/>
                  <a:gd name="T78" fmla="*/ 1851 w 3211"/>
                  <a:gd name="T79" fmla="*/ 85 h 373"/>
                  <a:gd name="T80" fmla="*/ 2037 w 3211"/>
                  <a:gd name="T81" fmla="*/ 102 h 373"/>
                  <a:gd name="T82" fmla="*/ 2156 w 3211"/>
                  <a:gd name="T83" fmla="*/ 90 h 373"/>
                  <a:gd name="T84" fmla="*/ 2207 w 3211"/>
                  <a:gd name="T85" fmla="*/ 90 h 373"/>
                  <a:gd name="T86" fmla="*/ 2252 w 3211"/>
                  <a:gd name="T87" fmla="*/ 113 h 373"/>
                  <a:gd name="T88" fmla="*/ 2393 w 3211"/>
                  <a:gd name="T89" fmla="*/ 102 h 373"/>
                  <a:gd name="T90" fmla="*/ 2444 w 3211"/>
                  <a:gd name="T91" fmla="*/ 102 h 373"/>
                  <a:gd name="T92" fmla="*/ 2444 w 3211"/>
                  <a:gd name="T93" fmla="*/ 102 h 373"/>
                  <a:gd name="T94" fmla="*/ 2630 w 3211"/>
                  <a:gd name="T95" fmla="*/ 124 h 373"/>
                  <a:gd name="T96" fmla="*/ 2681 w 3211"/>
                  <a:gd name="T97" fmla="*/ 113 h 373"/>
                  <a:gd name="T98" fmla="*/ 2681 w 3211"/>
                  <a:gd name="T99" fmla="*/ 113 h 373"/>
                  <a:gd name="T100" fmla="*/ 2867 w 3211"/>
                  <a:gd name="T101" fmla="*/ 136 h 373"/>
                  <a:gd name="T102" fmla="*/ 2918 w 3211"/>
                  <a:gd name="T103" fmla="*/ 119 h 373"/>
                  <a:gd name="T104" fmla="*/ 2918 w 3211"/>
                  <a:gd name="T105" fmla="*/ 119 h 373"/>
                  <a:gd name="T106" fmla="*/ 3037 w 3211"/>
                  <a:gd name="T107" fmla="*/ 136 h 373"/>
                  <a:gd name="T108" fmla="*/ 3211 w 3211"/>
                  <a:gd name="T109" fmla="*/ 141 h 3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11"/>
                  <a:gd name="T166" fmla="*/ 0 h 373"/>
                  <a:gd name="T167" fmla="*/ 3211 w 3211"/>
                  <a:gd name="T168" fmla="*/ 373 h 37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11" h="373">
                    <a:moveTo>
                      <a:pt x="0" y="361"/>
                    </a:moveTo>
                    <a:lnTo>
                      <a:pt x="22" y="350"/>
                    </a:lnTo>
                    <a:lnTo>
                      <a:pt x="39" y="333"/>
                    </a:lnTo>
                    <a:lnTo>
                      <a:pt x="51" y="322"/>
                    </a:lnTo>
                    <a:lnTo>
                      <a:pt x="68" y="333"/>
                    </a:lnTo>
                    <a:lnTo>
                      <a:pt x="45" y="350"/>
                    </a:lnTo>
                    <a:lnTo>
                      <a:pt x="28" y="361"/>
                    </a:lnTo>
                    <a:lnTo>
                      <a:pt x="11" y="373"/>
                    </a:lnTo>
                    <a:lnTo>
                      <a:pt x="0" y="361"/>
                    </a:lnTo>
                    <a:close/>
                    <a:moveTo>
                      <a:pt x="79" y="282"/>
                    </a:moveTo>
                    <a:lnTo>
                      <a:pt x="79" y="282"/>
                    </a:lnTo>
                    <a:lnTo>
                      <a:pt x="107" y="237"/>
                    </a:lnTo>
                    <a:lnTo>
                      <a:pt x="113" y="220"/>
                    </a:lnTo>
                    <a:lnTo>
                      <a:pt x="130" y="232"/>
                    </a:lnTo>
                    <a:lnTo>
                      <a:pt x="118" y="243"/>
                    </a:lnTo>
                    <a:lnTo>
                      <a:pt x="96" y="288"/>
                    </a:lnTo>
                    <a:lnTo>
                      <a:pt x="79" y="282"/>
                    </a:lnTo>
                    <a:close/>
                    <a:moveTo>
                      <a:pt x="135" y="175"/>
                    </a:moveTo>
                    <a:lnTo>
                      <a:pt x="141" y="169"/>
                    </a:lnTo>
                    <a:lnTo>
                      <a:pt x="158" y="141"/>
                    </a:lnTo>
                    <a:lnTo>
                      <a:pt x="169" y="119"/>
                    </a:lnTo>
                    <a:lnTo>
                      <a:pt x="175" y="119"/>
                    </a:lnTo>
                    <a:lnTo>
                      <a:pt x="186" y="124"/>
                    </a:lnTo>
                    <a:lnTo>
                      <a:pt x="186" y="130"/>
                    </a:lnTo>
                    <a:lnTo>
                      <a:pt x="175" y="153"/>
                    </a:lnTo>
                    <a:lnTo>
                      <a:pt x="158" y="175"/>
                    </a:lnTo>
                    <a:lnTo>
                      <a:pt x="152" y="186"/>
                    </a:lnTo>
                    <a:lnTo>
                      <a:pt x="135" y="175"/>
                    </a:lnTo>
                    <a:close/>
                    <a:moveTo>
                      <a:pt x="209" y="79"/>
                    </a:moveTo>
                    <a:lnTo>
                      <a:pt x="214" y="74"/>
                    </a:lnTo>
                    <a:lnTo>
                      <a:pt x="220" y="74"/>
                    </a:lnTo>
                    <a:lnTo>
                      <a:pt x="231" y="74"/>
                    </a:lnTo>
                    <a:lnTo>
                      <a:pt x="237" y="74"/>
                    </a:lnTo>
                    <a:lnTo>
                      <a:pt x="248" y="74"/>
                    </a:lnTo>
                    <a:lnTo>
                      <a:pt x="276" y="85"/>
                    </a:lnTo>
                    <a:lnTo>
                      <a:pt x="282" y="90"/>
                    </a:lnTo>
                    <a:lnTo>
                      <a:pt x="271" y="107"/>
                    </a:lnTo>
                    <a:lnTo>
                      <a:pt x="271" y="102"/>
                    </a:lnTo>
                    <a:lnTo>
                      <a:pt x="243" y="90"/>
                    </a:lnTo>
                    <a:lnTo>
                      <a:pt x="231" y="90"/>
                    </a:lnTo>
                    <a:lnTo>
                      <a:pt x="237" y="90"/>
                    </a:lnTo>
                    <a:lnTo>
                      <a:pt x="220" y="90"/>
                    </a:lnTo>
                    <a:lnTo>
                      <a:pt x="226" y="90"/>
                    </a:lnTo>
                    <a:lnTo>
                      <a:pt x="220" y="96"/>
                    </a:lnTo>
                    <a:lnTo>
                      <a:pt x="209" y="79"/>
                    </a:lnTo>
                    <a:close/>
                    <a:moveTo>
                      <a:pt x="322" y="124"/>
                    </a:moveTo>
                    <a:lnTo>
                      <a:pt x="333" y="130"/>
                    </a:lnTo>
                    <a:lnTo>
                      <a:pt x="372" y="164"/>
                    </a:lnTo>
                    <a:lnTo>
                      <a:pt x="367" y="181"/>
                    </a:lnTo>
                    <a:lnTo>
                      <a:pt x="322" y="147"/>
                    </a:lnTo>
                    <a:lnTo>
                      <a:pt x="310" y="136"/>
                    </a:lnTo>
                    <a:lnTo>
                      <a:pt x="322" y="124"/>
                    </a:lnTo>
                    <a:close/>
                    <a:moveTo>
                      <a:pt x="418" y="192"/>
                    </a:moveTo>
                    <a:lnTo>
                      <a:pt x="440" y="203"/>
                    </a:lnTo>
                    <a:lnTo>
                      <a:pt x="468" y="215"/>
                    </a:lnTo>
                    <a:lnTo>
                      <a:pt x="474" y="220"/>
                    </a:lnTo>
                    <a:lnTo>
                      <a:pt x="468" y="237"/>
                    </a:lnTo>
                    <a:lnTo>
                      <a:pt x="463" y="232"/>
                    </a:lnTo>
                    <a:lnTo>
                      <a:pt x="429" y="220"/>
                    </a:lnTo>
                    <a:lnTo>
                      <a:pt x="406" y="209"/>
                    </a:lnTo>
                    <a:lnTo>
                      <a:pt x="418" y="192"/>
                    </a:lnTo>
                    <a:close/>
                    <a:moveTo>
                      <a:pt x="525" y="232"/>
                    </a:moveTo>
                    <a:lnTo>
                      <a:pt x="542" y="237"/>
                    </a:lnTo>
                    <a:lnTo>
                      <a:pt x="576" y="254"/>
                    </a:lnTo>
                    <a:lnTo>
                      <a:pt x="587" y="260"/>
                    </a:lnTo>
                    <a:lnTo>
                      <a:pt x="581" y="277"/>
                    </a:lnTo>
                    <a:lnTo>
                      <a:pt x="570" y="265"/>
                    </a:lnTo>
                    <a:lnTo>
                      <a:pt x="536" y="254"/>
                    </a:lnTo>
                    <a:lnTo>
                      <a:pt x="519" y="249"/>
                    </a:lnTo>
                    <a:lnTo>
                      <a:pt x="525" y="232"/>
                    </a:lnTo>
                    <a:close/>
                    <a:moveTo>
                      <a:pt x="632" y="271"/>
                    </a:moveTo>
                    <a:lnTo>
                      <a:pt x="649" y="277"/>
                    </a:lnTo>
                    <a:lnTo>
                      <a:pt x="700" y="277"/>
                    </a:lnTo>
                    <a:lnTo>
                      <a:pt x="700" y="294"/>
                    </a:lnTo>
                    <a:lnTo>
                      <a:pt x="643" y="294"/>
                    </a:lnTo>
                    <a:lnTo>
                      <a:pt x="632" y="288"/>
                    </a:lnTo>
                    <a:lnTo>
                      <a:pt x="632" y="271"/>
                    </a:lnTo>
                    <a:close/>
                    <a:moveTo>
                      <a:pt x="751" y="282"/>
                    </a:moveTo>
                    <a:lnTo>
                      <a:pt x="779" y="282"/>
                    </a:lnTo>
                    <a:lnTo>
                      <a:pt x="813" y="277"/>
                    </a:lnTo>
                    <a:lnTo>
                      <a:pt x="818" y="277"/>
                    </a:lnTo>
                    <a:lnTo>
                      <a:pt x="818" y="294"/>
                    </a:lnTo>
                    <a:lnTo>
                      <a:pt x="813" y="294"/>
                    </a:lnTo>
                    <a:lnTo>
                      <a:pt x="779" y="299"/>
                    </a:lnTo>
                    <a:lnTo>
                      <a:pt x="751" y="299"/>
                    </a:lnTo>
                    <a:lnTo>
                      <a:pt x="751" y="282"/>
                    </a:lnTo>
                    <a:close/>
                    <a:moveTo>
                      <a:pt x="863" y="265"/>
                    </a:moveTo>
                    <a:lnTo>
                      <a:pt x="880" y="260"/>
                    </a:lnTo>
                    <a:lnTo>
                      <a:pt x="931" y="243"/>
                    </a:lnTo>
                    <a:lnTo>
                      <a:pt x="937" y="260"/>
                    </a:lnTo>
                    <a:lnTo>
                      <a:pt x="880" y="277"/>
                    </a:lnTo>
                    <a:lnTo>
                      <a:pt x="869" y="282"/>
                    </a:lnTo>
                    <a:lnTo>
                      <a:pt x="863" y="265"/>
                    </a:lnTo>
                    <a:close/>
                    <a:moveTo>
                      <a:pt x="976" y="226"/>
                    </a:moveTo>
                    <a:lnTo>
                      <a:pt x="993" y="215"/>
                    </a:lnTo>
                    <a:lnTo>
                      <a:pt x="1016" y="203"/>
                    </a:lnTo>
                    <a:lnTo>
                      <a:pt x="1033" y="192"/>
                    </a:lnTo>
                    <a:lnTo>
                      <a:pt x="1044" y="209"/>
                    </a:lnTo>
                    <a:lnTo>
                      <a:pt x="1027" y="220"/>
                    </a:lnTo>
                    <a:lnTo>
                      <a:pt x="999" y="232"/>
                    </a:lnTo>
                    <a:lnTo>
                      <a:pt x="982" y="237"/>
                    </a:lnTo>
                    <a:lnTo>
                      <a:pt x="976" y="226"/>
                    </a:lnTo>
                    <a:close/>
                    <a:moveTo>
                      <a:pt x="1072" y="164"/>
                    </a:moveTo>
                    <a:lnTo>
                      <a:pt x="1089" y="147"/>
                    </a:lnTo>
                    <a:lnTo>
                      <a:pt x="1123" y="119"/>
                    </a:lnTo>
                    <a:lnTo>
                      <a:pt x="1134" y="130"/>
                    </a:lnTo>
                    <a:lnTo>
                      <a:pt x="1101" y="164"/>
                    </a:lnTo>
                    <a:lnTo>
                      <a:pt x="1084" y="175"/>
                    </a:lnTo>
                    <a:lnTo>
                      <a:pt x="1072" y="164"/>
                    </a:lnTo>
                    <a:close/>
                    <a:moveTo>
                      <a:pt x="1163" y="85"/>
                    </a:moveTo>
                    <a:lnTo>
                      <a:pt x="1185" y="62"/>
                    </a:lnTo>
                    <a:lnTo>
                      <a:pt x="1208" y="51"/>
                    </a:lnTo>
                    <a:lnTo>
                      <a:pt x="1219" y="45"/>
                    </a:lnTo>
                    <a:lnTo>
                      <a:pt x="1225" y="62"/>
                    </a:lnTo>
                    <a:lnTo>
                      <a:pt x="1219" y="68"/>
                    </a:lnTo>
                    <a:lnTo>
                      <a:pt x="1196" y="79"/>
                    </a:lnTo>
                    <a:lnTo>
                      <a:pt x="1174" y="96"/>
                    </a:lnTo>
                    <a:lnTo>
                      <a:pt x="1163" y="85"/>
                    </a:lnTo>
                    <a:close/>
                    <a:moveTo>
                      <a:pt x="1270" y="28"/>
                    </a:moveTo>
                    <a:lnTo>
                      <a:pt x="1287" y="23"/>
                    </a:lnTo>
                    <a:lnTo>
                      <a:pt x="1338" y="11"/>
                    </a:lnTo>
                    <a:lnTo>
                      <a:pt x="1338" y="28"/>
                    </a:lnTo>
                    <a:lnTo>
                      <a:pt x="1292" y="40"/>
                    </a:lnTo>
                    <a:lnTo>
                      <a:pt x="1276" y="45"/>
                    </a:lnTo>
                    <a:lnTo>
                      <a:pt x="1270" y="28"/>
                    </a:lnTo>
                    <a:close/>
                    <a:moveTo>
                      <a:pt x="1388" y="0"/>
                    </a:moveTo>
                    <a:lnTo>
                      <a:pt x="1422" y="0"/>
                    </a:lnTo>
                    <a:lnTo>
                      <a:pt x="1456" y="0"/>
                    </a:lnTo>
                    <a:lnTo>
                      <a:pt x="1456" y="17"/>
                    </a:lnTo>
                    <a:lnTo>
                      <a:pt x="1428" y="17"/>
                    </a:lnTo>
                    <a:lnTo>
                      <a:pt x="1388" y="17"/>
                    </a:lnTo>
                    <a:lnTo>
                      <a:pt x="1388" y="0"/>
                    </a:lnTo>
                    <a:close/>
                    <a:moveTo>
                      <a:pt x="1507" y="0"/>
                    </a:moveTo>
                    <a:lnTo>
                      <a:pt x="1530" y="0"/>
                    </a:lnTo>
                    <a:lnTo>
                      <a:pt x="1575" y="11"/>
                    </a:lnTo>
                    <a:lnTo>
                      <a:pt x="1569" y="28"/>
                    </a:lnTo>
                    <a:lnTo>
                      <a:pt x="1530" y="17"/>
                    </a:lnTo>
                    <a:lnTo>
                      <a:pt x="1507" y="17"/>
                    </a:lnTo>
                    <a:lnTo>
                      <a:pt x="1507" y="0"/>
                    </a:lnTo>
                    <a:close/>
                    <a:moveTo>
                      <a:pt x="1625" y="23"/>
                    </a:moveTo>
                    <a:lnTo>
                      <a:pt x="1688" y="40"/>
                    </a:lnTo>
                    <a:lnTo>
                      <a:pt x="1688" y="51"/>
                    </a:lnTo>
                    <a:lnTo>
                      <a:pt x="1620" y="40"/>
                    </a:lnTo>
                    <a:lnTo>
                      <a:pt x="1625" y="23"/>
                    </a:lnTo>
                    <a:close/>
                    <a:moveTo>
                      <a:pt x="1738" y="51"/>
                    </a:moveTo>
                    <a:lnTo>
                      <a:pt x="1806" y="62"/>
                    </a:lnTo>
                    <a:lnTo>
                      <a:pt x="1800" y="79"/>
                    </a:lnTo>
                    <a:lnTo>
                      <a:pt x="1733" y="68"/>
                    </a:lnTo>
                    <a:lnTo>
                      <a:pt x="1738" y="51"/>
                    </a:lnTo>
                    <a:close/>
                    <a:moveTo>
                      <a:pt x="1857" y="68"/>
                    </a:moveTo>
                    <a:lnTo>
                      <a:pt x="1874" y="68"/>
                    </a:lnTo>
                    <a:lnTo>
                      <a:pt x="1925" y="74"/>
                    </a:lnTo>
                    <a:lnTo>
                      <a:pt x="1919" y="90"/>
                    </a:lnTo>
                    <a:lnTo>
                      <a:pt x="1874" y="85"/>
                    </a:lnTo>
                    <a:lnTo>
                      <a:pt x="1851" y="85"/>
                    </a:lnTo>
                    <a:lnTo>
                      <a:pt x="1857" y="68"/>
                    </a:lnTo>
                    <a:close/>
                    <a:moveTo>
                      <a:pt x="1970" y="79"/>
                    </a:moveTo>
                    <a:lnTo>
                      <a:pt x="2037" y="85"/>
                    </a:lnTo>
                    <a:lnTo>
                      <a:pt x="2037" y="102"/>
                    </a:lnTo>
                    <a:lnTo>
                      <a:pt x="1970" y="96"/>
                    </a:lnTo>
                    <a:lnTo>
                      <a:pt x="1970" y="79"/>
                    </a:lnTo>
                    <a:close/>
                    <a:moveTo>
                      <a:pt x="2088" y="85"/>
                    </a:moveTo>
                    <a:lnTo>
                      <a:pt x="2156" y="90"/>
                    </a:lnTo>
                    <a:lnTo>
                      <a:pt x="2156" y="107"/>
                    </a:lnTo>
                    <a:lnTo>
                      <a:pt x="2088" y="102"/>
                    </a:lnTo>
                    <a:lnTo>
                      <a:pt x="2088" y="85"/>
                    </a:lnTo>
                    <a:close/>
                    <a:moveTo>
                      <a:pt x="2207" y="90"/>
                    </a:moveTo>
                    <a:lnTo>
                      <a:pt x="2252" y="96"/>
                    </a:lnTo>
                    <a:lnTo>
                      <a:pt x="2275" y="96"/>
                    </a:lnTo>
                    <a:lnTo>
                      <a:pt x="2275" y="113"/>
                    </a:lnTo>
                    <a:lnTo>
                      <a:pt x="2252" y="113"/>
                    </a:lnTo>
                    <a:lnTo>
                      <a:pt x="2207" y="107"/>
                    </a:lnTo>
                    <a:lnTo>
                      <a:pt x="2207" y="90"/>
                    </a:lnTo>
                    <a:close/>
                    <a:moveTo>
                      <a:pt x="2325" y="96"/>
                    </a:moveTo>
                    <a:lnTo>
                      <a:pt x="2393" y="102"/>
                    </a:lnTo>
                    <a:lnTo>
                      <a:pt x="2393" y="119"/>
                    </a:lnTo>
                    <a:lnTo>
                      <a:pt x="2325" y="113"/>
                    </a:lnTo>
                    <a:lnTo>
                      <a:pt x="2325" y="96"/>
                    </a:lnTo>
                    <a:close/>
                    <a:moveTo>
                      <a:pt x="2444" y="102"/>
                    </a:moveTo>
                    <a:lnTo>
                      <a:pt x="2512" y="107"/>
                    </a:lnTo>
                    <a:lnTo>
                      <a:pt x="2512" y="124"/>
                    </a:lnTo>
                    <a:lnTo>
                      <a:pt x="2444" y="119"/>
                    </a:lnTo>
                    <a:lnTo>
                      <a:pt x="2444" y="102"/>
                    </a:lnTo>
                    <a:close/>
                    <a:moveTo>
                      <a:pt x="2562" y="107"/>
                    </a:moveTo>
                    <a:lnTo>
                      <a:pt x="2568" y="107"/>
                    </a:lnTo>
                    <a:lnTo>
                      <a:pt x="2630" y="107"/>
                    </a:lnTo>
                    <a:lnTo>
                      <a:pt x="2630" y="124"/>
                    </a:lnTo>
                    <a:lnTo>
                      <a:pt x="2568" y="124"/>
                    </a:lnTo>
                    <a:lnTo>
                      <a:pt x="2562" y="124"/>
                    </a:lnTo>
                    <a:lnTo>
                      <a:pt x="2562" y="107"/>
                    </a:lnTo>
                    <a:close/>
                    <a:moveTo>
                      <a:pt x="2681" y="113"/>
                    </a:moveTo>
                    <a:lnTo>
                      <a:pt x="2749" y="113"/>
                    </a:lnTo>
                    <a:lnTo>
                      <a:pt x="2749" y="130"/>
                    </a:lnTo>
                    <a:lnTo>
                      <a:pt x="2681" y="130"/>
                    </a:lnTo>
                    <a:lnTo>
                      <a:pt x="2681" y="113"/>
                    </a:lnTo>
                    <a:close/>
                    <a:moveTo>
                      <a:pt x="2799" y="113"/>
                    </a:moveTo>
                    <a:lnTo>
                      <a:pt x="2805" y="113"/>
                    </a:lnTo>
                    <a:lnTo>
                      <a:pt x="2867" y="119"/>
                    </a:lnTo>
                    <a:lnTo>
                      <a:pt x="2867" y="136"/>
                    </a:lnTo>
                    <a:lnTo>
                      <a:pt x="2805" y="130"/>
                    </a:lnTo>
                    <a:lnTo>
                      <a:pt x="2799" y="130"/>
                    </a:lnTo>
                    <a:lnTo>
                      <a:pt x="2799" y="113"/>
                    </a:lnTo>
                    <a:close/>
                    <a:moveTo>
                      <a:pt x="2918" y="119"/>
                    </a:moveTo>
                    <a:lnTo>
                      <a:pt x="2986" y="119"/>
                    </a:lnTo>
                    <a:lnTo>
                      <a:pt x="2986" y="136"/>
                    </a:lnTo>
                    <a:lnTo>
                      <a:pt x="2918" y="136"/>
                    </a:lnTo>
                    <a:lnTo>
                      <a:pt x="2918" y="119"/>
                    </a:lnTo>
                    <a:close/>
                    <a:moveTo>
                      <a:pt x="3037" y="119"/>
                    </a:moveTo>
                    <a:lnTo>
                      <a:pt x="3104" y="119"/>
                    </a:lnTo>
                    <a:lnTo>
                      <a:pt x="3104" y="136"/>
                    </a:lnTo>
                    <a:lnTo>
                      <a:pt x="3037" y="136"/>
                    </a:lnTo>
                    <a:lnTo>
                      <a:pt x="3037" y="119"/>
                    </a:lnTo>
                    <a:close/>
                    <a:moveTo>
                      <a:pt x="3155" y="124"/>
                    </a:moveTo>
                    <a:lnTo>
                      <a:pt x="3211" y="124"/>
                    </a:lnTo>
                    <a:lnTo>
                      <a:pt x="3211" y="141"/>
                    </a:lnTo>
                    <a:lnTo>
                      <a:pt x="3155" y="141"/>
                    </a:lnTo>
                    <a:lnTo>
                      <a:pt x="3155" y="124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2" name="Rectangle 159"/>
              <p:cNvSpPr>
                <a:spLocks noChangeArrowheads="1"/>
              </p:cNvSpPr>
              <p:nvPr/>
            </p:nvSpPr>
            <p:spPr bwMode="auto">
              <a:xfrm>
                <a:off x="1324" y="2788"/>
                <a:ext cx="39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3" name="Freeform 160"/>
              <p:cNvSpPr>
                <a:spLocks noEditPoints="1"/>
              </p:cNvSpPr>
              <p:nvPr/>
            </p:nvSpPr>
            <p:spPr bwMode="auto">
              <a:xfrm>
                <a:off x="1324" y="2788"/>
                <a:ext cx="45" cy="40"/>
              </a:xfrm>
              <a:custGeom>
                <a:avLst/>
                <a:gdLst>
                  <a:gd name="T0" fmla="*/ 0 w 45"/>
                  <a:gd name="T1" fmla="*/ 0 h 40"/>
                  <a:gd name="T2" fmla="*/ 45 w 45"/>
                  <a:gd name="T3" fmla="*/ 0 h 40"/>
                  <a:gd name="T4" fmla="*/ 45 w 45"/>
                  <a:gd name="T5" fmla="*/ 40 h 40"/>
                  <a:gd name="T6" fmla="*/ 0 w 45"/>
                  <a:gd name="T7" fmla="*/ 40 h 40"/>
                  <a:gd name="T8" fmla="*/ 0 w 45"/>
                  <a:gd name="T9" fmla="*/ 0 h 40"/>
                  <a:gd name="T10" fmla="*/ 5 w 45"/>
                  <a:gd name="T11" fmla="*/ 34 h 40"/>
                  <a:gd name="T12" fmla="*/ 0 w 45"/>
                  <a:gd name="T13" fmla="*/ 34 h 40"/>
                  <a:gd name="T14" fmla="*/ 39 w 45"/>
                  <a:gd name="T15" fmla="*/ 34 h 40"/>
                  <a:gd name="T16" fmla="*/ 39 w 45"/>
                  <a:gd name="T17" fmla="*/ 34 h 40"/>
                  <a:gd name="T18" fmla="*/ 39 w 45"/>
                  <a:gd name="T19" fmla="*/ 0 h 40"/>
                  <a:gd name="T20" fmla="*/ 39 w 45"/>
                  <a:gd name="T21" fmla="*/ 6 h 40"/>
                  <a:gd name="T22" fmla="*/ 0 w 45"/>
                  <a:gd name="T23" fmla="*/ 6 h 40"/>
                  <a:gd name="T24" fmla="*/ 5 w 45"/>
                  <a:gd name="T25" fmla="*/ 0 h 40"/>
                  <a:gd name="T26" fmla="*/ 5 w 45"/>
                  <a:gd name="T27" fmla="*/ 34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0"/>
                  <a:gd name="T44" fmla="*/ 45 w 4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0">
                    <a:moveTo>
                      <a:pt x="0" y="0"/>
                    </a:moveTo>
                    <a:lnTo>
                      <a:pt x="45" y="0"/>
                    </a:lnTo>
                    <a:lnTo>
                      <a:pt x="45" y="40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  <a:moveTo>
                      <a:pt x="5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4" name="Rectangle 161"/>
              <p:cNvSpPr>
                <a:spLocks noChangeArrowheads="1"/>
              </p:cNvSpPr>
              <p:nvPr/>
            </p:nvSpPr>
            <p:spPr bwMode="auto">
              <a:xfrm>
                <a:off x="1374" y="2743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5" name="Freeform 162"/>
              <p:cNvSpPr>
                <a:spLocks noEditPoints="1"/>
              </p:cNvSpPr>
              <p:nvPr/>
            </p:nvSpPr>
            <p:spPr bwMode="auto">
              <a:xfrm>
                <a:off x="1374" y="2743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39 h 45"/>
                  <a:gd name="T12" fmla="*/ 0 w 46"/>
                  <a:gd name="T13" fmla="*/ 39 h 45"/>
                  <a:gd name="T14" fmla="*/ 40 w 46"/>
                  <a:gd name="T15" fmla="*/ 39 h 45"/>
                  <a:gd name="T16" fmla="*/ 40 w 46"/>
                  <a:gd name="T17" fmla="*/ 39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6" name="Rectangle 163"/>
              <p:cNvSpPr>
                <a:spLocks noChangeArrowheads="1"/>
              </p:cNvSpPr>
              <p:nvPr/>
            </p:nvSpPr>
            <p:spPr bwMode="auto">
              <a:xfrm>
                <a:off x="1431" y="2658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7" name="Freeform 164"/>
              <p:cNvSpPr>
                <a:spLocks noEditPoints="1"/>
              </p:cNvSpPr>
              <p:nvPr/>
            </p:nvSpPr>
            <p:spPr bwMode="auto">
              <a:xfrm>
                <a:off x="1431" y="2658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8" name="Rectangle 165"/>
              <p:cNvSpPr>
                <a:spLocks noChangeArrowheads="1"/>
              </p:cNvSpPr>
              <p:nvPr/>
            </p:nvSpPr>
            <p:spPr bwMode="auto">
              <a:xfrm>
                <a:off x="1482" y="2568"/>
                <a:ext cx="39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9" name="Freeform 166"/>
              <p:cNvSpPr>
                <a:spLocks noEditPoints="1"/>
              </p:cNvSpPr>
              <p:nvPr/>
            </p:nvSpPr>
            <p:spPr bwMode="auto">
              <a:xfrm>
                <a:off x="1482" y="2568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5 w 45"/>
                  <a:gd name="T11" fmla="*/ 34 h 39"/>
                  <a:gd name="T12" fmla="*/ 0 w 45"/>
                  <a:gd name="T13" fmla="*/ 34 h 39"/>
                  <a:gd name="T14" fmla="*/ 39 w 45"/>
                  <a:gd name="T15" fmla="*/ 34 h 39"/>
                  <a:gd name="T16" fmla="*/ 39 w 45"/>
                  <a:gd name="T17" fmla="*/ 34 h 39"/>
                  <a:gd name="T18" fmla="*/ 39 w 45"/>
                  <a:gd name="T19" fmla="*/ 0 h 39"/>
                  <a:gd name="T20" fmla="*/ 39 w 45"/>
                  <a:gd name="T21" fmla="*/ 6 h 39"/>
                  <a:gd name="T22" fmla="*/ 0 w 45"/>
                  <a:gd name="T23" fmla="*/ 6 h 39"/>
                  <a:gd name="T24" fmla="*/ 5 w 45"/>
                  <a:gd name="T25" fmla="*/ 0 h 39"/>
                  <a:gd name="T26" fmla="*/ 5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5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0" name="Rectangle 167"/>
              <p:cNvSpPr>
                <a:spLocks noChangeArrowheads="1"/>
              </p:cNvSpPr>
              <p:nvPr/>
            </p:nvSpPr>
            <p:spPr bwMode="auto">
              <a:xfrm>
                <a:off x="1538" y="2506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1" name="Freeform 168"/>
              <p:cNvSpPr>
                <a:spLocks noEditPoints="1"/>
              </p:cNvSpPr>
              <p:nvPr/>
            </p:nvSpPr>
            <p:spPr bwMode="auto">
              <a:xfrm>
                <a:off x="1538" y="250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39 h 45"/>
                  <a:gd name="T12" fmla="*/ 0 w 45"/>
                  <a:gd name="T13" fmla="*/ 39 h 45"/>
                  <a:gd name="T14" fmla="*/ 40 w 45"/>
                  <a:gd name="T15" fmla="*/ 39 h 45"/>
                  <a:gd name="T16" fmla="*/ 40 w 45"/>
                  <a:gd name="T17" fmla="*/ 39 h 45"/>
                  <a:gd name="T18" fmla="*/ 40 w 45"/>
                  <a:gd name="T19" fmla="*/ 0 h 45"/>
                  <a:gd name="T20" fmla="*/ 40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2" name="Rectangle 169"/>
              <p:cNvSpPr>
                <a:spLocks noChangeArrowheads="1"/>
              </p:cNvSpPr>
              <p:nvPr/>
            </p:nvSpPr>
            <p:spPr bwMode="auto">
              <a:xfrm>
                <a:off x="1589" y="2517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3" name="Freeform 170"/>
              <p:cNvSpPr>
                <a:spLocks noEditPoints="1"/>
              </p:cNvSpPr>
              <p:nvPr/>
            </p:nvSpPr>
            <p:spPr bwMode="auto">
              <a:xfrm>
                <a:off x="1589" y="2517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4" name="Rectangle 171"/>
              <p:cNvSpPr>
                <a:spLocks noChangeArrowheads="1"/>
              </p:cNvSpPr>
              <p:nvPr/>
            </p:nvSpPr>
            <p:spPr bwMode="auto">
              <a:xfrm>
                <a:off x="1645" y="2557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5" name="Freeform 172"/>
              <p:cNvSpPr>
                <a:spLocks noEditPoints="1"/>
              </p:cNvSpPr>
              <p:nvPr/>
            </p:nvSpPr>
            <p:spPr bwMode="auto">
              <a:xfrm>
                <a:off x="1645" y="2557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39 h 45"/>
                  <a:gd name="T12" fmla="*/ 0 w 46"/>
                  <a:gd name="T13" fmla="*/ 39 h 45"/>
                  <a:gd name="T14" fmla="*/ 40 w 46"/>
                  <a:gd name="T15" fmla="*/ 39 h 45"/>
                  <a:gd name="T16" fmla="*/ 40 w 46"/>
                  <a:gd name="T17" fmla="*/ 39 h 45"/>
                  <a:gd name="T18" fmla="*/ 40 w 46"/>
                  <a:gd name="T19" fmla="*/ 0 h 45"/>
                  <a:gd name="T20" fmla="*/ 40 w 46"/>
                  <a:gd name="T21" fmla="*/ 5 h 45"/>
                  <a:gd name="T22" fmla="*/ 0 w 46"/>
                  <a:gd name="T23" fmla="*/ 5 h 45"/>
                  <a:gd name="T24" fmla="*/ 6 w 46"/>
                  <a:gd name="T25" fmla="*/ 0 h 45"/>
                  <a:gd name="T26" fmla="*/ 6 w 46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6" name="Rectangle 173"/>
              <p:cNvSpPr>
                <a:spLocks noChangeArrowheads="1"/>
              </p:cNvSpPr>
              <p:nvPr/>
            </p:nvSpPr>
            <p:spPr bwMode="auto">
              <a:xfrm>
                <a:off x="1747" y="2630"/>
                <a:ext cx="45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7" name="Freeform 174"/>
              <p:cNvSpPr>
                <a:spLocks noEditPoints="1"/>
              </p:cNvSpPr>
              <p:nvPr/>
            </p:nvSpPr>
            <p:spPr bwMode="auto">
              <a:xfrm>
                <a:off x="1747" y="2630"/>
                <a:ext cx="51" cy="45"/>
              </a:xfrm>
              <a:custGeom>
                <a:avLst/>
                <a:gdLst>
                  <a:gd name="T0" fmla="*/ 0 w 51"/>
                  <a:gd name="T1" fmla="*/ 0 h 45"/>
                  <a:gd name="T2" fmla="*/ 51 w 51"/>
                  <a:gd name="T3" fmla="*/ 0 h 45"/>
                  <a:gd name="T4" fmla="*/ 51 w 51"/>
                  <a:gd name="T5" fmla="*/ 45 h 45"/>
                  <a:gd name="T6" fmla="*/ 0 w 51"/>
                  <a:gd name="T7" fmla="*/ 45 h 45"/>
                  <a:gd name="T8" fmla="*/ 0 w 51"/>
                  <a:gd name="T9" fmla="*/ 0 h 45"/>
                  <a:gd name="T10" fmla="*/ 6 w 51"/>
                  <a:gd name="T11" fmla="*/ 40 h 45"/>
                  <a:gd name="T12" fmla="*/ 0 w 51"/>
                  <a:gd name="T13" fmla="*/ 40 h 45"/>
                  <a:gd name="T14" fmla="*/ 45 w 51"/>
                  <a:gd name="T15" fmla="*/ 40 h 45"/>
                  <a:gd name="T16" fmla="*/ 45 w 51"/>
                  <a:gd name="T17" fmla="*/ 40 h 45"/>
                  <a:gd name="T18" fmla="*/ 45 w 51"/>
                  <a:gd name="T19" fmla="*/ 0 h 45"/>
                  <a:gd name="T20" fmla="*/ 45 w 51"/>
                  <a:gd name="T21" fmla="*/ 6 h 45"/>
                  <a:gd name="T22" fmla="*/ 0 w 51"/>
                  <a:gd name="T23" fmla="*/ 6 h 45"/>
                  <a:gd name="T24" fmla="*/ 6 w 51"/>
                  <a:gd name="T25" fmla="*/ 0 h 45"/>
                  <a:gd name="T26" fmla="*/ 6 w 51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45"/>
                  <a:gd name="T44" fmla="*/ 51 w 51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45">
                    <a:moveTo>
                      <a:pt x="0" y="0"/>
                    </a:moveTo>
                    <a:lnTo>
                      <a:pt x="51" y="0"/>
                    </a:lnTo>
                    <a:lnTo>
                      <a:pt x="51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5" y="4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8" name="Rectangle 175"/>
              <p:cNvSpPr>
                <a:spLocks noChangeArrowheads="1"/>
              </p:cNvSpPr>
              <p:nvPr/>
            </p:nvSpPr>
            <p:spPr bwMode="auto">
              <a:xfrm>
                <a:off x="1854" y="2670"/>
                <a:ext cx="40" cy="33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9" name="Freeform 176"/>
              <p:cNvSpPr>
                <a:spLocks noEditPoints="1"/>
              </p:cNvSpPr>
              <p:nvPr/>
            </p:nvSpPr>
            <p:spPr bwMode="auto">
              <a:xfrm>
                <a:off x="1854" y="2670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3 h 39"/>
                  <a:gd name="T12" fmla="*/ 0 w 45"/>
                  <a:gd name="T13" fmla="*/ 33 h 39"/>
                  <a:gd name="T14" fmla="*/ 40 w 45"/>
                  <a:gd name="T15" fmla="*/ 33 h 39"/>
                  <a:gd name="T16" fmla="*/ 40 w 45"/>
                  <a:gd name="T17" fmla="*/ 33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3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3"/>
                    </a:moveTo>
                    <a:lnTo>
                      <a:pt x="0" y="33"/>
                    </a:lnTo>
                    <a:lnTo>
                      <a:pt x="40" y="33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0" name="Rectangle 177"/>
              <p:cNvSpPr>
                <a:spLocks noChangeArrowheads="1"/>
              </p:cNvSpPr>
              <p:nvPr/>
            </p:nvSpPr>
            <p:spPr bwMode="auto">
              <a:xfrm>
                <a:off x="1961" y="2703"/>
                <a:ext cx="40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1" name="Freeform 178"/>
              <p:cNvSpPr>
                <a:spLocks noEditPoints="1"/>
              </p:cNvSpPr>
              <p:nvPr/>
            </p:nvSpPr>
            <p:spPr bwMode="auto">
              <a:xfrm>
                <a:off x="1961" y="2703"/>
                <a:ext cx="46" cy="46"/>
              </a:xfrm>
              <a:custGeom>
                <a:avLst/>
                <a:gdLst>
                  <a:gd name="T0" fmla="*/ 0 w 46"/>
                  <a:gd name="T1" fmla="*/ 0 h 46"/>
                  <a:gd name="T2" fmla="*/ 46 w 46"/>
                  <a:gd name="T3" fmla="*/ 0 h 46"/>
                  <a:gd name="T4" fmla="*/ 46 w 46"/>
                  <a:gd name="T5" fmla="*/ 46 h 46"/>
                  <a:gd name="T6" fmla="*/ 0 w 46"/>
                  <a:gd name="T7" fmla="*/ 46 h 46"/>
                  <a:gd name="T8" fmla="*/ 0 w 46"/>
                  <a:gd name="T9" fmla="*/ 0 h 46"/>
                  <a:gd name="T10" fmla="*/ 6 w 46"/>
                  <a:gd name="T11" fmla="*/ 40 h 46"/>
                  <a:gd name="T12" fmla="*/ 0 w 46"/>
                  <a:gd name="T13" fmla="*/ 40 h 46"/>
                  <a:gd name="T14" fmla="*/ 40 w 46"/>
                  <a:gd name="T15" fmla="*/ 40 h 46"/>
                  <a:gd name="T16" fmla="*/ 40 w 46"/>
                  <a:gd name="T17" fmla="*/ 40 h 46"/>
                  <a:gd name="T18" fmla="*/ 40 w 46"/>
                  <a:gd name="T19" fmla="*/ 0 h 46"/>
                  <a:gd name="T20" fmla="*/ 40 w 46"/>
                  <a:gd name="T21" fmla="*/ 6 h 46"/>
                  <a:gd name="T22" fmla="*/ 0 w 46"/>
                  <a:gd name="T23" fmla="*/ 6 h 46"/>
                  <a:gd name="T24" fmla="*/ 6 w 46"/>
                  <a:gd name="T25" fmla="*/ 0 h 46"/>
                  <a:gd name="T26" fmla="*/ 6 w 46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6"/>
                  <a:gd name="T44" fmla="*/ 46 w 46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6">
                    <a:moveTo>
                      <a:pt x="0" y="0"/>
                    </a:moveTo>
                    <a:lnTo>
                      <a:pt x="46" y="0"/>
                    </a:lnTo>
                    <a:lnTo>
                      <a:pt x="4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2" name="Rectangle 179"/>
              <p:cNvSpPr>
                <a:spLocks noChangeArrowheads="1"/>
              </p:cNvSpPr>
              <p:nvPr/>
            </p:nvSpPr>
            <p:spPr bwMode="auto">
              <a:xfrm>
                <a:off x="2283" y="2658"/>
                <a:ext cx="40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3" name="Freeform 180"/>
              <p:cNvSpPr>
                <a:spLocks noEditPoints="1"/>
              </p:cNvSpPr>
              <p:nvPr/>
            </p:nvSpPr>
            <p:spPr bwMode="auto">
              <a:xfrm>
                <a:off x="2283" y="2658"/>
                <a:ext cx="45" cy="40"/>
              </a:xfrm>
              <a:custGeom>
                <a:avLst/>
                <a:gdLst>
                  <a:gd name="T0" fmla="*/ 0 w 45"/>
                  <a:gd name="T1" fmla="*/ 0 h 40"/>
                  <a:gd name="T2" fmla="*/ 45 w 45"/>
                  <a:gd name="T3" fmla="*/ 0 h 40"/>
                  <a:gd name="T4" fmla="*/ 45 w 45"/>
                  <a:gd name="T5" fmla="*/ 40 h 40"/>
                  <a:gd name="T6" fmla="*/ 0 w 45"/>
                  <a:gd name="T7" fmla="*/ 40 h 40"/>
                  <a:gd name="T8" fmla="*/ 0 w 45"/>
                  <a:gd name="T9" fmla="*/ 0 h 40"/>
                  <a:gd name="T10" fmla="*/ 6 w 45"/>
                  <a:gd name="T11" fmla="*/ 34 h 40"/>
                  <a:gd name="T12" fmla="*/ 0 w 45"/>
                  <a:gd name="T13" fmla="*/ 34 h 40"/>
                  <a:gd name="T14" fmla="*/ 40 w 45"/>
                  <a:gd name="T15" fmla="*/ 34 h 40"/>
                  <a:gd name="T16" fmla="*/ 40 w 45"/>
                  <a:gd name="T17" fmla="*/ 34 h 40"/>
                  <a:gd name="T18" fmla="*/ 40 w 45"/>
                  <a:gd name="T19" fmla="*/ 0 h 40"/>
                  <a:gd name="T20" fmla="*/ 40 w 45"/>
                  <a:gd name="T21" fmla="*/ 6 h 40"/>
                  <a:gd name="T22" fmla="*/ 0 w 45"/>
                  <a:gd name="T23" fmla="*/ 6 h 40"/>
                  <a:gd name="T24" fmla="*/ 6 w 45"/>
                  <a:gd name="T25" fmla="*/ 0 h 40"/>
                  <a:gd name="T26" fmla="*/ 6 w 45"/>
                  <a:gd name="T27" fmla="*/ 34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0"/>
                  <a:gd name="T44" fmla="*/ 45 w 4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0">
                    <a:moveTo>
                      <a:pt x="0" y="0"/>
                    </a:moveTo>
                    <a:lnTo>
                      <a:pt x="45" y="0"/>
                    </a:lnTo>
                    <a:lnTo>
                      <a:pt x="45" y="40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4" name="Rectangle 181"/>
              <p:cNvSpPr>
                <a:spLocks noChangeArrowheads="1"/>
              </p:cNvSpPr>
              <p:nvPr/>
            </p:nvSpPr>
            <p:spPr bwMode="auto">
              <a:xfrm>
                <a:off x="2605" y="2449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5" name="Freeform 182"/>
              <p:cNvSpPr>
                <a:spLocks noEditPoints="1"/>
              </p:cNvSpPr>
              <p:nvPr/>
            </p:nvSpPr>
            <p:spPr bwMode="auto">
              <a:xfrm>
                <a:off x="2605" y="2449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39 w 45"/>
                  <a:gd name="T15" fmla="*/ 40 h 46"/>
                  <a:gd name="T16" fmla="*/ 39 w 45"/>
                  <a:gd name="T17" fmla="*/ 40 h 46"/>
                  <a:gd name="T18" fmla="*/ 39 w 45"/>
                  <a:gd name="T19" fmla="*/ 0 h 46"/>
                  <a:gd name="T20" fmla="*/ 39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6" name="Rectangle 183"/>
              <p:cNvSpPr>
                <a:spLocks noChangeArrowheads="1"/>
              </p:cNvSpPr>
              <p:nvPr/>
            </p:nvSpPr>
            <p:spPr bwMode="auto">
              <a:xfrm>
                <a:off x="3243" y="2506"/>
                <a:ext cx="39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7" name="Freeform 184"/>
              <p:cNvSpPr>
                <a:spLocks noEditPoints="1"/>
              </p:cNvSpPr>
              <p:nvPr/>
            </p:nvSpPr>
            <p:spPr bwMode="auto">
              <a:xfrm>
                <a:off x="3243" y="250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39 h 45"/>
                  <a:gd name="T12" fmla="*/ 0 w 45"/>
                  <a:gd name="T13" fmla="*/ 39 h 45"/>
                  <a:gd name="T14" fmla="*/ 39 w 45"/>
                  <a:gd name="T15" fmla="*/ 39 h 45"/>
                  <a:gd name="T16" fmla="*/ 39 w 45"/>
                  <a:gd name="T17" fmla="*/ 39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39"/>
                    </a:moveTo>
                    <a:lnTo>
                      <a:pt x="0" y="39"/>
                    </a:lnTo>
                    <a:lnTo>
                      <a:pt x="39" y="39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8" name="Rectangle 185"/>
              <p:cNvSpPr>
                <a:spLocks noChangeArrowheads="1"/>
              </p:cNvSpPr>
              <p:nvPr/>
            </p:nvSpPr>
            <p:spPr bwMode="auto">
              <a:xfrm>
                <a:off x="3886" y="2540"/>
                <a:ext cx="40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9" name="Freeform 186"/>
              <p:cNvSpPr>
                <a:spLocks noEditPoints="1"/>
              </p:cNvSpPr>
              <p:nvPr/>
            </p:nvSpPr>
            <p:spPr bwMode="auto">
              <a:xfrm>
                <a:off x="3886" y="2540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0" name="Rectangle 187"/>
              <p:cNvSpPr>
                <a:spLocks noChangeArrowheads="1"/>
              </p:cNvSpPr>
              <p:nvPr/>
            </p:nvSpPr>
            <p:spPr bwMode="auto">
              <a:xfrm>
                <a:off x="4524" y="2551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1" name="Freeform 188"/>
              <p:cNvSpPr>
                <a:spLocks noEditPoints="1"/>
              </p:cNvSpPr>
              <p:nvPr/>
            </p:nvSpPr>
            <p:spPr bwMode="auto">
              <a:xfrm>
                <a:off x="4524" y="2551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2" name="Freeform 189"/>
              <p:cNvSpPr>
                <a:spLocks noEditPoints="1"/>
              </p:cNvSpPr>
              <p:nvPr/>
            </p:nvSpPr>
            <p:spPr bwMode="auto">
              <a:xfrm>
                <a:off x="1335" y="3635"/>
                <a:ext cx="3211" cy="141"/>
              </a:xfrm>
              <a:custGeom>
                <a:avLst/>
                <a:gdLst>
                  <a:gd name="T0" fmla="*/ 39 w 3211"/>
                  <a:gd name="T1" fmla="*/ 62 h 141"/>
                  <a:gd name="T2" fmla="*/ 68 w 3211"/>
                  <a:gd name="T3" fmla="*/ 85 h 141"/>
                  <a:gd name="T4" fmla="*/ 34 w 3211"/>
                  <a:gd name="T5" fmla="*/ 79 h 141"/>
                  <a:gd name="T6" fmla="*/ 113 w 3211"/>
                  <a:gd name="T7" fmla="*/ 68 h 141"/>
                  <a:gd name="T8" fmla="*/ 164 w 3211"/>
                  <a:gd name="T9" fmla="*/ 45 h 141"/>
                  <a:gd name="T10" fmla="*/ 141 w 3211"/>
                  <a:gd name="T11" fmla="*/ 73 h 141"/>
                  <a:gd name="T12" fmla="*/ 113 w 3211"/>
                  <a:gd name="T13" fmla="*/ 68 h 141"/>
                  <a:gd name="T14" fmla="*/ 248 w 3211"/>
                  <a:gd name="T15" fmla="*/ 28 h 141"/>
                  <a:gd name="T16" fmla="*/ 293 w 3211"/>
                  <a:gd name="T17" fmla="*/ 62 h 141"/>
                  <a:gd name="T18" fmla="*/ 231 w 3211"/>
                  <a:gd name="T19" fmla="*/ 45 h 141"/>
                  <a:gd name="T20" fmla="*/ 344 w 3211"/>
                  <a:gd name="T21" fmla="*/ 51 h 141"/>
                  <a:gd name="T22" fmla="*/ 378 w 3211"/>
                  <a:gd name="T23" fmla="*/ 79 h 141"/>
                  <a:gd name="T24" fmla="*/ 491 w 3211"/>
                  <a:gd name="T25" fmla="*/ 79 h 141"/>
                  <a:gd name="T26" fmla="*/ 457 w 3211"/>
                  <a:gd name="T27" fmla="*/ 90 h 141"/>
                  <a:gd name="T28" fmla="*/ 643 w 3211"/>
                  <a:gd name="T29" fmla="*/ 90 h 141"/>
                  <a:gd name="T30" fmla="*/ 576 w 3211"/>
                  <a:gd name="T31" fmla="*/ 90 h 141"/>
                  <a:gd name="T32" fmla="*/ 762 w 3211"/>
                  <a:gd name="T33" fmla="*/ 113 h 141"/>
                  <a:gd name="T34" fmla="*/ 813 w 3211"/>
                  <a:gd name="T35" fmla="*/ 96 h 141"/>
                  <a:gd name="T36" fmla="*/ 875 w 3211"/>
                  <a:gd name="T37" fmla="*/ 113 h 141"/>
                  <a:gd name="T38" fmla="*/ 965 w 3211"/>
                  <a:gd name="T39" fmla="*/ 85 h 141"/>
                  <a:gd name="T40" fmla="*/ 931 w 3211"/>
                  <a:gd name="T41" fmla="*/ 107 h 141"/>
                  <a:gd name="T42" fmla="*/ 1095 w 3211"/>
                  <a:gd name="T43" fmla="*/ 51 h 141"/>
                  <a:gd name="T44" fmla="*/ 1067 w 3211"/>
                  <a:gd name="T45" fmla="*/ 79 h 141"/>
                  <a:gd name="T46" fmla="*/ 1157 w 3211"/>
                  <a:gd name="T47" fmla="*/ 22 h 141"/>
                  <a:gd name="T48" fmla="*/ 1196 w 3211"/>
                  <a:gd name="T49" fmla="*/ 28 h 141"/>
                  <a:gd name="T50" fmla="*/ 1276 w 3211"/>
                  <a:gd name="T51" fmla="*/ 0 h 141"/>
                  <a:gd name="T52" fmla="*/ 1287 w 3211"/>
                  <a:gd name="T53" fmla="*/ 17 h 141"/>
                  <a:gd name="T54" fmla="*/ 1462 w 3211"/>
                  <a:gd name="T55" fmla="*/ 6 h 141"/>
                  <a:gd name="T56" fmla="*/ 1513 w 3211"/>
                  <a:gd name="T57" fmla="*/ 11 h 141"/>
                  <a:gd name="T58" fmla="*/ 1541 w 3211"/>
                  <a:gd name="T59" fmla="*/ 34 h 141"/>
                  <a:gd name="T60" fmla="*/ 1671 w 3211"/>
                  <a:gd name="T61" fmla="*/ 56 h 141"/>
                  <a:gd name="T62" fmla="*/ 1625 w 3211"/>
                  <a:gd name="T63" fmla="*/ 56 h 141"/>
                  <a:gd name="T64" fmla="*/ 1806 w 3211"/>
                  <a:gd name="T65" fmla="*/ 107 h 141"/>
                  <a:gd name="T66" fmla="*/ 1874 w 3211"/>
                  <a:gd name="T67" fmla="*/ 101 h 141"/>
                  <a:gd name="T68" fmla="*/ 1857 w 3211"/>
                  <a:gd name="T69" fmla="*/ 113 h 141"/>
                  <a:gd name="T70" fmla="*/ 2043 w 3211"/>
                  <a:gd name="T71" fmla="*/ 118 h 141"/>
                  <a:gd name="T72" fmla="*/ 1975 w 3211"/>
                  <a:gd name="T73" fmla="*/ 113 h 141"/>
                  <a:gd name="T74" fmla="*/ 2162 w 3211"/>
                  <a:gd name="T75" fmla="*/ 135 h 141"/>
                  <a:gd name="T76" fmla="*/ 2212 w 3211"/>
                  <a:gd name="T77" fmla="*/ 124 h 141"/>
                  <a:gd name="T78" fmla="*/ 2246 w 3211"/>
                  <a:gd name="T79" fmla="*/ 135 h 141"/>
                  <a:gd name="T80" fmla="*/ 2382 w 3211"/>
                  <a:gd name="T81" fmla="*/ 118 h 141"/>
                  <a:gd name="T82" fmla="*/ 2331 w 3211"/>
                  <a:gd name="T83" fmla="*/ 135 h 141"/>
                  <a:gd name="T84" fmla="*/ 2517 w 3211"/>
                  <a:gd name="T85" fmla="*/ 135 h 141"/>
                  <a:gd name="T86" fmla="*/ 2568 w 3211"/>
                  <a:gd name="T87" fmla="*/ 118 h 141"/>
                  <a:gd name="T88" fmla="*/ 2568 w 3211"/>
                  <a:gd name="T89" fmla="*/ 135 h 141"/>
                  <a:gd name="T90" fmla="*/ 2754 w 3211"/>
                  <a:gd name="T91" fmla="*/ 135 h 141"/>
                  <a:gd name="T92" fmla="*/ 2873 w 3211"/>
                  <a:gd name="T93" fmla="*/ 118 h 141"/>
                  <a:gd name="T94" fmla="*/ 2924 w 3211"/>
                  <a:gd name="T95" fmla="*/ 118 h 141"/>
                  <a:gd name="T96" fmla="*/ 2924 w 3211"/>
                  <a:gd name="T97" fmla="*/ 118 h 141"/>
                  <a:gd name="T98" fmla="*/ 3042 w 3211"/>
                  <a:gd name="T99" fmla="*/ 135 h 141"/>
                  <a:gd name="T100" fmla="*/ 3211 w 3211"/>
                  <a:gd name="T101" fmla="*/ 135 h 1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211"/>
                  <a:gd name="T154" fmla="*/ 0 h 141"/>
                  <a:gd name="T155" fmla="*/ 3211 w 3211"/>
                  <a:gd name="T156" fmla="*/ 141 h 1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211" h="141">
                    <a:moveTo>
                      <a:pt x="11" y="45"/>
                    </a:moveTo>
                    <a:lnTo>
                      <a:pt x="28" y="56"/>
                    </a:lnTo>
                    <a:lnTo>
                      <a:pt x="45" y="62"/>
                    </a:lnTo>
                    <a:lnTo>
                      <a:pt x="39" y="62"/>
                    </a:lnTo>
                    <a:lnTo>
                      <a:pt x="62" y="68"/>
                    </a:lnTo>
                    <a:lnTo>
                      <a:pt x="68" y="68"/>
                    </a:lnTo>
                    <a:lnTo>
                      <a:pt x="68" y="85"/>
                    </a:lnTo>
                    <a:lnTo>
                      <a:pt x="56" y="85"/>
                    </a:lnTo>
                    <a:lnTo>
                      <a:pt x="39" y="79"/>
                    </a:lnTo>
                    <a:lnTo>
                      <a:pt x="34" y="79"/>
                    </a:lnTo>
                    <a:lnTo>
                      <a:pt x="17" y="73"/>
                    </a:lnTo>
                    <a:lnTo>
                      <a:pt x="0" y="62"/>
                    </a:lnTo>
                    <a:lnTo>
                      <a:pt x="11" y="45"/>
                    </a:lnTo>
                    <a:close/>
                    <a:moveTo>
                      <a:pt x="113" y="68"/>
                    </a:moveTo>
                    <a:lnTo>
                      <a:pt x="124" y="62"/>
                    </a:lnTo>
                    <a:lnTo>
                      <a:pt x="135" y="56"/>
                    </a:lnTo>
                    <a:lnTo>
                      <a:pt x="164" y="45"/>
                    </a:lnTo>
                    <a:lnTo>
                      <a:pt x="175" y="39"/>
                    </a:lnTo>
                    <a:lnTo>
                      <a:pt x="186" y="56"/>
                    </a:lnTo>
                    <a:lnTo>
                      <a:pt x="169" y="62"/>
                    </a:lnTo>
                    <a:lnTo>
                      <a:pt x="141" y="73"/>
                    </a:lnTo>
                    <a:lnTo>
                      <a:pt x="135" y="79"/>
                    </a:lnTo>
                    <a:lnTo>
                      <a:pt x="130" y="79"/>
                    </a:lnTo>
                    <a:lnTo>
                      <a:pt x="118" y="85"/>
                    </a:lnTo>
                    <a:lnTo>
                      <a:pt x="113" y="68"/>
                    </a:lnTo>
                    <a:close/>
                    <a:moveTo>
                      <a:pt x="231" y="28"/>
                    </a:moveTo>
                    <a:lnTo>
                      <a:pt x="237" y="28"/>
                    </a:lnTo>
                    <a:lnTo>
                      <a:pt x="248" y="28"/>
                    </a:lnTo>
                    <a:lnTo>
                      <a:pt x="260" y="34"/>
                    </a:lnTo>
                    <a:lnTo>
                      <a:pt x="276" y="39"/>
                    </a:lnTo>
                    <a:lnTo>
                      <a:pt x="293" y="45"/>
                    </a:lnTo>
                    <a:lnTo>
                      <a:pt x="293" y="62"/>
                    </a:lnTo>
                    <a:lnTo>
                      <a:pt x="271" y="56"/>
                    </a:lnTo>
                    <a:lnTo>
                      <a:pt x="254" y="51"/>
                    </a:lnTo>
                    <a:lnTo>
                      <a:pt x="243" y="45"/>
                    </a:lnTo>
                    <a:lnTo>
                      <a:pt x="231" y="45"/>
                    </a:lnTo>
                    <a:lnTo>
                      <a:pt x="237" y="45"/>
                    </a:lnTo>
                    <a:lnTo>
                      <a:pt x="226" y="45"/>
                    </a:lnTo>
                    <a:lnTo>
                      <a:pt x="231" y="28"/>
                    </a:lnTo>
                    <a:close/>
                    <a:moveTo>
                      <a:pt x="344" y="51"/>
                    </a:moveTo>
                    <a:lnTo>
                      <a:pt x="384" y="62"/>
                    </a:lnTo>
                    <a:lnTo>
                      <a:pt x="412" y="68"/>
                    </a:lnTo>
                    <a:lnTo>
                      <a:pt x="406" y="85"/>
                    </a:lnTo>
                    <a:lnTo>
                      <a:pt x="378" y="79"/>
                    </a:lnTo>
                    <a:lnTo>
                      <a:pt x="344" y="68"/>
                    </a:lnTo>
                    <a:lnTo>
                      <a:pt x="344" y="51"/>
                    </a:lnTo>
                    <a:close/>
                    <a:moveTo>
                      <a:pt x="463" y="73"/>
                    </a:moveTo>
                    <a:lnTo>
                      <a:pt x="491" y="79"/>
                    </a:lnTo>
                    <a:lnTo>
                      <a:pt x="530" y="85"/>
                    </a:lnTo>
                    <a:lnTo>
                      <a:pt x="525" y="101"/>
                    </a:lnTo>
                    <a:lnTo>
                      <a:pt x="485" y="96"/>
                    </a:lnTo>
                    <a:lnTo>
                      <a:pt x="457" y="90"/>
                    </a:lnTo>
                    <a:lnTo>
                      <a:pt x="463" y="73"/>
                    </a:lnTo>
                    <a:close/>
                    <a:moveTo>
                      <a:pt x="576" y="90"/>
                    </a:moveTo>
                    <a:lnTo>
                      <a:pt x="593" y="90"/>
                    </a:lnTo>
                    <a:lnTo>
                      <a:pt x="643" y="90"/>
                    </a:lnTo>
                    <a:lnTo>
                      <a:pt x="643" y="107"/>
                    </a:lnTo>
                    <a:lnTo>
                      <a:pt x="593" y="107"/>
                    </a:lnTo>
                    <a:lnTo>
                      <a:pt x="576" y="107"/>
                    </a:lnTo>
                    <a:lnTo>
                      <a:pt x="576" y="90"/>
                    </a:lnTo>
                    <a:close/>
                    <a:moveTo>
                      <a:pt x="694" y="90"/>
                    </a:moveTo>
                    <a:lnTo>
                      <a:pt x="745" y="90"/>
                    </a:lnTo>
                    <a:lnTo>
                      <a:pt x="762" y="96"/>
                    </a:lnTo>
                    <a:lnTo>
                      <a:pt x="762" y="113"/>
                    </a:lnTo>
                    <a:lnTo>
                      <a:pt x="745" y="107"/>
                    </a:lnTo>
                    <a:lnTo>
                      <a:pt x="694" y="107"/>
                    </a:lnTo>
                    <a:lnTo>
                      <a:pt x="694" y="90"/>
                    </a:lnTo>
                    <a:close/>
                    <a:moveTo>
                      <a:pt x="813" y="96"/>
                    </a:moveTo>
                    <a:lnTo>
                      <a:pt x="875" y="96"/>
                    </a:lnTo>
                    <a:lnTo>
                      <a:pt x="880" y="96"/>
                    </a:lnTo>
                    <a:lnTo>
                      <a:pt x="880" y="113"/>
                    </a:lnTo>
                    <a:lnTo>
                      <a:pt x="875" y="113"/>
                    </a:lnTo>
                    <a:lnTo>
                      <a:pt x="813" y="113"/>
                    </a:lnTo>
                    <a:lnTo>
                      <a:pt x="813" y="96"/>
                    </a:lnTo>
                    <a:close/>
                    <a:moveTo>
                      <a:pt x="931" y="90"/>
                    </a:moveTo>
                    <a:lnTo>
                      <a:pt x="965" y="85"/>
                    </a:lnTo>
                    <a:lnTo>
                      <a:pt x="999" y="79"/>
                    </a:lnTo>
                    <a:lnTo>
                      <a:pt x="999" y="96"/>
                    </a:lnTo>
                    <a:lnTo>
                      <a:pt x="971" y="101"/>
                    </a:lnTo>
                    <a:lnTo>
                      <a:pt x="931" y="107"/>
                    </a:lnTo>
                    <a:lnTo>
                      <a:pt x="931" y="90"/>
                    </a:lnTo>
                    <a:close/>
                    <a:moveTo>
                      <a:pt x="1044" y="68"/>
                    </a:moveTo>
                    <a:lnTo>
                      <a:pt x="1061" y="62"/>
                    </a:lnTo>
                    <a:lnTo>
                      <a:pt x="1095" y="51"/>
                    </a:lnTo>
                    <a:lnTo>
                      <a:pt x="1112" y="45"/>
                    </a:lnTo>
                    <a:lnTo>
                      <a:pt x="1117" y="62"/>
                    </a:lnTo>
                    <a:lnTo>
                      <a:pt x="1101" y="68"/>
                    </a:lnTo>
                    <a:lnTo>
                      <a:pt x="1067" y="79"/>
                    </a:lnTo>
                    <a:lnTo>
                      <a:pt x="1050" y="85"/>
                    </a:lnTo>
                    <a:lnTo>
                      <a:pt x="1044" y="68"/>
                    </a:lnTo>
                    <a:close/>
                    <a:moveTo>
                      <a:pt x="1157" y="22"/>
                    </a:moveTo>
                    <a:lnTo>
                      <a:pt x="1157" y="22"/>
                    </a:lnTo>
                    <a:lnTo>
                      <a:pt x="1191" y="11"/>
                    </a:lnTo>
                    <a:lnTo>
                      <a:pt x="1225" y="6"/>
                    </a:lnTo>
                    <a:lnTo>
                      <a:pt x="1225" y="22"/>
                    </a:lnTo>
                    <a:lnTo>
                      <a:pt x="1196" y="28"/>
                    </a:lnTo>
                    <a:lnTo>
                      <a:pt x="1163" y="39"/>
                    </a:lnTo>
                    <a:lnTo>
                      <a:pt x="1157" y="22"/>
                    </a:lnTo>
                    <a:close/>
                    <a:moveTo>
                      <a:pt x="1276" y="0"/>
                    </a:moveTo>
                    <a:lnTo>
                      <a:pt x="1287" y="0"/>
                    </a:lnTo>
                    <a:lnTo>
                      <a:pt x="1343" y="0"/>
                    </a:lnTo>
                    <a:lnTo>
                      <a:pt x="1343" y="17"/>
                    </a:lnTo>
                    <a:lnTo>
                      <a:pt x="1287" y="17"/>
                    </a:lnTo>
                    <a:lnTo>
                      <a:pt x="1276" y="17"/>
                    </a:lnTo>
                    <a:lnTo>
                      <a:pt x="1276" y="0"/>
                    </a:lnTo>
                    <a:close/>
                    <a:moveTo>
                      <a:pt x="1394" y="0"/>
                    </a:moveTo>
                    <a:lnTo>
                      <a:pt x="1462" y="6"/>
                    </a:lnTo>
                    <a:lnTo>
                      <a:pt x="1462" y="22"/>
                    </a:lnTo>
                    <a:lnTo>
                      <a:pt x="1394" y="17"/>
                    </a:lnTo>
                    <a:lnTo>
                      <a:pt x="1394" y="0"/>
                    </a:lnTo>
                    <a:close/>
                    <a:moveTo>
                      <a:pt x="1513" y="11"/>
                    </a:moveTo>
                    <a:lnTo>
                      <a:pt x="1546" y="17"/>
                    </a:lnTo>
                    <a:lnTo>
                      <a:pt x="1580" y="28"/>
                    </a:lnTo>
                    <a:lnTo>
                      <a:pt x="1575" y="45"/>
                    </a:lnTo>
                    <a:lnTo>
                      <a:pt x="1541" y="34"/>
                    </a:lnTo>
                    <a:lnTo>
                      <a:pt x="1507" y="28"/>
                    </a:lnTo>
                    <a:lnTo>
                      <a:pt x="1513" y="11"/>
                    </a:lnTo>
                    <a:close/>
                    <a:moveTo>
                      <a:pt x="1625" y="45"/>
                    </a:moveTo>
                    <a:lnTo>
                      <a:pt x="1671" y="56"/>
                    </a:lnTo>
                    <a:lnTo>
                      <a:pt x="1693" y="62"/>
                    </a:lnTo>
                    <a:lnTo>
                      <a:pt x="1688" y="79"/>
                    </a:lnTo>
                    <a:lnTo>
                      <a:pt x="1665" y="73"/>
                    </a:lnTo>
                    <a:lnTo>
                      <a:pt x="1625" y="56"/>
                    </a:lnTo>
                    <a:lnTo>
                      <a:pt x="1625" y="45"/>
                    </a:lnTo>
                    <a:close/>
                    <a:moveTo>
                      <a:pt x="1738" y="73"/>
                    </a:moveTo>
                    <a:lnTo>
                      <a:pt x="1806" y="90"/>
                    </a:lnTo>
                    <a:lnTo>
                      <a:pt x="1806" y="107"/>
                    </a:lnTo>
                    <a:lnTo>
                      <a:pt x="1738" y="90"/>
                    </a:lnTo>
                    <a:lnTo>
                      <a:pt x="1738" y="73"/>
                    </a:lnTo>
                    <a:close/>
                    <a:moveTo>
                      <a:pt x="1857" y="96"/>
                    </a:moveTo>
                    <a:lnTo>
                      <a:pt x="1874" y="101"/>
                    </a:lnTo>
                    <a:lnTo>
                      <a:pt x="1925" y="107"/>
                    </a:lnTo>
                    <a:lnTo>
                      <a:pt x="1925" y="124"/>
                    </a:lnTo>
                    <a:lnTo>
                      <a:pt x="1874" y="118"/>
                    </a:lnTo>
                    <a:lnTo>
                      <a:pt x="1857" y="113"/>
                    </a:lnTo>
                    <a:lnTo>
                      <a:pt x="1857" y="96"/>
                    </a:lnTo>
                    <a:close/>
                    <a:moveTo>
                      <a:pt x="1975" y="113"/>
                    </a:moveTo>
                    <a:lnTo>
                      <a:pt x="2037" y="113"/>
                    </a:lnTo>
                    <a:lnTo>
                      <a:pt x="2043" y="118"/>
                    </a:lnTo>
                    <a:lnTo>
                      <a:pt x="2043" y="130"/>
                    </a:lnTo>
                    <a:lnTo>
                      <a:pt x="2032" y="130"/>
                    </a:lnTo>
                    <a:lnTo>
                      <a:pt x="1975" y="130"/>
                    </a:lnTo>
                    <a:lnTo>
                      <a:pt x="1975" y="113"/>
                    </a:lnTo>
                    <a:close/>
                    <a:moveTo>
                      <a:pt x="2094" y="118"/>
                    </a:moveTo>
                    <a:lnTo>
                      <a:pt x="2117" y="118"/>
                    </a:lnTo>
                    <a:lnTo>
                      <a:pt x="2162" y="118"/>
                    </a:lnTo>
                    <a:lnTo>
                      <a:pt x="2162" y="135"/>
                    </a:lnTo>
                    <a:lnTo>
                      <a:pt x="2117" y="135"/>
                    </a:lnTo>
                    <a:lnTo>
                      <a:pt x="2094" y="135"/>
                    </a:lnTo>
                    <a:lnTo>
                      <a:pt x="2094" y="118"/>
                    </a:lnTo>
                    <a:close/>
                    <a:moveTo>
                      <a:pt x="2212" y="124"/>
                    </a:moveTo>
                    <a:lnTo>
                      <a:pt x="2246" y="118"/>
                    </a:lnTo>
                    <a:lnTo>
                      <a:pt x="2280" y="118"/>
                    </a:lnTo>
                    <a:lnTo>
                      <a:pt x="2280" y="135"/>
                    </a:lnTo>
                    <a:lnTo>
                      <a:pt x="2246" y="135"/>
                    </a:lnTo>
                    <a:lnTo>
                      <a:pt x="2212" y="141"/>
                    </a:lnTo>
                    <a:lnTo>
                      <a:pt x="2212" y="124"/>
                    </a:lnTo>
                    <a:close/>
                    <a:moveTo>
                      <a:pt x="2331" y="118"/>
                    </a:moveTo>
                    <a:lnTo>
                      <a:pt x="2382" y="118"/>
                    </a:lnTo>
                    <a:lnTo>
                      <a:pt x="2399" y="118"/>
                    </a:lnTo>
                    <a:lnTo>
                      <a:pt x="2399" y="135"/>
                    </a:lnTo>
                    <a:lnTo>
                      <a:pt x="2382" y="135"/>
                    </a:lnTo>
                    <a:lnTo>
                      <a:pt x="2331" y="135"/>
                    </a:lnTo>
                    <a:lnTo>
                      <a:pt x="2331" y="118"/>
                    </a:lnTo>
                    <a:close/>
                    <a:moveTo>
                      <a:pt x="2450" y="118"/>
                    </a:moveTo>
                    <a:lnTo>
                      <a:pt x="2517" y="118"/>
                    </a:lnTo>
                    <a:lnTo>
                      <a:pt x="2517" y="135"/>
                    </a:lnTo>
                    <a:lnTo>
                      <a:pt x="2450" y="135"/>
                    </a:lnTo>
                    <a:lnTo>
                      <a:pt x="2450" y="118"/>
                    </a:lnTo>
                    <a:close/>
                    <a:moveTo>
                      <a:pt x="2568" y="118"/>
                    </a:moveTo>
                    <a:lnTo>
                      <a:pt x="2568" y="118"/>
                    </a:lnTo>
                    <a:lnTo>
                      <a:pt x="2636" y="118"/>
                    </a:lnTo>
                    <a:lnTo>
                      <a:pt x="2636" y="135"/>
                    </a:lnTo>
                    <a:lnTo>
                      <a:pt x="2568" y="135"/>
                    </a:lnTo>
                    <a:lnTo>
                      <a:pt x="2568" y="118"/>
                    </a:lnTo>
                    <a:close/>
                    <a:moveTo>
                      <a:pt x="2687" y="118"/>
                    </a:moveTo>
                    <a:lnTo>
                      <a:pt x="2754" y="118"/>
                    </a:lnTo>
                    <a:lnTo>
                      <a:pt x="2754" y="135"/>
                    </a:lnTo>
                    <a:lnTo>
                      <a:pt x="2687" y="135"/>
                    </a:lnTo>
                    <a:lnTo>
                      <a:pt x="2687" y="118"/>
                    </a:lnTo>
                    <a:close/>
                    <a:moveTo>
                      <a:pt x="2805" y="118"/>
                    </a:moveTo>
                    <a:lnTo>
                      <a:pt x="2873" y="118"/>
                    </a:lnTo>
                    <a:lnTo>
                      <a:pt x="2873" y="135"/>
                    </a:lnTo>
                    <a:lnTo>
                      <a:pt x="2805" y="135"/>
                    </a:lnTo>
                    <a:lnTo>
                      <a:pt x="2805" y="118"/>
                    </a:lnTo>
                    <a:close/>
                    <a:moveTo>
                      <a:pt x="2924" y="118"/>
                    </a:moveTo>
                    <a:lnTo>
                      <a:pt x="2991" y="118"/>
                    </a:lnTo>
                    <a:lnTo>
                      <a:pt x="2991" y="135"/>
                    </a:lnTo>
                    <a:lnTo>
                      <a:pt x="2924" y="135"/>
                    </a:lnTo>
                    <a:lnTo>
                      <a:pt x="2924" y="118"/>
                    </a:lnTo>
                    <a:close/>
                    <a:moveTo>
                      <a:pt x="3042" y="118"/>
                    </a:moveTo>
                    <a:lnTo>
                      <a:pt x="3110" y="118"/>
                    </a:lnTo>
                    <a:lnTo>
                      <a:pt x="3110" y="135"/>
                    </a:lnTo>
                    <a:lnTo>
                      <a:pt x="3042" y="135"/>
                    </a:lnTo>
                    <a:lnTo>
                      <a:pt x="3042" y="118"/>
                    </a:lnTo>
                    <a:close/>
                    <a:moveTo>
                      <a:pt x="3161" y="118"/>
                    </a:moveTo>
                    <a:lnTo>
                      <a:pt x="3211" y="118"/>
                    </a:lnTo>
                    <a:lnTo>
                      <a:pt x="3211" y="135"/>
                    </a:lnTo>
                    <a:lnTo>
                      <a:pt x="3161" y="135"/>
                    </a:lnTo>
                    <a:lnTo>
                      <a:pt x="3161" y="118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3" name="Freeform 190"/>
              <p:cNvSpPr>
                <a:spLocks/>
              </p:cNvSpPr>
              <p:nvPr/>
            </p:nvSpPr>
            <p:spPr bwMode="auto">
              <a:xfrm>
                <a:off x="1312" y="3657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4" name="Freeform 191"/>
              <p:cNvSpPr>
                <a:spLocks noEditPoints="1"/>
              </p:cNvSpPr>
              <p:nvPr/>
            </p:nvSpPr>
            <p:spPr bwMode="auto">
              <a:xfrm>
                <a:off x="1312" y="3657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5" name="Freeform 192"/>
              <p:cNvSpPr>
                <a:spLocks/>
              </p:cNvSpPr>
              <p:nvPr/>
            </p:nvSpPr>
            <p:spPr bwMode="auto">
              <a:xfrm>
                <a:off x="1363" y="368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6" name="Freeform 193"/>
              <p:cNvSpPr>
                <a:spLocks noEditPoints="1"/>
              </p:cNvSpPr>
              <p:nvPr/>
            </p:nvSpPr>
            <p:spPr bwMode="auto">
              <a:xfrm>
                <a:off x="1363" y="368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7" name="Freeform 194"/>
              <p:cNvSpPr>
                <a:spLocks/>
              </p:cNvSpPr>
              <p:nvPr/>
            </p:nvSpPr>
            <p:spPr bwMode="auto">
              <a:xfrm>
                <a:off x="1420" y="3680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8" name="Freeform 195"/>
              <p:cNvSpPr>
                <a:spLocks noEditPoints="1"/>
              </p:cNvSpPr>
              <p:nvPr/>
            </p:nvSpPr>
            <p:spPr bwMode="auto">
              <a:xfrm>
                <a:off x="1420" y="3680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9" name="Freeform 196"/>
              <p:cNvSpPr>
                <a:spLocks/>
              </p:cNvSpPr>
              <p:nvPr/>
            </p:nvSpPr>
            <p:spPr bwMode="auto">
              <a:xfrm>
                <a:off x="1470" y="3657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0" name="Freeform 197"/>
              <p:cNvSpPr>
                <a:spLocks noEditPoints="1"/>
              </p:cNvSpPr>
              <p:nvPr/>
            </p:nvSpPr>
            <p:spPr bwMode="auto">
              <a:xfrm>
                <a:off x="1470" y="3657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1" name="Freeform 198"/>
              <p:cNvSpPr>
                <a:spLocks/>
              </p:cNvSpPr>
              <p:nvPr/>
            </p:nvSpPr>
            <p:spPr bwMode="auto">
              <a:xfrm>
                <a:off x="1527" y="3641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2" name="Freeform 199"/>
              <p:cNvSpPr>
                <a:spLocks noEditPoints="1"/>
              </p:cNvSpPr>
              <p:nvPr/>
            </p:nvSpPr>
            <p:spPr bwMode="auto">
              <a:xfrm>
                <a:off x="1527" y="3641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3" name="Freeform 200"/>
              <p:cNvSpPr>
                <a:spLocks/>
              </p:cNvSpPr>
              <p:nvPr/>
            </p:nvSpPr>
            <p:spPr bwMode="auto">
              <a:xfrm>
                <a:off x="1578" y="3652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4" name="Freeform 201"/>
              <p:cNvSpPr>
                <a:spLocks noEditPoints="1"/>
              </p:cNvSpPr>
              <p:nvPr/>
            </p:nvSpPr>
            <p:spPr bwMode="auto">
              <a:xfrm>
                <a:off x="1578" y="3652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5" name="Freeform 202"/>
              <p:cNvSpPr>
                <a:spLocks/>
              </p:cNvSpPr>
              <p:nvPr/>
            </p:nvSpPr>
            <p:spPr bwMode="auto">
              <a:xfrm>
                <a:off x="1628" y="3663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6" name="Freeform 203"/>
              <p:cNvSpPr>
                <a:spLocks noEditPoints="1"/>
              </p:cNvSpPr>
              <p:nvPr/>
            </p:nvSpPr>
            <p:spPr bwMode="auto">
              <a:xfrm>
                <a:off x="1628" y="3663"/>
                <a:ext cx="74" cy="57"/>
              </a:xfrm>
              <a:custGeom>
                <a:avLst/>
                <a:gdLst>
                  <a:gd name="T0" fmla="*/ 34 w 74"/>
                  <a:gd name="T1" fmla="*/ 0 h 57"/>
                  <a:gd name="T2" fmla="*/ 34 w 74"/>
                  <a:gd name="T3" fmla="*/ 0 h 57"/>
                  <a:gd name="T4" fmla="*/ 34 w 74"/>
                  <a:gd name="T5" fmla="*/ 0 h 57"/>
                  <a:gd name="T6" fmla="*/ 68 w 74"/>
                  <a:gd name="T7" fmla="*/ 51 h 57"/>
                  <a:gd name="T8" fmla="*/ 74 w 74"/>
                  <a:gd name="T9" fmla="*/ 51 h 57"/>
                  <a:gd name="T10" fmla="*/ 68 w 74"/>
                  <a:gd name="T11" fmla="*/ 57 h 57"/>
                  <a:gd name="T12" fmla="*/ 0 w 74"/>
                  <a:gd name="T13" fmla="*/ 57 h 57"/>
                  <a:gd name="T14" fmla="*/ 0 w 74"/>
                  <a:gd name="T15" fmla="*/ 51 h 57"/>
                  <a:gd name="T16" fmla="*/ 0 w 74"/>
                  <a:gd name="T17" fmla="*/ 51 h 57"/>
                  <a:gd name="T18" fmla="*/ 34 w 74"/>
                  <a:gd name="T19" fmla="*/ 0 h 57"/>
                  <a:gd name="T20" fmla="*/ 0 w 74"/>
                  <a:gd name="T21" fmla="*/ 51 h 57"/>
                  <a:gd name="T22" fmla="*/ 0 w 74"/>
                  <a:gd name="T23" fmla="*/ 51 h 57"/>
                  <a:gd name="T24" fmla="*/ 68 w 74"/>
                  <a:gd name="T25" fmla="*/ 51 h 57"/>
                  <a:gd name="T26" fmla="*/ 68 w 74"/>
                  <a:gd name="T27" fmla="*/ 51 h 57"/>
                  <a:gd name="T28" fmla="*/ 34 w 74"/>
                  <a:gd name="T29" fmla="*/ 0 h 57"/>
                  <a:gd name="T30" fmla="*/ 34 w 74"/>
                  <a:gd name="T31" fmla="*/ 0 h 57"/>
                  <a:gd name="T32" fmla="*/ 0 w 74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7"/>
                  <a:gd name="T53" fmla="*/ 74 w 7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7" name="Freeform 204"/>
              <p:cNvSpPr>
                <a:spLocks/>
              </p:cNvSpPr>
              <p:nvPr/>
            </p:nvSpPr>
            <p:spPr bwMode="auto">
              <a:xfrm>
                <a:off x="1736" y="3686"/>
                <a:ext cx="67" cy="50"/>
              </a:xfrm>
              <a:custGeom>
                <a:avLst/>
                <a:gdLst>
                  <a:gd name="T0" fmla="*/ 34 w 67"/>
                  <a:gd name="T1" fmla="*/ 0 h 50"/>
                  <a:gd name="T2" fmla="*/ 67 w 67"/>
                  <a:gd name="T3" fmla="*/ 50 h 50"/>
                  <a:gd name="T4" fmla="*/ 0 w 67"/>
                  <a:gd name="T5" fmla="*/ 50 h 50"/>
                  <a:gd name="T6" fmla="*/ 34 w 6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0"/>
                  <a:gd name="T14" fmla="*/ 67 w 67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0">
                    <a:moveTo>
                      <a:pt x="34" y="0"/>
                    </a:moveTo>
                    <a:lnTo>
                      <a:pt x="67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8" name="Freeform 205"/>
              <p:cNvSpPr>
                <a:spLocks noEditPoints="1"/>
              </p:cNvSpPr>
              <p:nvPr/>
            </p:nvSpPr>
            <p:spPr bwMode="auto">
              <a:xfrm>
                <a:off x="1736" y="3686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7 w 73"/>
                  <a:gd name="T7" fmla="*/ 50 h 56"/>
                  <a:gd name="T8" fmla="*/ 73 w 73"/>
                  <a:gd name="T9" fmla="*/ 50 h 56"/>
                  <a:gd name="T10" fmla="*/ 67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7 w 73"/>
                  <a:gd name="T25" fmla="*/ 50 h 56"/>
                  <a:gd name="T26" fmla="*/ 67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7" y="50"/>
                    </a:lnTo>
                    <a:lnTo>
                      <a:pt x="73" y="50"/>
                    </a:lnTo>
                    <a:lnTo>
                      <a:pt x="67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7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5322" name="Freeform 207"/>
            <p:cNvSpPr>
              <a:spLocks/>
            </p:cNvSpPr>
            <p:nvPr/>
          </p:nvSpPr>
          <p:spPr bwMode="auto">
            <a:xfrm>
              <a:off x="2925763" y="5878513"/>
              <a:ext cx="107950" cy="79375"/>
            </a:xfrm>
            <a:custGeom>
              <a:avLst/>
              <a:gdLst>
                <a:gd name="T0" fmla="*/ 85685299 w 68"/>
                <a:gd name="T1" fmla="*/ 0 h 50"/>
                <a:gd name="T2" fmla="*/ 171370598 w 68"/>
                <a:gd name="T3" fmla="*/ 126007824 h 50"/>
                <a:gd name="T4" fmla="*/ 0 w 68"/>
                <a:gd name="T5" fmla="*/ 126007824 h 50"/>
                <a:gd name="T6" fmla="*/ 85685299 w 6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50"/>
                <a:gd name="T14" fmla="*/ 68 w 6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50">
                  <a:moveTo>
                    <a:pt x="34" y="0"/>
                  </a:moveTo>
                  <a:lnTo>
                    <a:pt x="68" y="50"/>
                  </a:lnTo>
                  <a:lnTo>
                    <a:pt x="0" y="5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3" name="Freeform 208"/>
            <p:cNvSpPr>
              <a:spLocks noEditPoints="1"/>
            </p:cNvSpPr>
            <p:nvPr/>
          </p:nvSpPr>
          <p:spPr bwMode="auto">
            <a:xfrm>
              <a:off x="2925763" y="5878513"/>
              <a:ext cx="115888" cy="88900"/>
            </a:xfrm>
            <a:custGeom>
              <a:avLst/>
              <a:gdLst>
                <a:gd name="T0" fmla="*/ 85685671 w 73"/>
                <a:gd name="T1" fmla="*/ 0 h 56"/>
                <a:gd name="T2" fmla="*/ 85685671 w 73"/>
                <a:gd name="T3" fmla="*/ 0 h 56"/>
                <a:gd name="T4" fmla="*/ 85685671 w 73"/>
                <a:gd name="T5" fmla="*/ 0 h 56"/>
                <a:gd name="T6" fmla="*/ 171371342 w 73"/>
                <a:gd name="T7" fmla="*/ 126007828 h 56"/>
                <a:gd name="T8" fmla="*/ 183972966 w 73"/>
                <a:gd name="T9" fmla="*/ 126007828 h 56"/>
                <a:gd name="T10" fmla="*/ 171371342 w 73"/>
                <a:gd name="T11" fmla="*/ 141128761 h 56"/>
                <a:gd name="T12" fmla="*/ 0 w 73"/>
                <a:gd name="T13" fmla="*/ 141128761 h 56"/>
                <a:gd name="T14" fmla="*/ 0 w 73"/>
                <a:gd name="T15" fmla="*/ 126007828 h 56"/>
                <a:gd name="T16" fmla="*/ 0 w 73"/>
                <a:gd name="T17" fmla="*/ 126007828 h 56"/>
                <a:gd name="T18" fmla="*/ 85685671 w 73"/>
                <a:gd name="T19" fmla="*/ 0 h 56"/>
                <a:gd name="T20" fmla="*/ 0 w 73"/>
                <a:gd name="T21" fmla="*/ 126007828 h 56"/>
                <a:gd name="T22" fmla="*/ 0 w 73"/>
                <a:gd name="T23" fmla="*/ 126007828 h 56"/>
                <a:gd name="T24" fmla="*/ 171371342 w 73"/>
                <a:gd name="T25" fmla="*/ 126007828 h 56"/>
                <a:gd name="T26" fmla="*/ 171371342 w 73"/>
                <a:gd name="T27" fmla="*/ 126007828 h 56"/>
                <a:gd name="T28" fmla="*/ 85685671 w 73"/>
                <a:gd name="T29" fmla="*/ 0 h 56"/>
                <a:gd name="T30" fmla="*/ 85685671 w 73"/>
                <a:gd name="T31" fmla="*/ 0 h 56"/>
                <a:gd name="T32" fmla="*/ 0 w 73"/>
                <a:gd name="T33" fmla="*/ 126007828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56"/>
                <a:gd name="T53" fmla="*/ 73 w 73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56">
                  <a:moveTo>
                    <a:pt x="34" y="0"/>
                  </a:moveTo>
                  <a:lnTo>
                    <a:pt x="34" y="0"/>
                  </a:lnTo>
                  <a:lnTo>
                    <a:pt x="68" y="50"/>
                  </a:lnTo>
                  <a:lnTo>
                    <a:pt x="73" y="50"/>
                  </a:lnTo>
                  <a:lnTo>
                    <a:pt x="68" y="56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34" y="0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68" y="50"/>
                  </a:lnTo>
                  <a:lnTo>
                    <a:pt x="34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4" name="Freeform 209"/>
            <p:cNvSpPr>
              <a:spLocks/>
            </p:cNvSpPr>
            <p:nvPr/>
          </p:nvSpPr>
          <p:spPr bwMode="auto">
            <a:xfrm>
              <a:off x="3095625" y="5878513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5" name="Freeform 210"/>
            <p:cNvSpPr>
              <a:spLocks noEditPoints="1"/>
            </p:cNvSpPr>
            <p:nvPr/>
          </p:nvSpPr>
          <p:spPr bwMode="auto">
            <a:xfrm>
              <a:off x="3095625" y="5878513"/>
              <a:ext cx="98425" cy="98425"/>
            </a:xfrm>
            <a:custGeom>
              <a:avLst/>
              <a:gdLst>
                <a:gd name="T0" fmla="*/ 7056438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056438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056438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8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8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6" name="Freeform 211"/>
            <p:cNvSpPr>
              <a:spLocks/>
            </p:cNvSpPr>
            <p:nvPr/>
          </p:nvSpPr>
          <p:spPr bwMode="auto">
            <a:xfrm>
              <a:off x="3606800" y="5868988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7" name="Freeform 212"/>
            <p:cNvSpPr>
              <a:spLocks noEditPoints="1"/>
            </p:cNvSpPr>
            <p:nvPr/>
          </p:nvSpPr>
          <p:spPr bwMode="auto">
            <a:xfrm>
              <a:off x="3606800" y="5868988"/>
              <a:ext cx="98425" cy="98425"/>
            </a:xfrm>
            <a:custGeom>
              <a:avLst/>
              <a:gdLst>
                <a:gd name="T0" fmla="*/ 7056438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056438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056438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8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8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8" name="Freeform 213"/>
            <p:cNvSpPr>
              <a:spLocks/>
            </p:cNvSpPr>
            <p:nvPr/>
          </p:nvSpPr>
          <p:spPr bwMode="auto">
            <a:xfrm>
              <a:off x="4117975" y="5734051"/>
              <a:ext cx="98425" cy="80963"/>
            </a:xfrm>
            <a:custGeom>
              <a:avLst/>
              <a:gdLst>
                <a:gd name="T0" fmla="*/ 83165954 w 62"/>
                <a:gd name="T1" fmla="*/ 0 h 51"/>
                <a:gd name="T2" fmla="*/ 156249699 w 62"/>
                <a:gd name="T3" fmla="*/ 128529567 h 51"/>
                <a:gd name="T4" fmla="*/ 0 w 62"/>
                <a:gd name="T5" fmla="*/ 128529567 h 51"/>
                <a:gd name="T6" fmla="*/ 83165954 w 6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1"/>
                <a:gd name="T14" fmla="*/ 62 w 62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1">
                  <a:moveTo>
                    <a:pt x="33" y="0"/>
                  </a:moveTo>
                  <a:lnTo>
                    <a:pt x="62" y="51"/>
                  </a:lnTo>
                  <a:lnTo>
                    <a:pt x="0" y="5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9" name="Freeform 214"/>
            <p:cNvSpPr>
              <a:spLocks noEditPoints="1"/>
            </p:cNvSpPr>
            <p:nvPr/>
          </p:nvSpPr>
          <p:spPr bwMode="auto">
            <a:xfrm>
              <a:off x="4117975" y="5734051"/>
              <a:ext cx="98425" cy="90488"/>
            </a:xfrm>
            <a:custGeom>
              <a:avLst/>
              <a:gdLst>
                <a:gd name="T0" fmla="*/ 70564382 w 62"/>
                <a:gd name="T1" fmla="*/ 0 h 57"/>
                <a:gd name="T2" fmla="*/ 83165954 w 62"/>
                <a:gd name="T3" fmla="*/ 0 h 57"/>
                <a:gd name="T4" fmla="*/ 83165954 w 62"/>
                <a:gd name="T5" fmla="*/ 0 h 57"/>
                <a:gd name="T6" fmla="*/ 156249699 w 62"/>
                <a:gd name="T7" fmla="*/ 128529488 h 57"/>
                <a:gd name="T8" fmla="*/ 156249699 w 62"/>
                <a:gd name="T9" fmla="*/ 128529488 h 57"/>
                <a:gd name="T10" fmla="*/ 156249699 w 62"/>
                <a:gd name="T11" fmla="*/ 143650505 h 57"/>
                <a:gd name="T12" fmla="*/ 0 w 62"/>
                <a:gd name="T13" fmla="*/ 143650505 h 57"/>
                <a:gd name="T14" fmla="*/ 0 w 62"/>
                <a:gd name="T15" fmla="*/ 128529488 h 57"/>
                <a:gd name="T16" fmla="*/ 0 w 62"/>
                <a:gd name="T17" fmla="*/ 128529488 h 57"/>
                <a:gd name="T18" fmla="*/ 70564382 w 62"/>
                <a:gd name="T19" fmla="*/ 0 h 57"/>
                <a:gd name="T20" fmla="*/ 0 w 62"/>
                <a:gd name="T21" fmla="*/ 128529488 h 57"/>
                <a:gd name="T22" fmla="*/ 0 w 62"/>
                <a:gd name="T23" fmla="*/ 128529488 h 57"/>
                <a:gd name="T24" fmla="*/ 156249699 w 62"/>
                <a:gd name="T25" fmla="*/ 128529488 h 57"/>
                <a:gd name="T26" fmla="*/ 156249699 w 62"/>
                <a:gd name="T27" fmla="*/ 128529488 h 57"/>
                <a:gd name="T28" fmla="*/ 70564382 w 62"/>
                <a:gd name="T29" fmla="*/ 0 h 57"/>
                <a:gd name="T30" fmla="*/ 83165954 w 62"/>
                <a:gd name="T31" fmla="*/ 0 h 57"/>
                <a:gd name="T32" fmla="*/ 0 w 62"/>
                <a:gd name="T33" fmla="*/ 128529488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57"/>
                <a:gd name="T53" fmla="*/ 62 w 62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57">
                  <a:moveTo>
                    <a:pt x="28" y="0"/>
                  </a:moveTo>
                  <a:lnTo>
                    <a:pt x="33" y="0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28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2" y="5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0" name="Freeform 215"/>
            <p:cNvSpPr>
              <a:spLocks/>
            </p:cNvSpPr>
            <p:nvPr/>
          </p:nvSpPr>
          <p:spPr bwMode="auto">
            <a:xfrm>
              <a:off x="5129213" y="5905501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1" name="Freeform 216"/>
            <p:cNvSpPr>
              <a:spLocks noEditPoints="1"/>
            </p:cNvSpPr>
            <p:nvPr/>
          </p:nvSpPr>
          <p:spPr bwMode="auto">
            <a:xfrm>
              <a:off x="5129213" y="5905501"/>
              <a:ext cx="98425" cy="98425"/>
            </a:xfrm>
            <a:custGeom>
              <a:avLst/>
              <a:gdLst>
                <a:gd name="T0" fmla="*/ 7308533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308533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308533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9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9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2" name="Freeform 217"/>
            <p:cNvSpPr>
              <a:spLocks/>
            </p:cNvSpPr>
            <p:nvPr/>
          </p:nvSpPr>
          <p:spPr bwMode="auto">
            <a:xfrm>
              <a:off x="6142038" y="5922963"/>
              <a:ext cx="107950" cy="80963"/>
            </a:xfrm>
            <a:custGeom>
              <a:avLst/>
              <a:gdLst>
                <a:gd name="T0" fmla="*/ 85685299 w 68"/>
                <a:gd name="T1" fmla="*/ 0 h 51"/>
                <a:gd name="T2" fmla="*/ 171370598 w 68"/>
                <a:gd name="T3" fmla="*/ 128529567 h 51"/>
                <a:gd name="T4" fmla="*/ 0 w 68"/>
                <a:gd name="T5" fmla="*/ 128529567 h 51"/>
                <a:gd name="T6" fmla="*/ 85685299 w 6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51"/>
                <a:gd name="T14" fmla="*/ 68 w 68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51">
                  <a:moveTo>
                    <a:pt x="34" y="0"/>
                  </a:moveTo>
                  <a:lnTo>
                    <a:pt x="68" y="51"/>
                  </a:lnTo>
                  <a:lnTo>
                    <a:pt x="0" y="5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3" name="Freeform 218"/>
            <p:cNvSpPr>
              <a:spLocks noEditPoints="1"/>
            </p:cNvSpPr>
            <p:nvPr/>
          </p:nvSpPr>
          <p:spPr bwMode="auto">
            <a:xfrm>
              <a:off x="6142038" y="5922963"/>
              <a:ext cx="117475" cy="88900"/>
            </a:xfrm>
            <a:custGeom>
              <a:avLst/>
              <a:gdLst>
                <a:gd name="T0" fmla="*/ 85685302 w 74"/>
                <a:gd name="T1" fmla="*/ 0 h 56"/>
                <a:gd name="T2" fmla="*/ 85685302 w 74"/>
                <a:gd name="T3" fmla="*/ 0 h 56"/>
                <a:gd name="T4" fmla="*/ 85685302 w 74"/>
                <a:gd name="T5" fmla="*/ 0 h 56"/>
                <a:gd name="T6" fmla="*/ 171370604 w 74"/>
                <a:gd name="T7" fmla="*/ 128528777 h 56"/>
                <a:gd name="T8" fmla="*/ 186491535 w 74"/>
                <a:gd name="T9" fmla="*/ 128528777 h 56"/>
                <a:gd name="T10" fmla="*/ 171370604 w 74"/>
                <a:gd name="T11" fmla="*/ 141128761 h 56"/>
                <a:gd name="T12" fmla="*/ 0 w 74"/>
                <a:gd name="T13" fmla="*/ 141128761 h 56"/>
                <a:gd name="T14" fmla="*/ 0 w 74"/>
                <a:gd name="T15" fmla="*/ 128528777 h 56"/>
                <a:gd name="T16" fmla="*/ 0 w 74"/>
                <a:gd name="T17" fmla="*/ 128528777 h 56"/>
                <a:gd name="T18" fmla="*/ 85685302 w 74"/>
                <a:gd name="T19" fmla="*/ 0 h 56"/>
                <a:gd name="T20" fmla="*/ 0 w 74"/>
                <a:gd name="T21" fmla="*/ 128528777 h 56"/>
                <a:gd name="T22" fmla="*/ 0 w 74"/>
                <a:gd name="T23" fmla="*/ 128528777 h 56"/>
                <a:gd name="T24" fmla="*/ 171370604 w 74"/>
                <a:gd name="T25" fmla="*/ 128528777 h 56"/>
                <a:gd name="T26" fmla="*/ 171370604 w 74"/>
                <a:gd name="T27" fmla="*/ 128528777 h 56"/>
                <a:gd name="T28" fmla="*/ 85685302 w 74"/>
                <a:gd name="T29" fmla="*/ 0 h 56"/>
                <a:gd name="T30" fmla="*/ 85685302 w 74"/>
                <a:gd name="T31" fmla="*/ 0 h 56"/>
                <a:gd name="T32" fmla="*/ 0 w 74"/>
                <a:gd name="T33" fmla="*/ 128528777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56"/>
                <a:gd name="T53" fmla="*/ 74 w 74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56">
                  <a:moveTo>
                    <a:pt x="34" y="0"/>
                  </a:moveTo>
                  <a:lnTo>
                    <a:pt x="34" y="0"/>
                  </a:lnTo>
                  <a:lnTo>
                    <a:pt x="68" y="51"/>
                  </a:lnTo>
                  <a:lnTo>
                    <a:pt x="74" y="51"/>
                  </a:lnTo>
                  <a:lnTo>
                    <a:pt x="68" y="56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34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8" y="51"/>
                  </a:lnTo>
                  <a:lnTo>
                    <a:pt x="3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4" name="Freeform 219"/>
            <p:cNvSpPr>
              <a:spLocks/>
            </p:cNvSpPr>
            <p:nvPr/>
          </p:nvSpPr>
          <p:spPr bwMode="auto">
            <a:xfrm>
              <a:off x="7164388" y="5930901"/>
              <a:ext cx="98425" cy="80963"/>
            </a:xfrm>
            <a:custGeom>
              <a:avLst/>
              <a:gdLst>
                <a:gd name="T0" fmla="*/ 83165954 w 62"/>
                <a:gd name="T1" fmla="*/ 0 h 51"/>
                <a:gd name="T2" fmla="*/ 156249699 w 62"/>
                <a:gd name="T3" fmla="*/ 128529567 h 51"/>
                <a:gd name="T4" fmla="*/ 0 w 62"/>
                <a:gd name="T5" fmla="*/ 128529567 h 51"/>
                <a:gd name="T6" fmla="*/ 83165954 w 6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1"/>
                <a:gd name="T14" fmla="*/ 62 w 62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1">
                  <a:moveTo>
                    <a:pt x="33" y="0"/>
                  </a:moveTo>
                  <a:lnTo>
                    <a:pt x="62" y="51"/>
                  </a:lnTo>
                  <a:lnTo>
                    <a:pt x="0" y="5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5" name="Freeform 220"/>
            <p:cNvSpPr>
              <a:spLocks noEditPoints="1"/>
            </p:cNvSpPr>
            <p:nvPr/>
          </p:nvSpPr>
          <p:spPr bwMode="auto">
            <a:xfrm>
              <a:off x="7164388" y="5930901"/>
              <a:ext cx="98425" cy="90488"/>
            </a:xfrm>
            <a:custGeom>
              <a:avLst/>
              <a:gdLst>
                <a:gd name="T0" fmla="*/ 70564382 w 62"/>
                <a:gd name="T1" fmla="*/ 0 h 57"/>
                <a:gd name="T2" fmla="*/ 83165954 w 62"/>
                <a:gd name="T3" fmla="*/ 0 h 57"/>
                <a:gd name="T4" fmla="*/ 83165954 w 62"/>
                <a:gd name="T5" fmla="*/ 0 h 57"/>
                <a:gd name="T6" fmla="*/ 156249699 w 62"/>
                <a:gd name="T7" fmla="*/ 128529488 h 57"/>
                <a:gd name="T8" fmla="*/ 156249699 w 62"/>
                <a:gd name="T9" fmla="*/ 128529488 h 57"/>
                <a:gd name="T10" fmla="*/ 156249699 w 62"/>
                <a:gd name="T11" fmla="*/ 143650505 h 57"/>
                <a:gd name="T12" fmla="*/ 0 w 62"/>
                <a:gd name="T13" fmla="*/ 143650505 h 57"/>
                <a:gd name="T14" fmla="*/ 0 w 62"/>
                <a:gd name="T15" fmla="*/ 128529488 h 57"/>
                <a:gd name="T16" fmla="*/ 0 w 62"/>
                <a:gd name="T17" fmla="*/ 128529488 h 57"/>
                <a:gd name="T18" fmla="*/ 70564382 w 62"/>
                <a:gd name="T19" fmla="*/ 0 h 57"/>
                <a:gd name="T20" fmla="*/ 0 w 62"/>
                <a:gd name="T21" fmla="*/ 128529488 h 57"/>
                <a:gd name="T22" fmla="*/ 0 w 62"/>
                <a:gd name="T23" fmla="*/ 128529488 h 57"/>
                <a:gd name="T24" fmla="*/ 156249699 w 62"/>
                <a:gd name="T25" fmla="*/ 128529488 h 57"/>
                <a:gd name="T26" fmla="*/ 156249699 w 62"/>
                <a:gd name="T27" fmla="*/ 128529488 h 57"/>
                <a:gd name="T28" fmla="*/ 70564382 w 62"/>
                <a:gd name="T29" fmla="*/ 0 h 57"/>
                <a:gd name="T30" fmla="*/ 83165954 w 62"/>
                <a:gd name="T31" fmla="*/ 0 h 57"/>
                <a:gd name="T32" fmla="*/ 0 w 62"/>
                <a:gd name="T33" fmla="*/ 128529488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57"/>
                <a:gd name="T53" fmla="*/ 62 w 62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57">
                  <a:moveTo>
                    <a:pt x="28" y="0"/>
                  </a:moveTo>
                  <a:lnTo>
                    <a:pt x="33" y="0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28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2" y="5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6" name="Freeform 221"/>
            <p:cNvSpPr>
              <a:spLocks/>
            </p:cNvSpPr>
            <p:nvPr/>
          </p:nvSpPr>
          <p:spPr bwMode="auto">
            <a:xfrm>
              <a:off x="2128838" y="6075363"/>
              <a:ext cx="17463" cy="71438"/>
            </a:xfrm>
            <a:custGeom>
              <a:avLst/>
              <a:gdLst>
                <a:gd name="T0" fmla="*/ 0 w 11"/>
                <a:gd name="T1" fmla="*/ 113408630 h 45"/>
                <a:gd name="T2" fmla="*/ 12601935 w 11"/>
                <a:gd name="T3" fmla="*/ 0 h 45"/>
                <a:gd name="T4" fmla="*/ 27723309 w 11"/>
                <a:gd name="T5" fmla="*/ 0 h 45"/>
                <a:gd name="T6" fmla="*/ 12601935 w 11"/>
                <a:gd name="T7" fmla="*/ 113408630 h 45"/>
                <a:gd name="T8" fmla="*/ 0 w 11"/>
                <a:gd name="T9" fmla="*/ 11340863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45"/>
                <a:gd name="T17" fmla="*/ 11 w 11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45">
                  <a:moveTo>
                    <a:pt x="0" y="45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7" name="Freeform 222"/>
            <p:cNvSpPr>
              <a:spLocks/>
            </p:cNvSpPr>
            <p:nvPr/>
          </p:nvSpPr>
          <p:spPr bwMode="auto">
            <a:xfrm>
              <a:off x="2128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8" name="Rectangle 223"/>
            <p:cNvSpPr>
              <a:spLocks noChangeArrowheads="1"/>
            </p:cNvSpPr>
            <p:nvPr/>
          </p:nvSpPr>
          <p:spPr bwMode="auto">
            <a:xfrm>
              <a:off x="221773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9" name="Rectangle 224"/>
            <p:cNvSpPr>
              <a:spLocks noChangeArrowheads="1"/>
            </p:cNvSpPr>
            <p:nvPr/>
          </p:nvSpPr>
          <p:spPr bwMode="auto">
            <a:xfrm>
              <a:off x="22987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0" name="Rectangle 225"/>
            <p:cNvSpPr>
              <a:spLocks noChangeArrowheads="1"/>
            </p:cNvSpPr>
            <p:nvPr/>
          </p:nvSpPr>
          <p:spPr bwMode="auto">
            <a:xfrm>
              <a:off x="2387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1" name="Rectangle 226"/>
            <p:cNvSpPr>
              <a:spLocks noChangeArrowheads="1"/>
            </p:cNvSpPr>
            <p:nvPr/>
          </p:nvSpPr>
          <p:spPr bwMode="auto">
            <a:xfrm>
              <a:off x="24685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2" name="Rectangle 227"/>
            <p:cNvSpPr>
              <a:spLocks noChangeArrowheads="1"/>
            </p:cNvSpPr>
            <p:nvPr/>
          </p:nvSpPr>
          <p:spPr bwMode="auto">
            <a:xfrm>
              <a:off x="2557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3" name="Rectangle 228"/>
            <p:cNvSpPr>
              <a:spLocks noChangeArrowheads="1"/>
            </p:cNvSpPr>
            <p:nvPr/>
          </p:nvSpPr>
          <p:spPr bwMode="auto">
            <a:xfrm>
              <a:off x="2638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4" name="Rectangle 229"/>
            <p:cNvSpPr>
              <a:spLocks noChangeArrowheads="1"/>
            </p:cNvSpPr>
            <p:nvPr/>
          </p:nvSpPr>
          <p:spPr bwMode="auto">
            <a:xfrm>
              <a:off x="2638425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5" name="Rectangle 230"/>
            <p:cNvSpPr>
              <a:spLocks noChangeArrowheads="1"/>
            </p:cNvSpPr>
            <p:nvPr/>
          </p:nvSpPr>
          <p:spPr bwMode="auto">
            <a:xfrm>
              <a:off x="2638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6" name="Rectangle 231"/>
            <p:cNvSpPr>
              <a:spLocks noChangeArrowheads="1"/>
            </p:cNvSpPr>
            <p:nvPr/>
          </p:nvSpPr>
          <p:spPr bwMode="auto">
            <a:xfrm>
              <a:off x="272891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7" name="Rectangle 232"/>
            <p:cNvSpPr>
              <a:spLocks noChangeArrowheads="1"/>
            </p:cNvSpPr>
            <p:nvPr/>
          </p:nvSpPr>
          <p:spPr bwMode="auto">
            <a:xfrm>
              <a:off x="28098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8" name="Freeform 233"/>
            <p:cNvSpPr>
              <a:spLocks/>
            </p:cNvSpPr>
            <p:nvPr/>
          </p:nvSpPr>
          <p:spPr bwMode="auto">
            <a:xfrm>
              <a:off x="2889250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9" name="Rectangle 234"/>
            <p:cNvSpPr>
              <a:spLocks noChangeArrowheads="1"/>
            </p:cNvSpPr>
            <p:nvPr/>
          </p:nvSpPr>
          <p:spPr bwMode="auto">
            <a:xfrm>
              <a:off x="297973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0" name="Freeform 235"/>
            <p:cNvSpPr>
              <a:spLocks/>
            </p:cNvSpPr>
            <p:nvPr/>
          </p:nvSpPr>
          <p:spPr bwMode="auto">
            <a:xfrm>
              <a:off x="3060700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1" name="Rectangle 236"/>
            <p:cNvSpPr>
              <a:spLocks noChangeArrowheads="1"/>
            </p:cNvSpPr>
            <p:nvPr/>
          </p:nvSpPr>
          <p:spPr bwMode="auto">
            <a:xfrm>
              <a:off x="3149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2" name="Rectangle 237"/>
            <p:cNvSpPr>
              <a:spLocks noChangeArrowheads="1"/>
            </p:cNvSpPr>
            <p:nvPr/>
          </p:nvSpPr>
          <p:spPr bwMode="auto">
            <a:xfrm>
              <a:off x="3149600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3" name="Rectangle 238"/>
            <p:cNvSpPr>
              <a:spLocks noChangeArrowheads="1"/>
            </p:cNvSpPr>
            <p:nvPr/>
          </p:nvSpPr>
          <p:spPr bwMode="auto">
            <a:xfrm>
              <a:off x="3149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4" name="Rectangle 239"/>
            <p:cNvSpPr>
              <a:spLocks noChangeArrowheads="1"/>
            </p:cNvSpPr>
            <p:nvPr/>
          </p:nvSpPr>
          <p:spPr bwMode="auto">
            <a:xfrm>
              <a:off x="32305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5" name="Rectangle 240"/>
            <p:cNvSpPr>
              <a:spLocks noChangeArrowheads="1"/>
            </p:cNvSpPr>
            <p:nvPr/>
          </p:nvSpPr>
          <p:spPr bwMode="auto">
            <a:xfrm>
              <a:off x="3319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6" name="Rectangle 241"/>
            <p:cNvSpPr>
              <a:spLocks noChangeArrowheads="1"/>
            </p:cNvSpPr>
            <p:nvPr/>
          </p:nvSpPr>
          <p:spPr bwMode="auto">
            <a:xfrm>
              <a:off x="3400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7" name="Rectangle 242"/>
            <p:cNvSpPr>
              <a:spLocks noChangeArrowheads="1"/>
            </p:cNvSpPr>
            <p:nvPr/>
          </p:nvSpPr>
          <p:spPr bwMode="auto">
            <a:xfrm>
              <a:off x="3489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8" name="Rectangle 243"/>
            <p:cNvSpPr>
              <a:spLocks noChangeArrowheads="1"/>
            </p:cNvSpPr>
            <p:nvPr/>
          </p:nvSpPr>
          <p:spPr bwMode="auto">
            <a:xfrm>
              <a:off x="35702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9" name="Rectangle 244"/>
            <p:cNvSpPr>
              <a:spLocks noChangeArrowheads="1"/>
            </p:cNvSpPr>
            <p:nvPr/>
          </p:nvSpPr>
          <p:spPr bwMode="auto">
            <a:xfrm>
              <a:off x="36607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0" name="Rectangle 245"/>
            <p:cNvSpPr>
              <a:spLocks noChangeArrowheads="1"/>
            </p:cNvSpPr>
            <p:nvPr/>
          </p:nvSpPr>
          <p:spPr bwMode="auto">
            <a:xfrm>
              <a:off x="3660775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1" name="Rectangle 246"/>
            <p:cNvSpPr>
              <a:spLocks noChangeArrowheads="1"/>
            </p:cNvSpPr>
            <p:nvPr/>
          </p:nvSpPr>
          <p:spPr bwMode="auto">
            <a:xfrm>
              <a:off x="36607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2" name="Rectangle 247"/>
            <p:cNvSpPr>
              <a:spLocks noChangeArrowheads="1"/>
            </p:cNvSpPr>
            <p:nvPr/>
          </p:nvSpPr>
          <p:spPr bwMode="auto">
            <a:xfrm>
              <a:off x="374173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3" name="Freeform 248"/>
            <p:cNvSpPr>
              <a:spLocks/>
            </p:cNvSpPr>
            <p:nvPr/>
          </p:nvSpPr>
          <p:spPr bwMode="auto">
            <a:xfrm>
              <a:off x="3821113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4" name="Rectangle 249"/>
            <p:cNvSpPr>
              <a:spLocks noChangeArrowheads="1"/>
            </p:cNvSpPr>
            <p:nvPr/>
          </p:nvSpPr>
          <p:spPr bwMode="auto">
            <a:xfrm>
              <a:off x="3911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5" name="Rectangle 250"/>
            <p:cNvSpPr>
              <a:spLocks noChangeArrowheads="1"/>
            </p:cNvSpPr>
            <p:nvPr/>
          </p:nvSpPr>
          <p:spPr bwMode="auto">
            <a:xfrm>
              <a:off x="39925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6" name="Rectangle 251"/>
            <p:cNvSpPr>
              <a:spLocks noChangeArrowheads="1"/>
            </p:cNvSpPr>
            <p:nvPr/>
          </p:nvSpPr>
          <p:spPr bwMode="auto">
            <a:xfrm>
              <a:off x="4081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7" name="Rectangle 252"/>
            <p:cNvSpPr>
              <a:spLocks noChangeArrowheads="1"/>
            </p:cNvSpPr>
            <p:nvPr/>
          </p:nvSpPr>
          <p:spPr bwMode="auto">
            <a:xfrm>
              <a:off x="4162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8" name="Rectangle 253"/>
            <p:cNvSpPr>
              <a:spLocks noChangeArrowheads="1"/>
            </p:cNvSpPr>
            <p:nvPr/>
          </p:nvSpPr>
          <p:spPr bwMode="auto">
            <a:xfrm>
              <a:off x="4162425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9" name="Rectangle 254"/>
            <p:cNvSpPr>
              <a:spLocks noChangeArrowheads="1"/>
            </p:cNvSpPr>
            <p:nvPr/>
          </p:nvSpPr>
          <p:spPr bwMode="auto">
            <a:xfrm>
              <a:off x="4162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0" name="Rectangle 255"/>
            <p:cNvSpPr>
              <a:spLocks noChangeArrowheads="1"/>
            </p:cNvSpPr>
            <p:nvPr/>
          </p:nvSpPr>
          <p:spPr bwMode="auto">
            <a:xfrm>
              <a:off x="4251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1" name="Rectangle 256"/>
            <p:cNvSpPr>
              <a:spLocks noChangeArrowheads="1"/>
            </p:cNvSpPr>
            <p:nvPr/>
          </p:nvSpPr>
          <p:spPr bwMode="auto">
            <a:xfrm>
              <a:off x="43322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2" name="Rectangle 257"/>
            <p:cNvSpPr>
              <a:spLocks noChangeArrowheads="1"/>
            </p:cNvSpPr>
            <p:nvPr/>
          </p:nvSpPr>
          <p:spPr bwMode="auto">
            <a:xfrm>
              <a:off x="4421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3" name="Rectangle 258"/>
            <p:cNvSpPr>
              <a:spLocks noChangeArrowheads="1"/>
            </p:cNvSpPr>
            <p:nvPr/>
          </p:nvSpPr>
          <p:spPr bwMode="auto">
            <a:xfrm>
              <a:off x="45021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4" name="Freeform 259"/>
            <p:cNvSpPr>
              <a:spLocks/>
            </p:cNvSpPr>
            <p:nvPr/>
          </p:nvSpPr>
          <p:spPr bwMode="auto">
            <a:xfrm>
              <a:off x="4583113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5" name="Rectangle 260"/>
            <p:cNvSpPr>
              <a:spLocks noChangeArrowheads="1"/>
            </p:cNvSpPr>
            <p:nvPr/>
          </p:nvSpPr>
          <p:spPr bwMode="auto">
            <a:xfrm>
              <a:off x="4673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6" name="Rectangle 261"/>
            <p:cNvSpPr>
              <a:spLocks noChangeArrowheads="1"/>
            </p:cNvSpPr>
            <p:nvPr/>
          </p:nvSpPr>
          <p:spPr bwMode="auto">
            <a:xfrm>
              <a:off x="4673600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7" name="Rectangle 262"/>
            <p:cNvSpPr>
              <a:spLocks noChangeArrowheads="1"/>
            </p:cNvSpPr>
            <p:nvPr/>
          </p:nvSpPr>
          <p:spPr bwMode="auto">
            <a:xfrm>
              <a:off x="4673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8" name="Freeform 263"/>
            <p:cNvSpPr>
              <a:spLocks/>
            </p:cNvSpPr>
            <p:nvPr/>
          </p:nvSpPr>
          <p:spPr bwMode="auto">
            <a:xfrm>
              <a:off x="4752975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9" name="Rectangle 264"/>
            <p:cNvSpPr>
              <a:spLocks noChangeArrowheads="1"/>
            </p:cNvSpPr>
            <p:nvPr/>
          </p:nvSpPr>
          <p:spPr bwMode="auto">
            <a:xfrm>
              <a:off x="48434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0" name="Rectangle 265"/>
            <p:cNvSpPr>
              <a:spLocks noChangeArrowheads="1"/>
            </p:cNvSpPr>
            <p:nvPr/>
          </p:nvSpPr>
          <p:spPr bwMode="auto">
            <a:xfrm>
              <a:off x="4924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1" name="Rectangle 266"/>
            <p:cNvSpPr>
              <a:spLocks noChangeArrowheads="1"/>
            </p:cNvSpPr>
            <p:nvPr/>
          </p:nvSpPr>
          <p:spPr bwMode="auto">
            <a:xfrm>
              <a:off x="5013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2" name="Rectangle 267"/>
            <p:cNvSpPr>
              <a:spLocks noChangeArrowheads="1"/>
            </p:cNvSpPr>
            <p:nvPr/>
          </p:nvSpPr>
          <p:spPr bwMode="auto">
            <a:xfrm>
              <a:off x="50942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3" name="Rectangle 268"/>
            <p:cNvSpPr>
              <a:spLocks noChangeArrowheads="1"/>
            </p:cNvSpPr>
            <p:nvPr/>
          </p:nvSpPr>
          <p:spPr bwMode="auto">
            <a:xfrm>
              <a:off x="5183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4" name="Rectangle 269"/>
            <p:cNvSpPr>
              <a:spLocks noChangeArrowheads="1"/>
            </p:cNvSpPr>
            <p:nvPr/>
          </p:nvSpPr>
          <p:spPr bwMode="auto">
            <a:xfrm>
              <a:off x="5183188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5" name="Rectangle 270"/>
            <p:cNvSpPr>
              <a:spLocks noChangeArrowheads="1"/>
            </p:cNvSpPr>
            <p:nvPr/>
          </p:nvSpPr>
          <p:spPr bwMode="auto">
            <a:xfrm>
              <a:off x="5183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6" name="Rectangle 271"/>
            <p:cNvSpPr>
              <a:spLocks noChangeArrowheads="1"/>
            </p:cNvSpPr>
            <p:nvPr/>
          </p:nvSpPr>
          <p:spPr bwMode="auto">
            <a:xfrm>
              <a:off x="52641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7" name="Rectangle 272"/>
            <p:cNvSpPr>
              <a:spLocks noChangeArrowheads="1"/>
            </p:cNvSpPr>
            <p:nvPr/>
          </p:nvSpPr>
          <p:spPr bwMode="auto">
            <a:xfrm>
              <a:off x="5353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8" name="Rectangle 273"/>
            <p:cNvSpPr>
              <a:spLocks noChangeArrowheads="1"/>
            </p:cNvSpPr>
            <p:nvPr/>
          </p:nvSpPr>
          <p:spPr bwMode="auto">
            <a:xfrm>
              <a:off x="5434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9" name="Freeform 274"/>
            <p:cNvSpPr>
              <a:spLocks/>
            </p:cNvSpPr>
            <p:nvPr/>
          </p:nvSpPr>
          <p:spPr bwMode="auto">
            <a:xfrm>
              <a:off x="5514975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0" name="Rectangle 275"/>
            <p:cNvSpPr>
              <a:spLocks noChangeArrowheads="1"/>
            </p:cNvSpPr>
            <p:nvPr/>
          </p:nvSpPr>
          <p:spPr bwMode="auto">
            <a:xfrm>
              <a:off x="56054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1" name="Rectangle 276"/>
            <p:cNvSpPr>
              <a:spLocks noChangeArrowheads="1"/>
            </p:cNvSpPr>
            <p:nvPr/>
          </p:nvSpPr>
          <p:spPr bwMode="auto">
            <a:xfrm>
              <a:off x="568483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2" name="Freeform 277"/>
            <p:cNvSpPr>
              <a:spLocks/>
            </p:cNvSpPr>
            <p:nvPr/>
          </p:nvSpPr>
          <p:spPr bwMode="auto">
            <a:xfrm>
              <a:off x="5684838" y="6075363"/>
              <a:ext cx="19050" cy="71438"/>
            </a:xfrm>
            <a:custGeom>
              <a:avLst/>
              <a:gdLst>
                <a:gd name="T0" fmla="*/ 0 w 12"/>
                <a:gd name="T1" fmla="*/ 113408630 h 45"/>
                <a:gd name="T2" fmla="*/ 15120939 w 12"/>
                <a:gd name="T3" fmla="*/ 0 h 45"/>
                <a:gd name="T4" fmla="*/ 30241878 w 12"/>
                <a:gd name="T5" fmla="*/ 0 h 45"/>
                <a:gd name="T6" fmla="*/ 15120939 w 12"/>
                <a:gd name="T7" fmla="*/ 113408630 h 45"/>
                <a:gd name="T8" fmla="*/ 0 w 12"/>
                <a:gd name="T9" fmla="*/ 11340863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45"/>
                <a:gd name="T17" fmla="*/ 12 w 12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45">
                  <a:moveTo>
                    <a:pt x="0" y="45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3" name="Freeform 278"/>
            <p:cNvSpPr>
              <a:spLocks/>
            </p:cNvSpPr>
            <p:nvPr/>
          </p:nvSpPr>
          <p:spPr bwMode="auto">
            <a:xfrm>
              <a:off x="5684838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4" name="Rectangle 279"/>
            <p:cNvSpPr>
              <a:spLocks noChangeArrowheads="1"/>
            </p:cNvSpPr>
            <p:nvPr/>
          </p:nvSpPr>
          <p:spPr bwMode="auto">
            <a:xfrm>
              <a:off x="57753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5" name="Rectangle 280"/>
            <p:cNvSpPr>
              <a:spLocks noChangeArrowheads="1"/>
            </p:cNvSpPr>
            <p:nvPr/>
          </p:nvSpPr>
          <p:spPr bwMode="auto">
            <a:xfrm>
              <a:off x="58562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6" name="Rectangle 281"/>
            <p:cNvSpPr>
              <a:spLocks noChangeArrowheads="1"/>
            </p:cNvSpPr>
            <p:nvPr/>
          </p:nvSpPr>
          <p:spPr bwMode="auto">
            <a:xfrm>
              <a:off x="5945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7" name="Rectangle 282"/>
            <p:cNvSpPr>
              <a:spLocks noChangeArrowheads="1"/>
            </p:cNvSpPr>
            <p:nvPr/>
          </p:nvSpPr>
          <p:spPr bwMode="auto">
            <a:xfrm>
              <a:off x="602615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8" name="Rectangle 283"/>
            <p:cNvSpPr>
              <a:spLocks noChangeArrowheads="1"/>
            </p:cNvSpPr>
            <p:nvPr/>
          </p:nvSpPr>
          <p:spPr bwMode="auto">
            <a:xfrm>
              <a:off x="6115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9" name="Rectangle 284"/>
            <p:cNvSpPr>
              <a:spLocks noChangeArrowheads="1"/>
            </p:cNvSpPr>
            <p:nvPr/>
          </p:nvSpPr>
          <p:spPr bwMode="auto">
            <a:xfrm>
              <a:off x="6196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0" name="Rectangle 285"/>
            <p:cNvSpPr>
              <a:spLocks noChangeArrowheads="1"/>
            </p:cNvSpPr>
            <p:nvPr/>
          </p:nvSpPr>
          <p:spPr bwMode="auto">
            <a:xfrm>
              <a:off x="6196013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1" name="Rectangle 286"/>
            <p:cNvSpPr>
              <a:spLocks noChangeArrowheads="1"/>
            </p:cNvSpPr>
            <p:nvPr/>
          </p:nvSpPr>
          <p:spPr bwMode="auto">
            <a:xfrm>
              <a:off x="6196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2" name="Rectangle 287"/>
            <p:cNvSpPr>
              <a:spLocks noChangeArrowheads="1"/>
            </p:cNvSpPr>
            <p:nvPr/>
          </p:nvSpPr>
          <p:spPr bwMode="auto">
            <a:xfrm>
              <a:off x="62849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3" name="Rectangle 288"/>
            <p:cNvSpPr>
              <a:spLocks noChangeArrowheads="1"/>
            </p:cNvSpPr>
            <p:nvPr/>
          </p:nvSpPr>
          <p:spPr bwMode="auto">
            <a:xfrm>
              <a:off x="636587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4" name="Freeform 289"/>
            <p:cNvSpPr>
              <a:spLocks/>
            </p:cNvSpPr>
            <p:nvPr/>
          </p:nvSpPr>
          <p:spPr bwMode="auto">
            <a:xfrm>
              <a:off x="6446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5" name="Rectangle 290"/>
            <p:cNvSpPr>
              <a:spLocks noChangeArrowheads="1"/>
            </p:cNvSpPr>
            <p:nvPr/>
          </p:nvSpPr>
          <p:spPr bwMode="auto">
            <a:xfrm>
              <a:off x="65373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6" name="Rectangle 291"/>
            <p:cNvSpPr>
              <a:spLocks noChangeArrowheads="1"/>
            </p:cNvSpPr>
            <p:nvPr/>
          </p:nvSpPr>
          <p:spPr bwMode="auto">
            <a:xfrm>
              <a:off x="66167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7" name="Rectangle 292"/>
            <p:cNvSpPr>
              <a:spLocks noChangeArrowheads="1"/>
            </p:cNvSpPr>
            <p:nvPr/>
          </p:nvSpPr>
          <p:spPr bwMode="auto">
            <a:xfrm>
              <a:off x="67071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8" name="Rectangle 293"/>
            <p:cNvSpPr>
              <a:spLocks noChangeArrowheads="1"/>
            </p:cNvSpPr>
            <p:nvPr/>
          </p:nvSpPr>
          <p:spPr bwMode="auto">
            <a:xfrm>
              <a:off x="6707188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9" name="Rectangle 294"/>
            <p:cNvSpPr>
              <a:spLocks noChangeArrowheads="1"/>
            </p:cNvSpPr>
            <p:nvPr/>
          </p:nvSpPr>
          <p:spPr bwMode="auto">
            <a:xfrm>
              <a:off x="67071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0" name="Rectangle 295"/>
            <p:cNvSpPr>
              <a:spLocks noChangeArrowheads="1"/>
            </p:cNvSpPr>
            <p:nvPr/>
          </p:nvSpPr>
          <p:spPr bwMode="auto">
            <a:xfrm>
              <a:off x="678815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1" name="Rectangle 296"/>
            <p:cNvSpPr>
              <a:spLocks noChangeArrowheads="1"/>
            </p:cNvSpPr>
            <p:nvPr/>
          </p:nvSpPr>
          <p:spPr bwMode="auto">
            <a:xfrm>
              <a:off x="6877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2" name="Rectangle 297"/>
            <p:cNvSpPr>
              <a:spLocks noChangeArrowheads="1"/>
            </p:cNvSpPr>
            <p:nvPr/>
          </p:nvSpPr>
          <p:spPr bwMode="auto">
            <a:xfrm>
              <a:off x="695801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3" name="Rectangle 298"/>
            <p:cNvSpPr>
              <a:spLocks noChangeArrowheads="1"/>
            </p:cNvSpPr>
            <p:nvPr/>
          </p:nvSpPr>
          <p:spPr bwMode="auto">
            <a:xfrm>
              <a:off x="70469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4" name="Rectangle 299"/>
            <p:cNvSpPr>
              <a:spLocks noChangeArrowheads="1"/>
            </p:cNvSpPr>
            <p:nvPr/>
          </p:nvSpPr>
          <p:spPr bwMode="auto">
            <a:xfrm>
              <a:off x="712787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5" name="Freeform 300"/>
            <p:cNvSpPr>
              <a:spLocks/>
            </p:cNvSpPr>
            <p:nvPr/>
          </p:nvSpPr>
          <p:spPr bwMode="auto">
            <a:xfrm>
              <a:off x="7208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6" name="Rectangle 301"/>
            <p:cNvSpPr>
              <a:spLocks noChangeArrowheads="1"/>
            </p:cNvSpPr>
            <p:nvPr/>
          </p:nvSpPr>
          <p:spPr bwMode="auto">
            <a:xfrm>
              <a:off x="7216775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7" name="Rectangle 302"/>
            <p:cNvSpPr>
              <a:spLocks noChangeArrowheads="1"/>
            </p:cNvSpPr>
            <p:nvPr/>
          </p:nvSpPr>
          <p:spPr bwMode="auto">
            <a:xfrm>
              <a:off x="2128838" y="6146801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8" name="Rectangle 303"/>
            <p:cNvSpPr>
              <a:spLocks noChangeArrowheads="1"/>
            </p:cNvSpPr>
            <p:nvPr/>
          </p:nvSpPr>
          <p:spPr bwMode="auto">
            <a:xfrm>
              <a:off x="2128838" y="614680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9" name="Freeform 304"/>
            <p:cNvSpPr>
              <a:spLocks/>
            </p:cNvSpPr>
            <p:nvPr/>
          </p:nvSpPr>
          <p:spPr bwMode="auto">
            <a:xfrm>
              <a:off x="2128838" y="5967413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0" name="Rectangle 305"/>
            <p:cNvSpPr>
              <a:spLocks noChangeArrowheads="1"/>
            </p:cNvSpPr>
            <p:nvPr/>
          </p:nvSpPr>
          <p:spPr bwMode="auto">
            <a:xfrm>
              <a:off x="2128838" y="57975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1" name="Rectangle 306"/>
            <p:cNvSpPr>
              <a:spLocks noChangeArrowheads="1"/>
            </p:cNvSpPr>
            <p:nvPr/>
          </p:nvSpPr>
          <p:spPr bwMode="auto">
            <a:xfrm>
              <a:off x="2128838" y="579755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2" name="Rectangle 307"/>
            <p:cNvSpPr>
              <a:spLocks noChangeArrowheads="1"/>
            </p:cNvSpPr>
            <p:nvPr/>
          </p:nvSpPr>
          <p:spPr bwMode="auto">
            <a:xfrm>
              <a:off x="2128838" y="57975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3" name="Freeform 308"/>
            <p:cNvSpPr>
              <a:spLocks/>
            </p:cNvSpPr>
            <p:nvPr/>
          </p:nvSpPr>
          <p:spPr bwMode="auto">
            <a:xfrm>
              <a:off x="2128838" y="5618163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4" name="Rectangle 309"/>
            <p:cNvSpPr>
              <a:spLocks noChangeArrowheads="1"/>
            </p:cNvSpPr>
            <p:nvPr/>
          </p:nvSpPr>
          <p:spPr bwMode="auto">
            <a:xfrm>
              <a:off x="2128838" y="544830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5" name="Rectangle 310"/>
            <p:cNvSpPr>
              <a:spLocks noChangeArrowheads="1"/>
            </p:cNvSpPr>
            <p:nvPr/>
          </p:nvSpPr>
          <p:spPr bwMode="auto">
            <a:xfrm>
              <a:off x="2128838" y="544830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6" name="Rectangle 311"/>
            <p:cNvSpPr>
              <a:spLocks noChangeArrowheads="1"/>
            </p:cNvSpPr>
            <p:nvPr/>
          </p:nvSpPr>
          <p:spPr bwMode="auto">
            <a:xfrm>
              <a:off x="2128838" y="544830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7" name="Rectangle 312"/>
            <p:cNvSpPr>
              <a:spLocks noChangeArrowheads="1"/>
            </p:cNvSpPr>
            <p:nvPr/>
          </p:nvSpPr>
          <p:spPr bwMode="auto">
            <a:xfrm>
              <a:off x="2128838" y="527685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8" name="Freeform 313"/>
            <p:cNvSpPr>
              <a:spLocks/>
            </p:cNvSpPr>
            <p:nvPr/>
          </p:nvSpPr>
          <p:spPr bwMode="auto">
            <a:xfrm>
              <a:off x="2128838" y="5099051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9" name="Rectangle 314"/>
            <p:cNvSpPr>
              <a:spLocks noChangeArrowheads="1"/>
            </p:cNvSpPr>
            <p:nvPr/>
          </p:nvSpPr>
          <p:spPr bwMode="auto">
            <a:xfrm>
              <a:off x="2128838" y="509905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0" name="Rectangle 315"/>
            <p:cNvSpPr>
              <a:spLocks noChangeArrowheads="1"/>
            </p:cNvSpPr>
            <p:nvPr/>
          </p:nvSpPr>
          <p:spPr bwMode="auto">
            <a:xfrm>
              <a:off x="2128838" y="50990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1" name="Rectangle 316"/>
            <p:cNvSpPr>
              <a:spLocks noChangeArrowheads="1"/>
            </p:cNvSpPr>
            <p:nvPr/>
          </p:nvSpPr>
          <p:spPr bwMode="auto">
            <a:xfrm>
              <a:off x="2128838" y="492760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2" name="Rectangle 317"/>
            <p:cNvSpPr>
              <a:spLocks noChangeArrowheads="1"/>
            </p:cNvSpPr>
            <p:nvPr/>
          </p:nvSpPr>
          <p:spPr bwMode="auto">
            <a:xfrm>
              <a:off x="2128838" y="47577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3" name="Rectangle 318"/>
            <p:cNvSpPr>
              <a:spLocks noChangeArrowheads="1"/>
            </p:cNvSpPr>
            <p:nvPr/>
          </p:nvSpPr>
          <p:spPr bwMode="auto">
            <a:xfrm>
              <a:off x="2128838" y="4757738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4" name="Rectangle 319"/>
            <p:cNvSpPr>
              <a:spLocks noChangeArrowheads="1"/>
            </p:cNvSpPr>
            <p:nvPr/>
          </p:nvSpPr>
          <p:spPr bwMode="auto">
            <a:xfrm>
              <a:off x="2128838" y="47577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5" name="Rectangle 320"/>
            <p:cNvSpPr>
              <a:spLocks noChangeArrowheads="1"/>
            </p:cNvSpPr>
            <p:nvPr/>
          </p:nvSpPr>
          <p:spPr bwMode="auto">
            <a:xfrm>
              <a:off x="2128838" y="457835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6" name="Rectangle 321"/>
            <p:cNvSpPr>
              <a:spLocks noChangeArrowheads="1"/>
            </p:cNvSpPr>
            <p:nvPr/>
          </p:nvSpPr>
          <p:spPr bwMode="auto">
            <a:xfrm>
              <a:off x="2128838" y="440848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7" name="Rectangle 322"/>
            <p:cNvSpPr>
              <a:spLocks noChangeArrowheads="1"/>
            </p:cNvSpPr>
            <p:nvPr/>
          </p:nvSpPr>
          <p:spPr bwMode="auto">
            <a:xfrm>
              <a:off x="2128838" y="4408488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8" name="Rectangle 323"/>
            <p:cNvSpPr>
              <a:spLocks noChangeArrowheads="1"/>
            </p:cNvSpPr>
            <p:nvPr/>
          </p:nvSpPr>
          <p:spPr bwMode="auto">
            <a:xfrm>
              <a:off x="2128838" y="440848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9" name="Rectangle 324"/>
            <p:cNvSpPr>
              <a:spLocks noChangeArrowheads="1"/>
            </p:cNvSpPr>
            <p:nvPr/>
          </p:nvSpPr>
          <p:spPr bwMode="auto">
            <a:xfrm>
              <a:off x="2128838" y="423862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0" name="Rectangle 325"/>
            <p:cNvSpPr>
              <a:spLocks noChangeArrowheads="1"/>
            </p:cNvSpPr>
            <p:nvPr/>
          </p:nvSpPr>
          <p:spPr bwMode="auto">
            <a:xfrm>
              <a:off x="2128838" y="405923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1" name="Rectangle 326"/>
            <p:cNvSpPr>
              <a:spLocks noChangeArrowheads="1"/>
            </p:cNvSpPr>
            <p:nvPr/>
          </p:nvSpPr>
          <p:spPr bwMode="auto">
            <a:xfrm>
              <a:off x="2128838" y="4059238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2" name="Rectangle 327"/>
            <p:cNvSpPr>
              <a:spLocks noChangeArrowheads="1"/>
            </p:cNvSpPr>
            <p:nvPr/>
          </p:nvSpPr>
          <p:spPr bwMode="auto">
            <a:xfrm>
              <a:off x="2128838" y="405923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3" name="Rectangle 328"/>
            <p:cNvSpPr>
              <a:spLocks noChangeArrowheads="1"/>
            </p:cNvSpPr>
            <p:nvPr/>
          </p:nvSpPr>
          <p:spPr bwMode="auto">
            <a:xfrm>
              <a:off x="2128838" y="388778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4" name="Freeform 329"/>
            <p:cNvSpPr>
              <a:spLocks/>
            </p:cNvSpPr>
            <p:nvPr/>
          </p:nvSpPr>
          <p:spPr bwMode="auto">
            <a:xfrm>
              <a:off x="2128838" y="370998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5" name="Freeform 330"/>
            <p:cNvSpPr>
              <a:spLocks/>
            </p:cNvSpPr>
            <p:nvPr/>
          </p:nvSpPr>
          <p:spPr bwMode="auto">
            <a:xfrm>
              <a:off x="2128838" y="3709988"/>
              <a:ext cx="106363" cy="17463"/>
            </a:xfrm>
            <a:custGeom>
              <a:avLst/>
              <a:gdLst>
                <a:gd name="T0" fmla="*/ 0 w 67"/>
                <a:gd name="T1" fmla="*/ 0 h 11"/>
                <a:gd name="T2" fmla="*/ 168852029 w 67"/>
                <a:gd name="T3" fmla="*/ 12601935 h 11"/>
                <a:gd name="T4" fmla="*/ 168852029 w 67"/>
                <a:gd name="T5" fmla="*/ 27723309 h 11"/>
                <a:gd name="T6" fmla="*/ 0 w 67"/>
                <a:gd name="T7" fmla="*/ 12601935 h 11"/>
                <a:gd name="T8" fmla="*/ 0 w 6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1"/>
                <a:gd name="T17" fmla="*/ 67 w 6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1">
                  <a:moveTo>
                    <a:pt x="0" y="0"/>
                  </a:moveTo>
                  <a:lnTo>
                    <a:pt x="67" y="5"/>
                  </a:lnTo>
                  <a:lnTo>
                    <a:pt x="67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6" name="Freeform 331"/>
            <p:cNvSpPr>
              <a:spLocks/>
            </p:cNvSpPr>
            <p:nvPr/>
          </p:nvSpPr>
          <p:spPr bwMode="auto">
            <a:xfrm>
              <a:off x="2128838" y="370998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7" name="Rectangle 332"/>
            <p:cNvSpPr>
              <a:spLocks noChangeArrowheads="1"/>
            </p:cNvSpPr>
            <p:nvPr/>
          </p:nvSpPr>
          <p:spPr bwMode="auto">
            <a:xfrm>
              <a:off x="2128838" y="35385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8" name="Freeform 333"/>
            <p:cNvSpPr>
              <a:spLocks/>
            </p:cNvSpPr>
            <p:nvPr/>
          </p:nvSpPr>
          <p:spPr bwMode="auto">
            <a:xfrm>
              <a:off x="2128838" y="3359151"/>
              <a:ext cx="52388" cy="19050"/>
            </a:xfrm>
            <a:custGeom>
              <a:avLst/>
              <a:gdLst>
                <a:gd name="T0" fmla="*/ 0 w 33"/>
                <a:gd name="T1" fmla="*/ 0 h 12"/>
                <a:gd name="T2" fmla="*/ 83166730 w 33"/>
                <a:gd name="T3" fmla="*/ 15120939 h 12"/>
                <a:gd name="T4" fmla="*/ 83166730 w 33"/>
                <a:gd name="T5" fmla="*/ 30241878 h 12"/>
                <a:gd name="T6" fmla="*/ 0 w 33"/>
                <a:gd name="T7" fmla="*/ 15120939 h 12"/>
                <a:gd name="T8" fmla="*/ 0 w 3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2"/>
                <a:gd name="T17" fmla="*/ 33 w 3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2">
                  <a:moveTo>
                    <a:pt x="0" y="0"/>
                  </a:moveTo>
                  <a:lnTo>
                    <a:pt x="33" y="6"/>
                  </a:lnTo>
                  <a:lnTo>
                    <a:pt x="33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9" name="Freeform 334"/>
            <p:cNvSpPr>
              <a:spLocks/>
            </p:cNvSpPr>
            <p:nvPr/>
          </p:nvSpPr>
          <p:spPr bwMode="auto">
            <a:xfrm>
              <a:off x="2128838" y="3359151"/>
              <a:ext cx="106363" cy="19050"/>
            </a:xfrm>
            <a:custGeom>
              <a:avLst/>
              <a:gdLst>
                <a:gd name="T0" fmla="*/ 0 w 67"/>
                <a:gd name="T1" fmla="*/ 0 h 12"/>
                <a:gd name="T2" fmla="*/ 168852029 w 67"/>
                <a:gd name="T3" fmla="*/ 15120939 h 12"/>
                <a:gd name="T4" fmla="*/ 168852029 w 67"/>
                <a:gd name="T5" fmla="*/ 30241878 h 12"/>
                <a:gd name="T6" fmla="*/ 0 w 67"/>
                <a:gd name="T7" fmla="*/ 15120939 h 12"/>
                <a:gd name="T8" fmla="*/ 0 w 6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2"/>
                <a:gd name="T17" fmla="*/ 67 w 67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2">
                  <a:moveTo>
                    <a:pt x="0" y="0"/>
                  </a:moveTo>
                  <a:lnTo>
                    <a:pt x="67" y="6"/>
                  </a:lnTo>
                  <a:lnTo>
                    <a:pt x="67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0" name="Freeform 335"/>
            <p:cNvSpPr>
              <a:spLocks/>
            </p:cNvSpPr>
            <p:nvPr/>
          </p:nvSpPr>
          <p:spPr bwMode="auto">
            <a:xfrm>
              <a:off x="2128838" y="3359151"/>
              <a:ext cx="52388" cy="19050"/>
            </a:xfrm>
            <a:custGeom>
              <a:avLst/>
              <a:gdLst>
                <a:gd name="T0" fmla="*/ 0 w 33"/>
                <a:gd name="T1" fmla="*/ 0 h 12"/>
                <a:gd name="T2" fmla="*/ 83166730 w 33"/>
                <a:gd name="T3" fmla="*/ 15120939 h 12"/>
                <a:gd name="T4" fmla="*/ 83166730 w 33"/>
                <a:gd name="T5" fmla="*/ 30241878 h 12"/>
                <a:gd name="T6" fmla="*/ 0 w 33"/>
                <a:gd name="T7" fmla="*/ 15120939 h 12"/>
                <a:gd name="T8" fmla="*/ 0 w 3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2"/>
                <a:gd name="T17" fmla="*/ 33 w 3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2">
                  <a:moveTo>
                    <a:pt x="0" y="0"/>
                  </a:moveTo>
                  <a:lnTo>
                    <a:pt x="33" y="6"/>
                  </a:lnTo>
                  <a:lnTo>
                    <a:pt x="33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1" name="Rectangle 336"/>
            <p:cNvSpPr>
              <a:spLocks noChangeArrowheads="1"/>
            </p:cNvSpPr>
            <p:nvPr/>
          </p:nvSpPr>
          <p:spPr bwMode="auto">
            <a:xfrm>
              <a:off x="2128838" y="318928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2" name="Rectangle 337"/>
            <p:cNvSpPr>
              <a:spLocks noChangeArrowheads="1"/>
            </p:cNvSpPr>
            <p:nvPr/>
          </p:nvSpPr>
          <p:spPr bwMode="auto">
            <a:xfrm>
              <a:off x="2128838" y="3019426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3" name="Rectangle 338"/>
            <p:cNvSpPr>
              <a:spLocks noChangeArrowheads="1"/>
            </p:cNvSpPr>
            <p:nvPr/>
          </p:nvSpPr>
          <p:spPr bwMode="auto">
            <a:xfrm>
              <a:off x="2128838" y="3019426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4" name="Rectangle 339"/>
            <p:cNvSpPr>
              <a:spLocks noChangeArrowheads="1"/>
            </p:cNvSpPr>
            <p:nvPr/>
          </p:nvSpPr>
          <p:spPr bwMode="auto">
            <a:xfrm>
              <a:off x="2128838" y="3019426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5" name="Freeform 340"/>
            <p:cNvSpPr>
              <a:spLocks/>
            </p:cNvSpPr>
            <p:nvPr/>
          </p:nvSpPr>
          <p:spPr bwMode="auto">
            <a:xfrm>
              <a:off x="2128838" y="284003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6" name="Rectangle 341"/>
            <p:cNvSpPr>
              <a:spLocks noChangeArrowheads="1"/>
            </p:cNvSpPr>
            <p:nvPr/>
          </p:nvSpPr>
          <p:spPr bwMode="auto">
            <a:xfrm>
              <a:off x="2128838" y="267017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7" name="Rectangle 342"/>
            <p:cNvSpPr>
              <a:spLocks noChangeArrowheads="1"/>
            </p:cNvSpPr>
            <p:nvPr/>
          </p:nvSpPr>
          <p:spPr bwMode="auto">
            <a:xfrm>
              <a:off x="2128838" y="2670176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8" name="Rectangle 343"/>
            <p:cNvSpPr>
              <a:spLocks noChangeArrowheads="1"/>
            </p:cNvSpPr>
            <p:nvPr/>
          </p:nvSpPr>
          <p:spPr bwMode="auto">
            <a:xfrm>
              <a:off x="2128838" y="267017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</p:grpSp>
      <p:grpSp>
        <p:nvGrpSpPr>
          <p:cNvPr id="6" name="Grupo 369"/>
          <p:cNvGrpSpPr>
            <a:grpSpLocks/>
          </p:cNvGrpSpPr>
          <p:nvPr/>
        </p:nvGrpSpPr>
        <p:grpSpPr bwMode="auto">
          <a:xfrm>
            <a:off x="1138238" y="1670050"/>
            <a:ext cx="6362700" cy="4954588"/>
            <a:chOff x="1138238" y="1670051"/>
            <a:chExt cx="6362720" cy="4955361"/>
          </a:xfrm>
        </p:grpSpPr>
        <p:sp>
          <p:nvSpPr>
            <p:cNvPr id="55305" name="Rectangle 394"/>
            <p:cNvSpPr>
              <a:spLocks noChangeArrowheads="1"/>
            </p:cNvSpPr>
            <p:nvPr/>
          </p:nvSpPr>
          <p:spPr bwMode="auto">
            <a:xfrm>
              <a:off x="1138238" y="1670051"/>
              <a:ext cx="97462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Percentil</a:t>
              </a:r>
            </a:p>
          </p:txBody>
        </p:sp>
        <p:sp>
          <p:nvSpPr>
            <p:cNvPr id="55306" name="Rectangle 395"/>
            <p:cNvSpPr>
              <a:spLocks noChangeArrowheads="1"/>
            </p:cNvSpPr>
            <p:nvPr/>
          </p:nvSpPr>
          <p:spPr bwMode="auto">
            <a:xfrm>
              <a:off x="3375025" y="6348413"/>
              <a:ext cx="1538883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Idade (meses)</a:t>
              </a:r>
            </a:p>
          </p:txBody>
        </p:sp>
        <p:sp>
          <p:nvSpPr>
            <p:cNvPr id="55307" name="CaixaDeTexto 355"/>
            <p:cNvSpPr txBox="1">
              <a:spLocks noChangeArrowheads="1"/>
            </p:cNvSpPr>
            <p:nvPr/>
          </p:nvSpPr>
          <p:spPr bwMode="auto">
            <a:xfrm>
              <a:off x="135729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0</a:t>
              </a:r>
            </a:p>
          </p:txBody>
        </p:sp>
        <p:sp>
          <p:nvSpPr>
            <p:cNvPr id="55308" name="CaixaDeTexto 356"/>
            <p:cNvSpPr txBox="1">
              <a:spLocks noChangeArrowheads="1"/>
            </p:cNvSpPr>
            <p:nvPr/>
          </p:nvSpPr>
          <p:spPr bwMode="auto">
            <a:xfrm>
              <a:off x="192879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6</a:t>
              </a:r>
            </a:p>
          </p:txBody>
        </p:sp>
        <p:sp>
          <p:nvSpPr>
            <p:cNvPr id="55309" name="CaixaDeTexto 357"/>
            <p:cNvSpPr txBox="1">
              <a:spLocks noChangeArrowheads="1"/>
            </p:cNvSpPr>
            <p:nvPr/>
          </p:nvSpPr>
          <p:spPr bwMode="auto">
            <a:xfrm>
              <a:off x="2500298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12</a:t>
              </a:r>
            </a:p>
          </p:txBody>
        </p:sp>
        <p:sp>
          <p:nvSpPr>
            <p:cNvPr id="55310" name="CaixaDeTexto 358"/>
            <p:cNvSpPr txBox="1">
              <a:spLocks noChangeArrowheads="1"/>
            </p:cNvSpPr>
            <p:nvPr/>
          </p:nvSpPr>
          <p:spPr bwMode="auto">
            <a:xfrm>
              <a:off x="302807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18</a:t>
              </a:r>
            </a:p>
          </p:txBody>
        </p:sp>
        <p:sp>
          <p:nvSpPr>
            <p:cNvPr id="55311" name="CaixaDeTexto 359"/>
            <p:cNvSpPr txBox="1">
              <a:spLocks noChangeArrowheads="1"/>
            </p:cNvSpPr>
            <p:nvPr/>
          </p:nvSpPr>
          <p:spPr bwMode="auto">
            <a:xfrm>
              <a:off x="3571868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24</a:t>
              </a:r>
            </a:p>
          </p:txBody>
        </p:sp>
        <p:sp>
          <p:nvSpPr>
            <p:cNvPr id="55312" name="CaixaDeTexto 360"/>
            <p:cNvSpPr txBox="1">
              <a:spLocks noChangeArrowheads="1"/>
            </p:cNvSpPr>
            <p:nvPr/>
          </p:nvSpPr>
          <p:spPr bwMode="auto">
            <a:xfrm>
              <a:off x="4143372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55313" name="CaixaDeTexto 361"/>
            <p:cNvSpPr txBox="1">
              <a:spLocks noChangeArrowheads="1"/>
            </p:cNvSpPr>
            <p:nvPr/>
          </p:nvSpPr>
          <p:spPr bwMode="auto">
            <a:xfrm>
              <a:off x="4714876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36</a:t>
              </a:r>
            </a:p>
          </p:txBody>
        </p:sp>
        <p:sp>
          <p:nvSpPr>
            <p:cNvPr id="55314" name="CaixaDeTexto 362"/>
            <p:cNvSpPr txBox="1">
              <a:spLocks noChangeArrowheads="1"/>
            </p:cNvSpPr>
            <p:nvPr/>
          </p:nvSpPr>
          <p:spPr bwMode="auto">
            <a:xfrm>
              <a:off x="528638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42</a:t>
              </a:r>
            </a:p>
          </p:txBody>
        </p:sp>
        <p:sp>
          <p:nvSpPr>
            <p:cNvPr id="55315" name="CaixaDeTexto 363"/>
            <p:cNvSpPr txBox="1">
              <a:spLocks noChangeArrowheads="1"/>
            </p:cNvSpPr>
            <p:nvPr/>
          </p:nvSpPr>
          <p:spPr bwMode="auto">
            <a:xfrm>
              <a:off x="5786446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48</a:t>
              </a:r>
            </a:p>
          </p:txBody>
        </p:sp>
        <p:sp>
          <p:nvSpPr>
            <p:cNvPr id="55316" name="CaixaDeTexto 364"/>
            <p:cNvSpPr txBox="1">
              <a:spLocks noChangeArrowheads="1"/>
            </p:cNvSpPr>
            <p:nvPr/>
          </p:nvSpPr>
          <p:spPr bwMode="auto">
            <a:xfrm>
              <a:off x="635795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54</a:t>
              </a:r>
            </a:p>
          </p:txBody>
        </p:sp>
        <p:sp>
          <p:nvSpPr>
            <p:cNvPr id="55317" name="CaixaDeTexto 365"/>
            <p:cNvSpPr txBox="1">
              <a:spLocks noChangeArrowheads="1"/>
            </p:cNvSpPr>
            <p:nvPr/>
          </p:nvSpPr>
          <p:spPr bwMode="auto">
            <a:xfrm>
              <a:off x="692945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60</a:t>
              </a:r>
            </a:p>
          </p:txBody>
        </p:sp>
        <p:sp>
          <p:nvSpPr>
            <p:cNvPr id="55318" name="CaixaDeTexto 366"/>
            <p:cNvSpPr txBox="1">
              <a:spLocks noChangeArrowheads="1"/>
            </p:cNvSpPr>
            <p:nvPr/>
          </p:nvSpPr>
          <p:spPr bwMode="auto">
            <a:xfrm>
              <a:off x="1198396" y="3786190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50</a:t>
              </a:r>
            </a:p>
          </p:txBody>
        </p:sp>
        <p:sp>
          <p:nvSpPr>
            <p:cNvPr id="55319" name="CaixaDeTexto 367"/>
            <p:cNvSpPr txBox="1">
              <a:spLocks noChangeArrowheads="1"/>
            </p:cNvSpPr>
            <p:nvPr/>
          </p:nvSpPr>
          <p:spPr bwMode="auto">
            <a:xfrm>
              <a:off x="1198396" y="2000240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97</a:t>
              </a:r>
            </a:p>
          </p:txBody>
        </p:sp>
        <p:sp>
          <p:nvSpPr>
            <p:cNvPr id="55320" name="CaixaDeTexto 368"/>
            <p:cNvSpPr txBox="1">
              <a:spLocks noChangeArrowheads="1"/>
            </p:cNvSpPr>
            <p:nvPr/>
          </p:nvSpPr>
          <p:spPr bwMode="auto">
            <a:xfrm>
              <a:off x="1198396" y="5662214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 3</a:t>
              </a:r>
            </a:p>
          </p:txBody>
        </p:sp>
      </p:grpSp>
      <p:sp>
        <p:nvSpPr>
          <p:cNvPr id="371" name="Text Box 299"/>
          <p:cNvSpPr txBox="1">
            <a:spLocks noChangeArrowheads="1"/>
          </p:cNvSpPr>
          <p:nvPr/>
        </p:nvSpPr>
        <p:spPr bwMode="auto">
          <a:xfrm>
            <a:off x="731838" y="142875"/>
            <a:ext cx="7224538" cy="1421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ct val="50000"/>
              </a:spcBef>
              <a:defRPr/>
            </a:pP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Crescimento de </a:t>
            </a:r>
            <a:r>
              <a:rPr lang="pt-BR" sz="2400" b="1" dirty="0">
                <a:solidFill>
                  <a:srgbClr val="FF9900"/>
                </a:solidFill>
                <a:latin typeface="Comic Sans MS" pitchFamily="66" charset="0"/>
              </a:rPr>
              <a:t>peso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 e </a:t>
            </a:r>
            <a:r>
              <a:rPr lang="pt-BR" sz="2400" b="1" dirty="0">
                <a:solidFill>
                  <a:srgbClr val="FF9900"/>
                </a:solidFill>
                <a:latin typeface="Comic Sans MS" pitchFamily="66" charset="0"/>
              </a:rPr>
              <a:t>estatura/comprimento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 de meninos:  </a:t>
            </a:r>
            <a:r>
              <a:rPr lang="pt-BR" sz="2400" b="1" dirty="0" smtClean="0">
                <a:solidFill>
                  <a:srgbClr val="FFFFFF"/>
                </a:solidFill>
                <a:latin typeface="Comic Sans MS" pitchFamily="66" charset="0"/>
              </a:rPr>
              <a:t>OMS 2006 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em comparação com CDC/NCHS 2000</a:t>
            </a:r>
          </a:p>
        </p:txBody>
      </p:sp>
      <p:sp>
        <p:nvSpPr>
          <p:cNvPr id="55303" name="CaixaDeTexto 371"/>
          <p:cNvSpPr txBox="1">
            <a:spLocks noChangeArrowheads="1"/>
          </p:cNvSpPr>
          <p:nvPr/>
        </p:nvSpPr>
        <p:spPr bwMode="auto">
          <a:xfrm>
            <a:off x="1187450" y="4805363"/>
            <a:ext cx="57150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solidFill>
                  <a:srgbClr val="FFFF00"/>
                </a:solidFill>
              </a:rPr>
              <a:t>25</a:t>
            </a:r>
          </a:p>
        </p:txBody>
      </p:sp>
      <p:sp>
        <p:nvSpPr>
          <p:cNvPr id="55304" name="CaixaDeTexto 372"/>
          <p:cNvSpPr txBox="1">
            <a:spLocks noChangeArrowheads="1"/>
          </p:cNvSpPr>
          <p:nvPr/>
        </p:nvSpPr>
        <p:spPr bwMode="auto">
          <a:xfrm>
            <a:off x="1214438" y="3162300"/>
            <a:ext cx="57150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solidFill>
                  <a:srgbClr val="FFFF00"/>
                </a:solidFill>
              </a:rPr>
              <a:t>69</a:t>
            </a:r>
          </a:p>
        </p:txBody>
      </p:sp>
    </p:spTree>
    <p:extLst>
      <p:ext uri="{BB962C8B-B14F-4D97-AF65-F5344CB8AC3E}">
        <p14:creationId xmlns:p14="http://schemas.microsoft.com/office/powerpoint/2010/main" val="668524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5786" y="1643050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/>
          <a:srcRect l="15234" t="36132" r="61914" b="28711"/>
          <a:stretch>
            <a:fillRect/>
          </a:stretch>
        </p:blipFill>
        <p:spPr bwMode="auto">
          <a:xfrm>
            <a:off x="5643570" y="3714752"/>
            <a:ext cx="2786082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509844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00034" y="357166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500298" y="2214554"/>
            <a:ext cx="414340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 smtClean="0">
                <a:solidFill>
                  <a:schemeClr val="bg1"/>
                </a:solidFill>
              </a:rPr>
              <a:t>Estatura:</a:t>
            </a:r>
          </a:p>
          <a:p>
            <a:endParaRPr lang="pt-BR" sz="2800" b="1" dirty="0">
              <a:solidFill>
                <a:schemeClr val="bg1"/>
              </a:solidFill>
            </a:endParaRPr>
          </a:p>
          <a:p>
            <a:r>
              <a:rPr lang="pt-BR" sz="2800" b="1" dirty="0" smtClean="0">
                <a:solidFill>
                  <a:schemeClr val="bg1"/>
                </a:solidFill>
              </a:rPr>
              <a:t>Pai + Mãe ±</a:t>
            </a:r>
            <a:r>
              <a:rPr lang="pt-BR" sz="2800" b="1" dirty="0" smtClean="0">
                <a:solidFill>
                  <a:srgbClr val="FFFF00"/>
                </a:solidFill>
              </a:rPr>
              <a:t>*</a:t>
            </a:r>
            <a:r>
              <a:rPr lang="pt-BR" sz="2800" b="1" dirty="0" smtClean="0">
                <a:solidFill>
                  <a:schemeClr val="bg1"/>
                </a:solidFill>
              </a:rPr>
              <a:t> 13</a:t>
            </a:r>
          </a:p>
          <a:p>
            <a:r>
              <a:rPr lang="pt-BR" sz="2800" b="1" dirty="0">
                <a:solidFill>
                  <a:schemeClr val="bg1"/>
                </a:solidFill>
              </a:rPr>
              <a:t> </a:t>
            </a:r>
            <a:r>
              <a:rPr lang="pt-BR" sz="2800" b="1" dirty="0" smtClean="0">
                <a:solidFill>
                  <a:schemeClr val="bg1"/>
                </a:solidFill>
              </a:rPr>
              <a:t>           2</a:t>
            </a:r>
            <a:endParaRPr lang="pt-BR" sz="2800" b="1" dirty="0">
              <a:solidFill>
                <a:schemeClr val="bg1"/>
              </a:solidFill>
            </a:endParaRPr>
          </a:p>
        </p:txBody>
      </p:sp>
      <p:cxnSp>
        <p:nvCxnSpPr>
          <p:cNvPr id="7" name="Conector reto 6"/>
          <p:cNvCxnSpPr/>
          <p:nvPr/>
        </p:nvCxnSpPr>
        <p:spPr>
          <a:xfrm>
            <a:off x="2684632" y="3545408"/>
            <a:ext cx="2428892" cy="158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aixaDeTexto 7"/>
          <p:cNvSpPr txBox="1"/>
          <p:nvPr/>
        </p:nvSpPr>
        <p:spPr>
          <a:xfrm>
            <a:off x="5214942" y="3286124"/>
            <a:ext cx="1643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 smtClean="0">
                <a:solidFill>
                  <a:schemeClr val="bg1"/>
                </a:solidFill>
              </a:rPr>
              <a:t>= </a:t>
            </a:r>
            <a:r>
              <a:rPr lang="pt-BR" sz="2400" b="1" dirty="0" smtClean="0">
                <a:solidFill>
                  <a:srgbClr val="66FFFF"/>
                </a:solidFill>
              </a:rPr>
              <a:t>ALVO</a:t>
            </a:r>
            <a:r>
              <a:rPr lang="pt-BR" sz="2400" b="1" dirty="0" smtClean="0">
                <a:solidFill>
                  <a:srgbClr val="FFFF00"/>
                </a:solidFill>
              </a:rPr>
              <a:t>**</a:t>
            </a:r>
            <a:endParaRPr lang="pt-BR" sz="2400" b="1" dirty="0">
              <a:solidFill>
                <a:srgbClr val="FFFF00"/>
              </a:solidFill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1000100" y="4000504"/>
            <a:ext cx="68580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rgbClr val="FFFF00"/>
                </a:solidFill>
              </a:rPr>
              <a:t>*</a:t>
            </a:r>
            <a:r>
              <a:rPr lang="pt-BR" b="1" dirty="0" smtClean="0">
                <a:solidFill>
                  <a:schemeClr val="bg1"/>
                </a:solidFill>
              </a:rPr>
              <a:t>Obs.: meninos soma-se e meninas subtraem-se 13 cm.</a:t>
            </a:r>
          </a:p>
          <a:p>
            <a:endParaRPr lang="pt-BR" b="1" dirty="0" smtClean="0">
              <a:solidFill>
                <a:schemeClr val="bg1"/>
              </a:solidFill>
            </a:endParaRPr>
          </a:p>
          <a:p>
            <a:r>
              <a:rPr lang="pt-BR" b="1" dirty="0" smtClean="0">
                <a:solidFill>
                  <a:srgbClr val="FFFF00"/>
                </a:solidFill>
              </a:rPr>
              <a:t>**o </a:t>
            </a:r>
            <a:r>
              <a:rPr lang="pt-BR" b="1" dirty="0" smtClean="0">
                <a:solidFill>
                  <a:srgbClr val="66FFFF"/>
                </a:solidFill>
              </a:rPr>
              <a:t>Alvo</a:t>
            </a:r>
            <a:r>
              <a:rPr lang="pt-BR" b="1" dirty="0" smtClean="0">
                <a:solidFill>
                  <a:srgbClr val="FFFF00"/>
                </a:solidFill>
              </a:rPr>
              <a:t> admite uma variação de 2 desvios padrão para mais ou para menos (9 cm)</a:t>
            </a:r>
            <a:endParaRPr lang="pt-BR" b="1" dirty="0">
              <a:solidFill>
                <a:srgbClr val="FFFF00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1000100" y="5763300"/>
            <a:ext cx="62151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dirty="0" smtClean="0">
                <a:solidFill>
                  <a:srgbClr val="FFFF00"/>
                </a:solidFill>
              </a:rPr>
              <a:t>Ex</a:t>
            </a:r>
            <a:r>
              <a:rPr lang="pt-BR" sz="2800" dirty="0" smtClean="0">
                <a:solidFill>
                  <a:schemeClr val="bg1"/>
                </a:solidFill>
              </a:rPr>
              <a:t>.:  (170 + 165 +13)/ 2  =  </a:t>
            </a:r>
            <a:r>
              <a:rPr lang="pt-BR" sz="2800" dirty="0" smtClean="0">
                <a:solidFill>
                  <a:srgbClr val="66FFFF"/>
                </a:solidFill>
              </a:rPr>
              <a:t>179</a:t>
            </a:r>
            <a:r>
              <a:rPr lang="pt-BR" sz="2800" dirty="0" smtClean="0">
                <a:solidFill>
                  <a:schemeClr val="bg1"/>
                </a:solidFill>
              </a:rPr>
              <a:t> cm  </a:t>
            </a:r>
            <a:r>
              <a:rPr lang="pt-BR" sz="2800" dirty="0" smtClean="0"/>
              <a:t> </a:t>
            </a:r>
            <a:endParaRPr lang="pt-BR" sz="2800" dirty="0"/>
          </a:p>
        </p:txBody>
      </p:sp>
      <p:sp>
        <p:nvSpPr>
          <p:cNvPr id="11" name="Retângulo 10"/>
          <p:cNvSpPr/>
          <p:nvPr/>
        </p:nvSpPr>
        <p:spPr>
          <a:xfrm>
            <a:off x="1214414" y="5786454"/>
            <a:ext cx="5857916" cy="571504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24555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274" name="Grupo 273"/>
          <p:cNvGrpSpPr/>
          <p:nvPr/>
        </p:nvGrpSpPr>
        <p:grpSpPr>
          <a:xfrm>
            <a:off x="899592" y="620688"/>
            <a:ext cx="7776864" cy="5544616"/>
            <a:chOff x="1892300" y="1570038"/>
            <a:chExt cx="5362575" cy="3713162"/>
          </a:xfrm>
        </p:grpSpPr>
        <p:grpSp>
          <p:nvGrpSpPr>
            <p:cNvPr id="279" name="Group 7"/>
            <p:cNvGrpSpPr>
              <a:grpSpLocks noChangeAspect="1"/>
            </p:cNvGrpSpPr>
            <p:nvPr/>
          </p:nvGrpSpPr>
          <p:grpSpPr bwMode="auto">
            <a:xfrm>
              <a:off x="1892300" y="1570038"/>
              <a:ext cx="5362575" cy="3713162"/>
              <a:chOff x="1192" y="989"/>
              <a:chExt cx="3378" cy="2339"/>
            </a:xfrm>
          </p:grpSpPr>
          <p:sp>
            <p:nvSpPr>
              <p:cNvPr id="291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1192" y="989"/>
                <a:ext cx="3378" cy="23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92" name="Rectangle 8"/>
              <p:cNvSpPr>
                <a:spLocks noChangeArrowheads="1"/>
              </p:cNvSpPr>
              <p:nvPr/>
            </p:nvSpPr>
            <p:spPr bwMode="auto">
              <a:xfrm>
                <a:off x="1192" y="989"/>
                <a:ext cx="64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 </a:t>
                </a:r>
                <a:endParaRPr kumimoji="0" lang="pt-B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pic>
            <p:nvPicPr>
              <p:cNvPr id="293" name="Picture 9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1200" y="997"/>
                <a:ext cx="3362" cy="2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80" name="Elipse 279"/>
            <p:cNvSpPr/>
            <p:nvPr/>
          </p:nvSpPr>
          <p:spPr>
            <a:xfrm>
              <a:off x="4469826" y="371475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1" name="Elipse 280"/>
            <p:cNvSpPr/>
            <p:nvPr/>
          </p:nvSpPr>
          <p:spPr>
            <a:xfrm>
              <a:off x="4786314" y="3571876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2" name="Elipse 281"/>
            <p:cNvSpPr/>
            <p:nvPr/>
          </p:nvSpPr>
          <p:spPr>
            <a:xfrm>
              <a:off x="5143504" y="33575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cxnSp>
          <p:nvCxnSpPr>
            <p:cNvPr id="286" name="Conector reto 285"/>
            <p:cNvCxnSpPr/>
            <p:nvPr/>
          </p:nvCxnSpPr>
          <p:spPr>
            <a:xfrm>
              <a:off x="6641006" y="243805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Conector reto 287"/>
            <p:cNvCxnSpPr/>
            <p:nvPr/>
          </p:nvCxnSpPr>
          <p:spPr>
            <a:xfrm>
              <a:off x="6603528" y="2436707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Conector reto 288"/>
            <p:cNvCxnSpPr/>
            <p:nvPr/>
          </p:nvCxnSpPr>
          <p:spPr>
            <a:xfrm>
              <a:off x="6599620" y="2907793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ector reto 293"/>
            <p:cNvCxnSpPr/>
            <p:nvPr/>
          </p:nvCxnSpPr>
          <p:spPr>
            <a:xfrm>
              <a:off x="6636212" y="265913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Forma livre 289"/>
            <p:cNvSpPr/>
            <p:nvPr/>
          </p:nvSpPr>
          <p:spPr>
            <a:xfrm>
              <a:off x="5214942" y="3053303"/>
              <a:ext cx="1412469" cy="321406"/>
            </a:xfrm>
            <a:custGeom>
              <a:avLst/>
              <a:gdLst>
                <a:gd name="connsiteX0" fmla="*/ 1407381 w 1407381"/>
                <a:gd name="connsiteY0" fmla="*/ 0 h 290223"/>
                <a:gd name="connsiteX1" fmla="*/ 652007 w 1407381"/>
                <a:gd name="connsiteY1" fmla="*/ 63611 h 290223"/>
                <a:gd name="connsiteX2" fmla="*/ 194807 w 1407381"/>
                <a:gd name="connsiteY2" fmla="*/ 198783 h 290223"/>
                <a:gd name="connsiteX3" fmla="*/ 0 w 1407381"/>
                <a:gd name="connsiteY3" fmla="*/ 290223 h 29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7381" h="290223">
                  <a:moveTo>
                    <a:pt x="1407381" y="0"/>
                  </a:moveTo>
                  <a:cubicBezTo>
                    <a:pt x="1130742" y="15240"/>
                    <a:pt x="854103" y="30481"/>
                    <a:pt x="652007" y="63611"/>
                  </a:cubicBezTo>
                  <a:cubicBezTo>
                    <a:pt x="449911" y="96741"/>
                    <a:pt x="303475" y="161014"/>
                    <a:pt x="194807" y="198783"/>
                  </a:cubicBezTo>
                  <a:cubicBezTo>
                    <a:pt x="86139" y="236552"/>
                    <a:pt x="31805" y="276308"/>
                    <a:pt x="0" y="290223"/>
                  </a:cubicBezTo>
                </a:path>
              </a:pathLst>
            </a:custGeom>
            <a:ln w="12700">
              <a:solidFill>
                <a:srgbClr val="0070C0"/>
              </a:solidFill>
              <a:prstDash val="sysDash"/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7" name="Elipse 286"/>
            <p:cNvSpPr/>
            <p:nvPr/>
          </p:nvSpPr>
          <p:spPr>
            <a:xfrm>
              <a:off x="6607608" y="26277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013818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1428728" y="2285992"/>
            <a:ext cx="6500858" cy="2071702"/>
          </a:xfrm>
          <a:prstGeom prst="ellipse">
            <a:avLst/>
          </a:prstGeom>
          <a:solidFill>
            <a:srgbClr val="2282F6"/>
          </a:solidFill>
          <a:ln w="57150">
            <a:solidFill>
              <a:srgbClr val="66FFFF"/>
            </a:solidFill>
          </a:ln>
          <a:effectLst>
            <a:outerShdw blurRad="25400" dist="50800" dir="5400000" algn="ctr" rotWithShape="0">
              <a:schemeClr val="tx1"/>
            </a:outerShdw>
          </a:effectLst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428750" y="2714625"/>
            <a:ext cx="6237288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7200" b="1" dirty="0">
                <a:solidFill>
                  <a:srgbClr val="FFFF00"/>
                </a:solidFill>
                <a:latin typeface="Comic Sans MS" pitchFamily="66" charset="0"/>
              </a:rPr>
              <a:t>COLETIVO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1560513" y="5091983"/>
            <a:ext cx="6237288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6000" b="1" dirty="0" smtClean="0">
                <a:solidFill>
                  <a:schemeClr val="bg1"/>
                </a:solidFill>
                <a:latin typeface="Comic Sans MS" pitchFamily="66" charset="0"/>
              </a:rPr>
              <a:t>VIGILÂNCIA</a:t>
            </a:r>
            <a:endParaRPr lang="pt-BR" sz="60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177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Grupo 6"/>
          <p:cNvGrpSpPr>
            <a:grpSpLocks/>
          </p:cNvGrpSpPr>
          <p:nvPr/>
        </p:nvGrpSpPr>
        <p:grpSpPr bwMode="auto">
          <a:xfrm>
            <a:off x="0" y="-15875"/>
            <a:ext cx="9286875" cy="6873875"/>
            <a:chOff x="-142910" y="0"/>
            <a:chExt cx="9286942" cy="6874218"/>
          </a:xfrm>
        </p:grpSpPr>
        <p:sp>
          <p:nvSpPr>
            <p:cNvPr id="4" name="Retângulo 3"/>
            <p:cNvSpPr/>
            <p:nvPr/>
          </p:nvSpPr>
          <p:spPr>
            <a:xfrm>
              <a:off x="-142910" y="1587"/>
              <a:ext cx="4643472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3" y="0"/>
              <a:ext cx="4714909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93" name="Retângulo 92"/>
          <p:cNvSpPr/>
          <p:nvPr/>
        </p:nvSpPr>
        <p:spPr>
          <a:xfrm>
            <a:off x="928688" y="1071563"/>
            <a:ext cx="7358062" cy="5180012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58372" name="Rectangle 5"/>
          <p:cNvSpPr>
            <a:spLocks noChangeArrowheads="1"/>
          </p:cNvSpPr>
          <p:nvPr/>
        </p:nvSpPr>
        <p:spPr bwMode="auto">
          <a:xfrm>
            <a:off x="1879600" y="1709738"/>
            <a:ext cx="5614988" cy="38528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cxnSp>
        <p:nvCxnSpPr>
          <p:cNvPr id="113" name="Conector reto 112"/>
          <p:cNvCxnSpPr/>
          <p:nvPr/>
        </p:nvCxnSpPr>
        <p:spPr>
          <a:xfrm rot="5400000">
            <a:off x="2688432" y="3739356"/>
            <a:ext cx="3714750" cy="1587"/>
          </a:xfrm>
          <a:prstGeom prst="line">
            <a:avLst/>
          </a:prstGeom>
          <a:ln w="28575">
            <a:solidFill>
              <a:srgbClr val="0099FF"/>
            </a:solidFill>
            <a:prstDash val="lgDash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374" name="Line 6"/>
          <p:cNvSpPr>
            <a:spLocks noChangeShapeType="1"/>
          </p:cNvSpPr>
          <p:nvPr/>
        </p:nvSpPr>
        <p:spPr bwMode="auto">
          <a:xfrm>
            <a:off x="1879600" y="1709738"/>
            <a:ext cx="5614988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 flipV="1">
            <a:off x="4686300" y="1709738"/>
            <a:ext cx="1588" cy="3852862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080" name="Line 8"/>
          <p:cNvSpPr>
            <a:spLocks noChangeShapeType="1"/>
          </p:cNvSpPr>
          <p:nvPr/>
        </p:nvSpPr>
        <p:spPr bwMode="auto">
          <a:xfrm flipV="1">
            <a:off x="5387975" y="1709738"/>
            <a:ext cx="1588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1" name="Line 9"/>
          <p:cNvSpPr>
            <a:spLocks noChangeShapeType="1"/>
          </p:cNvSpPr>
          <p:nvPr/>
        </p:nvSpPr>
        <p:spPr bwMode="auto">
          <a:xfrm flipV="1">
            <a:off x="6089650" y="1709738"/>
            <a:ext cx="1588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2" name="Line 10"/>
          <p:cNvSpPr>
            <a:spLocks noChangeShapeType="1"/>
          </p:cNvSpPr>
          <p:nvPr/>
        </p:nvSpPr>
        <p:spPr bwMode="auto">
          <a:xfrm flipV="1">
            <a:off x="6791325" y="1709738"/>
            <a:ext cx="1588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3" name="Line 11"/>
          <p:cNvSpPr>
            <a:spLocks noChangeShapeType="1"/>
          </p:cNvSpPr>
          <p:nvPr/>
        </p:nvSpPr>
        <p:spPr bwMode="auto">
          <a:xfrm flipV="1">
            <a:off x="4686300" y="1709738"/>
            <a:ext cx="1588" cy="3852862"/>
          </a:xfrm>
          <a:prstGeom prst="line">
            <a:avLst/>
          </a:prstGeom>
          <a:noFill/>
          <a:ln w="38100">
            <a:solidFill>
              <a:schemeClr val="bg1">
                <a:lumMod val="5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4" name="Line 12"/>
          <p:cNvSpPr>
            <a:spLocks noChangeShapeType="1"/>
          </p:cNvSpPr>
          <p:nvPr/>
        </p:nvSpPr>
        <p:spPr bwMode="auto">
          <a:xfrm flipV="1">
            <a:off x="3986213" y="1709738"/>
            <a:ext cx="1587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5" name="Line 13"/>
          <p:cNvSpPr>
            <a:spLocks noChangeShapeType="1"/>
          </p:cNvSpPr>
          <p:nvPr/>
        </p:nvSpPr>
        <p:spPr bwMode="auto">
          <a:xfrm flipV="1">
            <a:off x="3282950" y="1709738"/>
            <a:ext cx="1588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6" name="Line 14"/>
          <p:cNvSpPr>
            <a:spLocks noChangeShapeType="1"/>
          </p:cNvSpPr>
          <p:nvPr/>
        </p:nvSpPr>
        <p:spPr bwMode="auto">
          <a:xfrm flipV="1">
            <a:off x="2581275" y="1709738"/>
            <a:ext cx="1588" cy="3852862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7" name="Line 15"/>
          <p:cNvSpPr>
            <a:spLocks noChangeShapeType="1"/>
          </p:cNvSpPr>
          <p:nvPr/>
        </p:nvSpPr>
        <p:spPr bwMode="auto">
          <a:xfrm>
            <a:off x="1879600" y="4598988"/>
            <a:ext cx="5614988" cy="1587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8" name="Line 16"/>
          <p:cNvSpPr>
            <a:spLocks noChangeShapeType="1"/>
          </p:cNvSpPr>
          <p:nvPr/>
        </p:nvSpPr>
        <p:spPr bwMode="auto">
          <a:xfrm>
            <a:off x="1879600" y="3636963"/>
            <a:ext cx="5614988" cy="1587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89" name="Line 17"/>
          <p:cNvSpPr>
            <a:spLocks noChangeShapeType="1"/>
          </p:cNvSpPr>
          <p:nvPr/>
        </p:nvSpPr>
        <p:spPr bwMode="auto">
          <a:xfrm>
            <a:off x="1879600" y="2673350"/>
            <a:ext cx="5614988" cy="1588"/>
          </a:xfrm>
          <a:prstGeom prst="line">
            <a:avLst/>
          </a:prstGeom>
          <a:noFill/>
          <a:ln w="6">
            <a:solidFill>
              <a:schemeClr val="bg1">
                <a:lumMod val="75000"/>
              </a:schemeClr>
            </a:solidFill>
            <a:prstDash val="sys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8386" name="Line 18"/>
          <p:cNvSpPr>
            <a:spLocks noChangeShapeType="1"/>
          </p:cNvSpPr>
          <p:nvPr/>
        </p:nvSpPr>
        <p:spPr bwMode="auto">
          <a:xfrm>
            <a:off x="1879600" y="1709738"/>
            <a:ext cx="1588" cy="3852862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87" name="Line 19"/>
          <p:cNvSpPr>
            <a:spLocks noChangeShapeType="1"/>
          </p:cNvSpPr>
          <p:nvPr/>
        </p:nvSpPr>
        <p:spPr bwMode="auto">
          <a:xfrm>
            <a:off x="7494588" y="1709738"/>
            <a:ext cx="1587" cy="3852862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88" name="Line 20"/>
          <p:cNvSpPr>
            <a:spLocks noChangeShapeType="1"/>
          </p:cNvSpPr>
          <p:nvPr/>
        </p:nvSpPr>
        <p:spPr bwMode="auto">
          <a:xfrm>
            <a:off x="1879600" y="5562600"/>
            <a:ext cx="5614988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89" name="Line 21"/>
          <p:cNvSpPr>
            <a:spLocks noChangeShapeType="1"/>
          </p:cNvSpPr>
          <p:nvPr/>
        </p:nvSpPr>
        <p:spPr bwMode="auto">
          <a:xfrm>
            <a:off x="1879600" y="1709738"/>
            <a:ext cx="5614988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095" name="Freeform 23"/>
          <p:cNvSpPr>
            <a:spLocks/>
          </p:cNvSpPr>
          <p:nvPr/>
        </p:nvSpPr>
        <p:spPr bwMode="auto">
          <a:xfrm>
            <a:off x="2259013" y="1882775"/>
            <a:ext cx="4476750" cy="3660775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794" y="8936"/>
              </a:cxn>
              <a:cxn ang="0">
                <a:pos x="1621" y="8359"/>
              </a:cxn>
              <a:cxn ang="0">
                <a:pos x="2432" y="7062"/>
              </a:cxn>
              <a:cxn ang="0">
                <a:pos x="3242" y="4756"/>
              </a:cxn>
              <a:cxn ang="0">
                <a:pos x="4052" y="1970"/>
              </a:cxn>
              <a:cxn ang="0">
                <a:pos x="4863" y="0"/>
              </a:cxn>
              <a:cxn ang="0">
                <a:pos x="5673" y="0"/>
              </a:cxn>
              <a:cxn ang="0">
                <a:pos x="6482" y="1970"/>
              </a:cxn>
              <a:cxn ang="0">
                <a:pos x="7309" y="4756"/>
              </a:cxn>
              <a:cxn ang="0">
                <a:pos x="8119" y="7062"/>
              </a:cxn>
              <a:cxn ang="0">
                <a:pos x="8930" y="8359"/>
              </a:cxn>
              <a:cxn ang="0">
                <a:pos x="9740" y="8936"/>
              </a:cxn>
              <a:cxn ang="0">
                <a:pos x="10551" y="9128"/>
              </a:cxn>
            </a:cxnLst>
            <a:rect l="0" t="0" r="r" b="b"/>
            <a:pathLst>
              <a:path w="10551" h="9128">
                <a:moveTo>
                  <a:pt x="0" y="9128"/>
                </a:moveTo>
                <a:lnTo>
                  <a:pt x="794" y="8936"/>
                </a:lnTo>
                <a:lnTo>
                  <a:pt x="1621" y="8359"/>
                </a:lnTo>
                <a:lnTo>
                  <a:pt x="2432" y="7062"/>
                </a:lnTo>
                <a:lnTo>
                  <a:pt x="3242" y="4756"/>
                </a:lnTo>
                <a:lnTo>
                  <a:pt x="4052" y="1970"/>
                </a:lnTo>
                <a:lnTo>
                  <a:pt x="4863" y="0"/>
                </a:lnTo>
                <a:lnTo>
                  <a:pt x="5673" y="0"/>
                </a:lnTo>
                <a:lnTo>
                  <a:pt x="6482" y="1970"/>
                </a:lnTo>
                <a:lnTo>
                  <a:pt x="7309" y="4756"/>
                </a:lnTo>
                <a:lnTo>
                  <a:pt x="8119" y="7062"/>
                </a:lnTo>
                <a:lnTo>
                  <a:pt x="8930" y="8359"/>
                </a:lnTo>
                <a:lnTo>
                  <a:pt x="9740" y="8936"/>
                </a:lnTo>
                <a:lnTo>
                  <a:pt x="10551" y="9128"/>
                </a:lnTo>
              </a:path>
            </a:pathLst>
          </a:custGeom>
          <a:noFill/>
          <a:ln w="28575">
            <a:solidFill>
              <a:srgbClr val="0099FF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8391" name="Line 24"/>
          <p:cNvSpPr>
            <a:spLocks noChangeShapeType="1"/>
          </p:cNvSpPr>
          <p:nvPr/>
        </p:nvSpPr>
        <p:spPr bwMode="auto">
          <a:xfrm flipV="1">
            <a:off x="468630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2" name="Line 25"/>
          <p:cNvSpPr>
            <a:spLocks noChangeShapeType="1"/>
          </p:cNvSpPr>
          <p:nvPr/>
        </p:nvSpPr>
        <p:spPr bwMode="auto">
          <a:xfrm flipV="1">
            <a:off x="48625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3" name="Line 26"/>
          <p:cNvSpPr>
            <a:spLocks noChangeShapeType="1"/>
          </p:cNvSpPr>
          <p:nvPr/>
        </p:nvSpPr>
        <p:spPr bwMode="auto">
          <a:xfrm flipV="1">
            <a:off x="503713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4" name="Line 27"/>
          <p:cNvSpPr>
            <a:spLocks noChangeShapeType="1"/>
          </p:cNvSpPr>
          <p:nvPr/>
        </p:nvSpPr>
        <p:spPr bwMode="auto">
          <a:xfrm flipV="1">
            <a:off x="52133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5" name="Line 28"/>
          <p:cNvSpPr>
            <a:spLocks noChangeShapeType="1"/>
          </p:cNvSpPr>
          <p:nvPr/>
        </p:nvSpPr>
        <p:spPr bwMode="auto">
          <a:xfrm flipV="1">
            <a:off x="53879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6" name="Line 29"/>
          <p:cNvSpPr>
            <a:spLocks noChangeShapeType="1"/>
          </p:cNvSpPr>
          <p:nvPr/>
        </p:nvSpPr>
        <p:spPr bwMode="auto">
          <a:xfrm flipV="1">
            <a:off x="53879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7" name="Line 30"/>
          <p:cNvSpPr>
            <a:spLocks noChangeShapeType="1"/>
          </p:cNvSpPr>
          <p:nvPr/>
        </p:nvSpPr>
        <p:spPr bwMode="auto">
          <a:xfrm flipV="1">
            <a:off x="556418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8" name="Line 31"/>
          <p:cNvSpPr>
            <a:spLocks noChangeShapeType="1"/>
          </p:cNvSpPr>
          <p:nvPr/>
        </p:nvSpPr>
        <p:spPr bwMode="auto">
          <a:xfrm flipV="1">
            <a:off x="57388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399" name="Line 32"/>
          <p:cNvSpPr>
            <a:spLocks noChangeShapeType="1"/>
          </p:cNvSpPr>
          <p:nvPr/>
        </p:nvSpPr>
        <p:spPr bwMode="auto">
          <a:xfrm flipV="1">
            <a:off x="591502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0" name="Line 33"/>
          <p:cNvSpPr>
            <a:spLocks noChangeShapeType="1"/>
          </p:cNvSpPr>
          <p:nvPr/>
        </p:nvSpPr>
        <p:spPr bwMode="auto">
          <a:xfrm flipV="1">
            <a:off x="60896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1" name="Line 34"/>
          <p:cNvSpPr>
            <a:spLocks noChangeShapeType="1"/>
          </p:cNvSpPr>
          <p:nvPr/>
        </p:nvSpPr>
        <p:spPr bwMode="auto">
          <a:xfrm flipV="1">
            <a:off x="60896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2" name="Line 35"/>
          <p:cNvSpPr>
            <a:spLocks noChangeShapeType="1"/>
          </p:cNvSpPr>
          <p:nvPr/>
        </p:nvSpPr>
        <p:spPr bwMode="auto">
          <a:xfrm flipV="1">
            <a:off x="626586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3" name="Line 36"/>
          <p:cNvSpPr>
            <a:spLocks noChangeShapeType="1"/>
          </p:cNvSpPr>
          <p:nvPr/>
        </p:nvSpPr>
        <p:spPr bwMode="auto">
          <a:xfrm flipV="1">
            <a:off x="644048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4" name="Line 37"/>
          <p:cNvSpPr>
            <a:spLocks noChangeShapeType="1"/>
          </p:cNvSpPr>
          <p:nvPr/>
        </p:nvSpPr>
        <p:spPr bwMode="auto">
          <a:xfrm flipV="1">
            <a:off x="661670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5" name="Line 38"/>
          <p:cNvSpPr>
            <a:spLocks noChangeShapeType="1"/>
          </p:cNvSpPr>
          <p:nvPr/>
        </p:nvSpPr>
        <p:spPr bwMode="auto">
          <a:xfrm flipV="1">
            <a:off x="679132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6" name="Line 39"/>
          <p:cNvSpPr>
            <a:spLocks noChangeShapeType="1"/>
          </p:cNvSpPr>
          <p:nvPr/>
        </p:nvSpPr>
        <p:spPr bwMode="auto">
          <a:xfrm flipV="1">
            <a:off x="679132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7" name="Line 40"/>
          <p:cNvSpPr>
            <a:spLocks noChangeShapeType="1"/>
          </p:cNvSpPr>
          <p:nvPr/>
        </p:nvSpPr>
        <p:spPr bwMode="auto">
          <a:xfrm flipV="1">
            <a:off x="696753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8" name="Line 41"/>
          <p:cNvSpPr>
            <a:spLocks noChangeShapeType="1"/>
          </p:cNvSpPr>
          <p:nvPr/>
        </p:nvSpPr>
        <p:spPr bwMode="auto">
          <a:xfrm flipV="1">
            <a:off x="71437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09" name="Line 42"/>
          <p:cNvSpPr>
            <a:spLocks noChangeShapeType="1"/>
          </p:cNvSpPr>
          <p:nvPr/>
        </p:nvSpPr>
        <p:spPr bwMode="auto">
          <a:xfrm flipV="1">
            <a:off x="73183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0" name="Line 43"/>
          <p:cNvSpPr>
            <a:spLocks noChangeShapeType="1"/>
          </p:cNvSpPr>
          <p:nvPr/>
        </p:nvSpPr>
        <p:spPr bwMode="auto">
          <a:xfrm flipV="1">
            <a:off x="749458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1" name="Line 44"/>
          <p:cNvSpPr>
            <a:spLocks noChangeShapeType="1"/>
          </p:cNvSpPr>
          <p:nvPr/>
        </p:nvSpPr>
        <p:spPr bwMode="auto">
          <a:xfrm flipV="1">
            <a:off x="39862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2" name="Line 45"/>
          <p:cNvSpPr>
            <a:spLocks noChangeShapeType="1"/>
          </p:cNvSpPr>
          <p:nvPr/>
        </p:nvSpPr>
        <p:spPr bwMode="auto">
          <a:xfrm flipV="1">
            <a:off x="416083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3" name="Line 46"/>
          <p:cNvSpPr>
            <a:spLocks noChangeShapeType="1"/>
          </p:cNvSpPr>
          <p:nvPr/>
        </p:nvSpPr>
        <p:spPr bwMode="auto">
          <a:xfrm flipV="1">
            <a:off x="433546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4" name="Line 47"/>
          <p:cNvSpPr>
            <a:spLocks noChangeShapeType="1"/>
          </p:cNvSpPr>
          <p:nvPr/>
        </p:nvSpPr>
        <p:spPr bwMode="auto">
          <a:xfrm flipV="1">
            <a:off x="45116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5" name="Line 48"/>
          <p:cNvSpPr>
            <a:spLocks noChangeShapeType="1"/>
          </p:cNvSpPr>
          <p:nvPr/>
        </p:nvSpPr>
        <p:spPr bwMode="auto">
          <a:xfrm flipV="1">
            <a:off x="468630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6" name="Line 49"/>
          <p:cNvSpPr>
            <a:spLocks noChangeShapeType="1"/>
          </p:cNvSpPr>
          <p:nvPr/>
        </p:nvSpPr>
        <p:spPr bwMode="auto">
          <a:xfrm flipV="1">
            <a:off x="32829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7" name="Line 50"/>
          <p:cNvSpPr>
            <a:spLocks noChangeShapeType="1"/>
          </p:cNvSpPr>
          <p:nvPr/>
        </p:nvSpPr>
        <p:spPr bwMode="auto">
          <a:xfrm flipV="1">
            <a:off x="345916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8" name="Line 51"/>
          <p:cNvSpPr>
            <a:spLocks noChangeShapeType="1"/>
          </p:cNvSpPr>
          <p:nvPr/>
        </p:nvSpPr>
        <p:spPr bwMode="auto">
          <a:xfrm flipV="1">
            <a:off x="363378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19" name="Line 52"/>
          <p:cNvSpPr>
            <a:spLocks noChangeShapeType="1"/>
          </p:cNvSpPr>
          <p:nvPr/>
        </p:nvSpPr>
        <p:spPr bwMode="auto">
          <a:xfrm flipV="1">
            <a:off x="381000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0" name="Line 53"/>
          <p:cNvSpPr>
            <a:spLocks noChangeShapeType="1"/>
          </p:cNvSpPr>
          <p:nvPr/>
        </p:nvSpPr>
        <p:spPr bwMode="auto">
          <a:xfrm flipV="1">
            <a:off x="39862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1" name="Line 54"/>
          <p:cNvSpPr>
            <a:spLocks noChangeShapeType="1"/>
          </p:cNvSpPr>
          <p:nvPr/>
        </p:nvSpPr>
        <p:spPr bwMode="auto">
          <a:xfrm flipV="1">
            <a:off x="25812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2" name="Line 55"/>
          <p:cNvSpPr>
            <a:spLocks noChangeShapeType="1"/>
          </p:cNvSpPr>
          <p:nvPr/>
        </p:nvSpPr>
        <p:spPr bwMode="auto">
          <a:xfrm flipV="1">
            <a:off x="275748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3" name="Line 56"/>
          <p:cNvSpPr>
            <a:spLocks noChangeShapeType="1"/>
          </p:cNvSpPr>
          <p:nvPr/>
        </p:nvSpPr>
        <p:spPr bwMode="auto">
          <a:xfrm flipV="1">
            <a:off x="29321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4" name="Line 57"/>
          <p:cNvSpPr>
            <a:spLocks noChangeShapeType="1"/>
          </p:cNvSpPr>
          <p:nvPr/>
        </p:nvSpPr>
        <p:spPr bwMode="auto">
          <a:xfrm flipV="1">
            <a:off x="310832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5" name="Line 58"/>
          <p:cNvSpPr>
            <a:spLocks noChangeShapeType="1"/>
          </p:cNvSpPr>
          <p:nvPr/>
        </p:nvSpPr>
        <p:spPr bwMode="auto">
          <a:xfrm flipV="1">
            <a:off x="32829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6" name="Line 59"/>
          <p:cNvSpPr>
            <a:spLocks noChangeShapeType="1"/>
          </p:cNvSpPr>
          <p:nvPr/>
        </p:nvSpPr>
        <p:spPr bwMode="auto">
          <a:xfrm flipV="1">
            <a:off x="187960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7" name="Line 60"/>
          <p:cNvSpPr>
            <a:spLocks noChangeShapeType="1"/>
          </p:cNvSpPr>
          <p:nvPr/>
        </p:nvSpPr>
        <p:spPr bwMode="auto">
          <a:xfrm flipV="1">
            <a:off x="2055813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8" name="Line 61"/>
          <p:cNvSpPr>
            <a:spLocks noChangeShapeType="1"/>
          </p:cNvSpPr>
          <p:nvPr/>
        </p:nvSpPr>
        <p:spPr bwMode="auto">
          <a:xfrm flipV="1">
            <a:off x="2230438" y="5524500"/>
            <a:ext cx="1587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29" name="Line 62"/>
          <p:cNvSpPr>
            <a:spLocks noChangeShapeType="1"/>
          </p:cNvSpPr>
          <p:nvPr/>
        </p:nvSpPr>
        <p:spPr bwMode="auto">
          <a:xfrm flipV="1">
            <a:off x="2406650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0" name="Line 63"/>
          <p:cNvSpPr>
            <a:spLocks noChangeShapeType="1"/>
          </p:cNvSpPr>
          <p:nvPr/>
        </p:nvSpPr>
        <p:spPr bwMode="auto">
          <a:xfrm flipV="1">
            <a:off x="2581275" y="5524500"/>
            <a:ext cx="1588" cy="38100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1" name="Line 64"/>
          <p:cNvSpPr>
            <a:spLocks noChangeShapeType="1"/>
          </p:cNvSpPr>
          <p:nvPr/>
        </p:nvSpPr>
        <p:spPr bwMode="auto">
          <a:xfrm>
            <a:off x="1879600" y="556260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2" name="Line 65"/>
          <p:cNvSpPr>
            <a:spLocks noChangeShapeType="1"/>
          </p:cNvSpPr>
          <p:nvPr/>
        </p:nvSpPr>
        <p:spPr bwMode="auto">
          <a:xfrm>
            <a:off x="1879600" y="537051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3" name="Line 66"/>
          <p:cNvSpPr>
            <a:spLocks noChangeShapeType="1"/>
          </p:cNvSpPr>
          <p:nvPr/>
        </p:nvSpPr>
        <p:spPr bwMode="auto">
          <a:xfrm>
            <a:off x="1879600" y="5178425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4" name="Line 67"/>
          <p:cNvSpPr>
            <a:spLocks noChangeShapeType="1"/>
          </p:cNvSpPr>
          <p:nvPr/>
        </p:nvSpPr>
        <p:spPr bwMode="auto">
          <a:xfrm>
            <a:off x="1879600" y="498475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5" name="Line 68"/>
          <p:cNvSpPr>
            <a:spLocks noChangeShapeType="1"/>
          </p:cNvSpPr>
          <p:nvPr/>
        </p:nvSpPr>
        <p:spPr bwMode="auto">
          <a:xfrm>
            <a:off x="1879600" y="479266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6" name="Line 69"/>
          <p:cNvSpPr>
            <a:spLocks noChangeShapeType="1"/>
          </p:cNvSpPr>
          <p:nvPr/>
        </p:nvSpPr>
        <p:spPr bwMode="auto">
          <a:xfrm>
            <a:off x="1879600" y="4600575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7" name="Line 70"/>
          <p:cNvSpPr>
            <a:spLocks noChangeShapeType="1"/>
          </p:cNvSpPr>
          <p:nvPr/>
        </p:nvSpPr>
        <p:spPr bwMode="auto">
          <a:xfrm>
            <a:off x="1879600" y="459898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8" name="Line 71"/>
          <p:cNvSpPr>
            <a:spLocks noChangeShapeType="1"/>
          </p:cNvSpPr>
          <p:nvPr/>
        </p:nvSpPr>
        <p:spPr bwMode="auto">
          <a:xfrm>
            <a:off x="1879600" y="440690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39" name="Line 72"/>
          <p:cNvSpPr>
            <a:spLocks noChangeShapeType="1"/>
          </p:cNvSpPr>
          <p:nvPr/>
        </p:nvSpPr>
        <p:spPr bwMode="auto">
          <a:xfrm>
            <a:off x="1879600" y="421481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0" name="Line 73"/>
          <p:cNvSpPr>
            <a:spLocks noChangeShapeType="1"/>
          </p:cNvSpPr>
          <p:nvPr/>
        </p:nvSpPr>
        <p:spPr bwMode="auto">
          <a:xfrm>
            <a:off x="1879600" y="402113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1" name="Line 74"/>
          <p:cNvSpPr>
            <a:spLocks noChangeShapeType="1"/>
          </p:cNvSpPr>
          <p:nvPr/>
        </p:nvSpPr>
        <p:spPr bwMode="auto">
          <a:xfrm>
            <a:off x="1879600" y="382905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2" name="Line 75"/>
          <p:cNvSpPr>
            <a:spLocks noChangeShapeType="1"/>
          </p:cNvSpPr>
          <p:nvPr/>
        </p:nvSpPr>
        <p:spPr bwMode="auto">
          <a:xfrm>
            <a:off x="1879600" y="363696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3" name="Line 76"/>
          <p:cNvSpPr>
            <a:spLocks noChangeShapeType="1"/>
          </p:cNvSpPr>
          <p:nvPr/>
        </p:nvSpPr>
        <p:spPr bwMode="auto">
          <a:xfrm>
            <a:off x="1879600" y="363696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4" name="Line 77"/>
          <p:cNvSpPr>
            <a:spLocks noChangeShapeType="1"/>
          </p:cNvSpPr>
          <p:nvPr/>
        </p:nvSpPr>
        <p:spPr bwMode="auto">
          <a:xfrm>
            <a:off x="1879600" y="3444875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5" name="Line 78"/>
          <p:cNvSpPr>
            <a:spLocks noChangeShapeType="1"/>
          </p:cNvSpPr>
          <p:nvPr/>
        </p:nvSpPr>
        <p:spPr bwMode="auto">
          <a:xfrm>
            <a:off x="1879600" y="325120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6" name="Line 79"/>
          <p:cNvSpPr>
            <a:spLocks noChangeShapeType="1"/>
          </p:cNvSpPr>
          <p:nvPr/>
        </p:nvSpPr>
        <p:spPr bwMode="auto">
          <a:xfrm>
            <a:off x="1879600" y="305911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7" name="Line 80"/>
          <p:cNvSpPr>
            <a:spLocks noChangeShapeType="1"/>
          </p:cNvSpPr>
          <p:nvPr/>
        </p:nvSpPr>
        <p:spPr bwMode="auto">
          <a:xfrm>
            <a:off x="1879600" y="286543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8" name="Line 81"/>
          <p:cNvSpPr>
            <a:spLocks noChangeShapeType="1"/>
          </p:cNvSpPr>
          <p:nvPr/>
        </p:nvSpPr>
        <p:spPr bwMode="auto">
          <a:xfrm>
            <a:off x="1879600" y="267335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49" name="Line 82"/>
          <p:cNvSpPr>
            <a:spLocks noChangeShapeType="1"/>
          </p:cNvSpPr>
          <p:nvPr/>
        </p:nvSpPr>
        <p:spPr bwMode="auto">
          <a:xfrm>
            <a:off x="1879600" y="267335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0" name="Line 83"/>
          <p:cNvSpPr>
            <a:spLocks noChangeShapeType="1"/>
          </p:cNvSpPr>
          <p:nvPr/>
        </p:nvSpPr>
        <p:spPr bwMode="auto">
          <a:xfrm>
            <a:off x="1879600" y="248126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1" name="Line 84"/>
          <p:cNvSpPr>
            <a:spLocks noChangeShapeType="1"/>
          </p:cNvSpPr>
          <p:nvPr/>
        </p:nvSpPr>
        <p:spPr bwMode="auto">
          <a:xfrm>
            <a:off x="1879600" y="228758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2" name="Line 85"/>
          <p:cNvSpPr>
            <a:spLocks noChangeShapeType="1"/>
          </p:cNvSpPr>
          <p:nvPr/>
        </p:nvSpPr>
        <p:spPr bwMode="auto">
          <a:xfrm>
            <a:off x="1879600" y="2095500"/>
            <a:ext cx="55563" cy="1588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3" name="Line 86"/>
          <p:cNvSpPr>
            <a:spLocks noChangeShapeType="1"/>
          </p:cNvSpPr>
          <p:nvPr/>
        </p:nvSpPr>
        <p:spPr bwMode="auto">
          <a:xfrm>
            <a:off x="1879600" y="1903413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4" name="Line 87"/>
          <p:cNvSpPr>
            <a:spLocks noChangeShapeType="1"/>
          </p:cNvSpPr>
          <p:nvPr/>
        </p:nvSpPr>
        <p:spPr bwMode="auto">
          <a:xfrm>
            <a:off x="1879600" y="170973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8455" name="Line 88"/>
          <p:cNvSpPr>
            <a:spLocks noChangeShapeType="1"/>
          </p:cNvSpPr>
          <p:nvPr/>
        </p:nvSpPr>
        <p:spPr bwMode="auto">
          <a:xfrm>
            <a:off x="1879600" y="1709738"/>
            <a:ext cx="55563" cy="1587"/>
          </a:xfrm>
          <a:prstGeom prst="line">
            <a:avLst/>
          </a:prstGeom>
          <a:noFill/>
          <a:ln w="6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094" name="Freeform 22"/>
          <p:cNvSpPr>
            <a:spLocks/>
          </p:cNvSpPr>
          <p:nvPr/>
        </p:nvSpPr>
        <p:spPr bwMode="auto">
          <a:xfrm>
            <a:off x="2406650" y="1882775"/>
            <a:ext cx="4427538" cy="3660775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794" y="8936"/>
              </a:cxn>
              <a:cxn ang="0">
                <a:pos x="1604" y="8359"/>
              </a:cxn>
              <a:cxn ang="0">
                <a:pos x="2414" y="7062"/>
              </a:cxn>
              <a:cxn ang="0">
                <a:pos x="3208" y="4756"/>
              </a:cxn>
              <a:cxn ang="0">
                <a:pos x="4002" y="1970"/>
              </a:cxn>
              <a:cxn ang="0">
                <a:pos x="4813" y="0"/>
              </a:cxn>
              <a:cxn ang="0">
                <a:pos x="5621" y="0"/>
              </a:cxn>
              <a:cxn ang="0">
                <a:pos x="6415" y="1970"/>
              </a:cxn>
              <a:cxn ang="0">
                <a:pos x="7226" y="4756"/>
              </a:cxn>
              <a:cxn ang="0">
                <a:pos x="8019" y="7062"/>
              </a:cxn>
              <a:cxn ang="0">
                <a:pos x="8830" y="8359"/>
              </a:cxn>
              <a:cxn ang="0">
                <a:pos x="9624" y="8936"/>
              </a:cxn>
              <a:cxn ang="0">
                <a:pos x="10434" y="9128"/>
              </a:cxn>
            </a:cxnLst>
            <a:rect l="0" t="0" r="r" b="b"/>
            <a:pathLst>
              <a:path w="10434" h="9128">
                <a:moveTo>
                  <a:pt x="0" y="9128"/>
                </a:moveTo>
                <a:lnTo>
                  <a:pt x="794" y="8936"/>
                </a:lnTo>
                <a:lnTo>
                  <a:pt x="1604" y="8359"/>
                </a:lnTo>
                <a:lnTo>
                  <a:pt x="2414" y="7062"/>
                </a:lnTo>
                <a:lnTo>
                  <a:pt x="3208" y="4756"/>
                </a:lnTo>
                <a:lnTo>
                  <a:pt x="4002" y="1970"/>
                </a:lnTo>
                <a:lnTo>
                  <a:pt x="4813" y="0"/>
                </a:lnTo>
                <a:lnTo>
                  <a:pt x="5621" y="0"/>
                </a:lnTo>
                <a:lnTo>
                  <a:pt x="6415" y="1970"/>
                </a:lnTo>
                <a:lnTo>
                  <a:pt x="7226" y="4756"/>
                </a:lnTo>
                <a:lnTo>
                  <a:pt x="8019" y="7062"/>
                </a:lnTo>
                <a:lnTo>
                  <a:pt x="8830" y="8359"/>
                </a:lnTo>
                <a:lnTo>
                  <a:pt x="9624" y="8936"/>
                </a:lnTo>
                <a:lnTo>
                  <a:pt x="10434" y="9128"/>
                </a:lnTo>
              </a:path>
            </a:pathLst>
          </a:custGeom>
          <a:noFill/>
          <a:ln w="28575">
            <a:solidFill>
              <a:srgbClr val="000099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94" name="CaixaDeTexto 93"/>
          <p:cNvSpPr txBox="1"/>
          <p:nvPr/>
        </p:nvSpPr>
        <p:spPr>
          <a:xfrm>
            <a:off x="1000125" y="285750"/>
            <a:ext cx="7500938" cy="708025"/>
          </a:xfrm>
          <a:prstGeom prst="rect">
            <a:avLst/>
          </a:prstGeom>
          <a:noFill/>
          <a:effectLst>
            <a:outerShdw dist="38100" dir="13500000" algn="br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000" b="1" dirty="0">
                <a:solidFill>
                  <a:schemeClr val="bg1"/>
                </a:solidFill>
                <a:latin typeface="Arial" charset="0"/>
              </a:rPr>
              <a:t>Distribuição estimada de crianças de 7 a 10 anos, segundo sua estatura, Butantã,São Paulo, em 1992 e 2000.</a:t>
            </a:r>
          </a:p>
        </p:txBody>
      </p:sp>
      <p:sp>
        <p:nvSpPr>
          <p:cNvPr id="58458" name="CaixaDeTexto 94"/>
          <p:cNvSpPr txBox="1">
            <a:spLocks noChangeArrowheads="1"/>
          </p:cNvSpPr>
          <p:nvPr/>
        </p:nvSpPr>
        <p:spPr bwMode="auto">
          <a:xfrm>
            <a:off x="2536825" y="5929313"/>
            <a:ext cx="4276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000" b="1"/>
              <a:t>Escore Z de estatura</a:t>
            </a:r>
          </a:p>
        </p:txBody>
      </p:sp>
      <p:sp>
        <p:nvSpPr>
          <p:cNvPr id="58459" name="CaixaDeTexto 95"/>
          <p:cNvSpPr txBox="1">
            <a:spLocks noChangeArrowheads="1"/>
          </p:cNvSpPr>
          <p:nvPr/>
        </p:nvSpPr>
        <p:spPr bwMode="auto">
          <a:xfrm>
            <a:off x="1071563" y="1211263"/>
            <a:ext cx="17145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b="1"/>
              <a:t>Distribuição </a:t>
            </a:r>
          </a:p>
          <a:p>
            <a:pPr eaLnBrk="1" hangingPunct="1"/>
            <a:r>
              <a:rPr lang="pt-BR" b="1"/>
              <a:t>em %</a:t>
            </a:r>
          </a:p>
        </p:txBody>
      </p:sp>
      <p:sp>
        <p:nvSpPr>
          <p:cNvPr id="58460" name="CaixaDeTexto 96"/>
          <p:cNvSpPr txBox="1">
            <a:spLocks noChangeArrowheads="1"/>
          </p:cNvSpPr>
          <p:nvPr/>
        </p:nvSpPr>
        <p:spPr bwMode="auto">
          <a:xfrm>
            <a:off x="1214438" y="2487613"/>
            <a:ext cx="714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/>
              <a:t>15</a:t>
            </a:r>
          </a:p>
        </p:txBody>
      </p:sp>
      <p:sp>
        <p:nvSpPr>
          <p:cNvPr id="58461" name="CaixaDeTexto 97"/>
          <p:cNvSpPr txBox="1">
            <a:spLocks noChangeArrowheads="1"/>
          </p:cNvSpPr>
          <p:nvPr/>
        </p:nvSpPr>
        <p:spPr bwMode="auto">
          <a:xfrm>
            <a:off x="1214438" y="3452813"/>
            <a:ext cx="714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/>
              <a:t>10</a:t>
            </a:r>
          </a:p>
        </p:txBody>
      </p:sp>
      <p:sp>
        <p:nvSpPr>
          <p:cNvPr id="58462" name="CaixaDeTexto 98"/>
          <p:cNvSpPr txBox="1">
            <a:spLocks noChangeArrowheads="1"/>
          </p:cNvSpPr>
          <p:nvPr/>
        </p:nvSpPr>
        <p:spPr bwMode="auto">
          <a:xfrm>
            <a:off x="1214438" y="44164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/>
              <a:t>5</a:t>
            </a:r>
          </a:p>
        </p:txBody>
      </p:sp>
      <p:sp>
        <p:nvSpPr>
          <p:cNvPr id="58463" name="CaixaDeTexto 99"/>
          <p:cNvSpPr txBox="1">
            <a:spLocks noChangeArrowheads="1"/>
          </p:cNvSpPr>
          <p:nvPr/>
        </p:nvSpPr>
        <p:spPr bwMode="auto">
          <a:xfrm>
            <a:off x="1214438" y="53054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/>
              <a:t>0</a:t>
            </a:r>
          </a:p>
        </p:txBody>
      </p:sp>
      <p:cxnSp>
        <p:nvCxnSpPr>
          <p:cNvPr id="112" name="Conector reto 111"/>
          <p:cNvCxnSpPr/>
          <p:nvPr/>
        </p:nvCxnSpPr>
        <p:spPr>
          <a:xfrm rot="5400000">
            <a:off x="2794000" y="3740150"/>
            <a:ext cx="3716338" cy="1588"/>
          </a:xfrm>
          <a:prstGeom prst="line">
            <a:avLst/>
          </a:prstGeom>
          <a:ln w="28575">
            <a:solidFill>
              <a:srgbClr val="000099"/>
            </a:solidFill>
            <a:prstDash val="lgDash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aixaDeTexto 113"/>
          <p:cNvSpPr txBox="1"/>
          <p:nvPr/>
        </p:nvSpPr>
        <p:spPr>
          <a:xfrm>
            <a:off x="5286375" y="2500313"/>
            <a:ext cx="1071563" cy="338137"/>
          </a:xfrm>
          <a:prstGeom prst="rect">
            <a:avLst/>
          </a:prstGeom>
          <a:noFill/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600" b="1" dirty="0">
                <a:solidFill>
                  <a:srgbClr val="000099"/>
                </a:solidFill>
                <a:latin typeface="Arial" charset="0"/>
              </a:rPr>
              <a:t>2000**</a:t>
            </a:r>
          </a:p>
        </p:txBody>
      </p:sp>
      <p:sp>
        <p:nvSpPr>
          <p:cNvPr id="115" name="CaixaDeTexto 114"/>
          <p:cNvSpPr txBox="1"/>
          <p:nvPr/>
        </p:nvSpPr>
        <p:spPr>
          <a:xfrm>
            <a:off x="2571750" y="2571750"/>
            <a:ext cx="1071563" cy="338138"/>
          </a:xfrm>
          <a:prstGeom prst="rect">
            <a:avLst/>
          </a:prstGeom>
          <a:noFill/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600" b="1" dirty="0">
                <a:solidFill>
                  <a:srgbClr val="0099FF"/>
                </a:solidFill>
                <a:latin typeface="Arial" charset="0"/>
              </a:rPr>
              <a:t>1992*</a:t>
            </a:r>
          </a:p>
        </p:txBody>
      </p:sp>
      <p:cxnSp>
        <p:nvCxnSpPr>
          <p:cNvPr id="117" name="Conector de seta reta 116"/>
          <p:cNvCxnSpPr/>
          <p:nvPr/>
        </p:nvCxnSpPr>
        <p:spPr>
          <a:xfrm>
            <a:off x="3214688" y="2786063"/>
            <a:ext cx="500062" cy="357187"/>
          </a:xfrm>
          <a:prstGeom prst="straightConnector1">
            <a:avLst/>
          </a:prstGeom>
          <a:ln w="12700">
            <a:solidFill>
              <a:srgbClr val="0099FF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Conector de seta reta 118"/>
          <p:cNvCxnSpPr/>
          <p:nvPr/>
        </p:nvCxnSpPr>
        <p:spPr>
          <a:xfrm rot="5400000">
            <a:off x="5332413" y="2714625"/>
            <a:ext cx="285750" cy="285750"/>
          </a:xfrm>
          <a:prstGeom prst="straightConnector1">
            <a:avLst/>
          </a:prstGeom>
          <a:ln w="19050">
            <a:solidFill>
              <a:srgbClr val="000099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469" name="CaixaDeTexto 119"/>
          <p:cNvSpPr txBox="1">
            <a:spLocks noChangeArrowheads="1"/>
          </p:cNvSpPr>
          <p:nvPr/>
        </p:nvSpPr>
        <p:spPr bwMode="auto">
          <a:xfrm>
            <a:off x="4786313" y="6438900"/>
            <a:ext cx="4286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>
                <a:solidFill>
                  <a:srgbClr val="FFFF99"/>
                </a:solidFill>
              </a:rPr>
              <a:t>*Gallo &amp; Leone, 1992; **Medeiros &amp; Leone, 2001</a:t>
            </a:r>
          </a:p>
        </p:txBody>
      </p:sp>
      <p:sp>
        <p:nvSpPr>
          <p:cNvPr id="58470" name="CaixaDeTexto 104"/>
          <p:cNvSpPr txBox="1">
            <a:spLocks noChangeArrowheads="1"/>
          </p:cNvSpPr>
          <p:nvPr/>
        </p:nvSpPr>
        <p:spPr bwMode="auto">
          <a:xfrm>
            <a:off x="4357688" y="55594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/>
              <a:t>0</a:t>
            </a:r>
          </a:p>
        </p:txBody>
      </p:sp>
      <p:sp>
        <p:nvSpPr>
          <p:cNvPr id="58471" name="CaixaDeTexto 105"/>
          <p:cNvSpPr txBox="1">
            <a:spLocks noChangeArrowheads="1"/>
          </p:cNvSpPr>
          <p:nvPr/>
        </p:nvSpPr>
        <p:spPr bwMode="auto">
          <a:xfrm>
            <a:off x="5715000" y="55721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/>
              <a:t>2</a:t>
            </a:r>
          </a:p>
        </p:txBody>
      </p:sp>
      <p:sp>
        <p:nvSpPr>
          <p:cNvPr id="58472" name="CaixaDeTexto 106"/>
          <p:cNvSpPr txBox="1">
            <a:spLocks noChangeArrowheads="1"/>
          </p:cNvSpPr>
          <p:nvPr/>
        </p:nvSpPr>
        <p:spPr bwMode="auto">
          <a:xfrm>
            <a:off x="7143750" y="5584825"/>
            <a:ext cx="714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/>
              <a:t>4</a:t>
            </a:r>
          </a:p>
        </p:txBody>
      </p:sp>
      <p:sp>
        <p:nvSpPr>
          <p:cNvPr id="58473" name="CaixaDeTexto 107"/>
          <p:cNvSpPr txBox="1">
            <a:spLocks noChangeArrowheads="1"/>
          </p:cNvSpPr>
          <p:nvPr/>
        </p:nvSpPr>
        <p:spPr bwMode="auto">
          <a:xfrm>
            <a:off x="2928938" y="55721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/>
              <a:t>- 2</a:t>
            </a:r>
          </a:p>
        </p:txBody>
      </p:sp>
      <p:sp>
        <p:nvSpPr>
          <p:cNvPr id="58474" name="CaixaDeTexto 108"/>
          <p:cNvSpPr txBox="1">
            <a:spLocks noChangeArrowheads="1"/>
          </p:cNvSpPr>
          <p:nvPr/>
        </p:nvSpPr>
        <p:spPr bwMode="auto">
          <a:xfrm>
            <a:off x="1500188" y="55721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/>
              <a:t>- 4</a:t>
            </a:r>
          </a:p>
        </p:txBody>
      </p:sp>
    </p:spTree>
    <p:extLst>
      <p:ext uri="{BB962C8B-B14F-4D97-AF65-F5344CB8AC3E}">
        <p14:creationId xmlns:p14="http://schemas.microsoft.com/office/powerpoint/2010/main" val="3420208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215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11" t="5859" r="20885" b="15021"/>
          <a:stretch>
            <a:fillRect/>
          </a:stretch>
        </p:blipFill>
        <p:spPr bwMode="auto">
          <a:xfrm>
            <a:off x="714375" y="500063"/>
            <a:ext cx="2813050" cy="3306762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Retângulo 6"/>
          <p:cNvSpPr>
            <a:spLocks noChangeArrowheads="1"/>
          </p:cNvSpPr>
          <p:nvPr/>
        </p:nvSpPr>
        <p:spPr bwMode="auto">
          <a:xfrm>
            <a:off x="4500563" y="5570538"/>
            <a:ext cx="4429125" cy="4302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sz="1100" b="1">
                <a:solidFill>
                  <a:schemeClr val="bg1"/>
                </a:solidFill>
              </a:rPr>
              <a:t>Scammon, RE (1927) The first seriation study of human growth, </a:t>
            </a:r>
            <a:r>
              <a:rPr lang="en-US" sz="1100" b="1" i="1">
                <a:solidFill>
                  <a:schemeClr val="bg1"/>
                </a:solidFill>
              </a:rPr>
              <a:t>Am J of Physical Anthropology, 10, 329-336.</a:t>
            </a:r>
            <a:endParaRPr lang="pt-BR" sz="1100" b="1">
              <a:solidFill>
                <a:schemeClr val="bg1"/>
              </a:solidFill>
            </a:endParaRPr>
          </a:p>
        </p:txBody>
      </p:sp>
      <p:sp>
        <p:nvSpPr>
          <p:cNvPr id="21509" name="Retângulo 8"/>
          <p:cNvSpPr>
            <a:spLocks noChangeArrowheads="1"/>
          </p:cNvSpPr>
          <p:nvPr/>
        </p:nvSpPr>
        <p:spPr bwMode="auto">
          <a:xfrm>
            <a:off x="722313" y="3929063"/>
            <a:ext cx="2863850" cy="584200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600" b="1">
                <a:solidFill>
                  <a:schemeClr val="bg1"/>
                </a:solidFill>
              </a:rPr>
              <a:t>Johann Sigismund Elsholtz</a:t>
            </a:r>
          </a:p>
          <a:p>
            <a:pPr algn="ctr" eaLnBrk="1" hangingPunct="1"/>
            <a:r>
              <a:rPr lang="pt-BR" sz="1600" b="1">
                <a:solidFill>
                  <a:schemeClr val="bg1"/>
                </a:solidFill>
              </a:rPr>
              <a:t>Tese – Pádua  1654</a:t>
            </a:r>
            <a:r>
              <a:rPr lang="pt-BR" sz="16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1510" name="CaixaDeTexto 14"/>
          <p:cNvSpPr txBox="1">
            <a:spLocks noChangeArrowheads="1"/>
          </p:cNvSpPr>
          <p:nvPr/>
        </p:nvSpPr>
        <p:spPr bwMode="auto">
          <a:xfrm>
            <a:off x="4572000" y="642938"/>
            <a:ext cx="4143375" cy="5238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400" b="1">
                <a:solidFill>
                  <a:schemeClr val="bg1"/>
                </a:solidFill>
              </a:rPr>
              <a:t>Registro semestral da evolução da estatura do filho do Conde de Montbelliard, 1750 - 1777</a:t>
            </a:r>
          </a:p>
        </p:txBody>
      </p:sp>
      <p:sp>
        <p:nvSpPr>
          <p:cNvPr id="21511" name="AutoShape 3"/>
          <p:cNvSpPr>
            <a:spLocks noChangeAspect="1" noChangeArrowheads="1"/>
          </p:cNvSpPr>
          <p:nvPr/>
        </p:nvSpPr>
        <p:spPr bwMode="auto">
          <a:xfrm>
            <a:off x="785813" y="2071688"/>
            <a:ext cx="3071812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21512" name="Picture 3" descr="1aCurva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0650" y="1336675"/>
            <a:ext cx="3044825" cy="409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upo 6"/>
          <p:cNvGrpSpPr>
            <a:grpSpLocks/>
          </p:cNvGrpSpPr>
          <p:nvPr/>
        </p:nvGrpSpPr>
        <p:grpSpPr bwMode="auto">
          <a:xfrm>
            <a:off x="0" y="-15875"/>
            <a:ext cx="9144000" cy="6888163"/>
            <a:chOff x="-32" y="0"/>
            <a:chExt cx="9144064" cy="6889186"/>
          </a:xfrm>
        </p:grpSpPr>
        <p:sp>
          <p:nvSpPr>
            <p:cNvPr id="4" name="Retângulo 3"/>
            <p:cNvSpPr/>
            <p:nvPr/>
          </p:nvSpPr>
          <p:spPr>
            <a:xfrm>
              <a:off x="-32" y="14289"/>
              <a:ext cx="4429156" cy="6874897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896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58" name="Retângulo 157"/>
          <p:cNvSpPr/>
          <p:nvPr/>
        </p:nvSpPr>
        <p:spPr>
          <a:xfrm>
            <a:off x="4357688" y="214313"/>
            <a:ext cx="4429125" cy="6357937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59396" name="Rectangle 5"/>
          <p:cNvSpPr>
            <a:spLocks noChangeArrowheads="1"/>
          </p:cNvSpPr>
          <p:nvPr/>
        </p:nvSpPr>
        <p:spPr bwMode="auto">
          <a:xfrm>
            <a:off x="5000625" y="571500"/>
            <a:ext cx="3406775" cy="24749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59397" name="Line 6"/>
          <p:cNvSpPr>
            <a:spLocks noChangeShapeType="1"/>
          </p:cNvSpPr>
          <p:nvPr/>
        </p:nvSpPr>
        <p:spPr bwMode="auto">
          <a:xfrm>
            <a:off x="5000625" y="571500"/>
            <a:ext cx="340677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398" name="Line 7"/>
          <p:cNvSpPr>
            <a:spLocks noChangeShapeType="1"/>
          </p:cNvSpPr>
          <p:nvPr/>
        </p:nvSpPr>
        <p:spPr bwMode="auto">
          <a:xfrm flipV="1">
            <a:off x="6704013" y="571500"/>
            <a:ext cx="1587" cy="24749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6" name="Line 8"/>
          <p:cNvSpPr>
            <a:spLocks noChangeShapeType="1"/>
          </p:cNvSpPr>
          <p:nvPr/>
        </p:nvSpPr>
        <p:spPr bwMode="auto">
          <a:xfrm flipV="1">
            <a:off x="7067550" y="571500"/>
            <a:ext cx="1588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57" name="Line 9"/>
          <p:cNvSpPr>
            <a:spLocks noChangeShapeType="1"/>
          </p:cNvSpPr>
          <p:nvPr/>
        </p:nvSpPr>
        <p:spPr bwMode="auto">
          <a:xfrm flipV="1">
            <a:off x="7429500" y="571500"/>
            <a:ext cx="1588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58" name="Line 10"/>
          <p:cNvSpPr>
            <a:spLocks noChangeShapeType="1"/>
          </p:cNvSpPr>
          <p:nvPr/>
        </p:nvSpPr>
        <p:spPr bwMode="auto">
          <a:xfrm flipV="1">
            <a:off x="7791450" y="571500"/>
            <a:ext cx="1588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59" name="Line 11"/>
          <p:cNvSpPr>
            <a:spLocks noChangeShapeType="1"/>
          </p:cNvSpPr>
          <p:nvPr/>
        </p:nvSpPr>
        <p:spPr bwMode="auto">
          <a:xfrm flipV="1">
            <a:off x="8154988" y="571500"/>
            <a:ext cx="1587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03" name="Line 12"/>
          <p:cNvSpPr>
            <a:spLocks noChangeShapeType="1"/>
          </p:cNvSpPr>
          <p:nvPr/>
        </p:nvSpPr>
        <p:spPr bwMode="auto">
          <a:xfrm flipV="1">
            <a:off x="6704013" y="571500"/>
            <a:ext cx="1587" cy="2474913"/>
          </a:xfrm>
          <a:prstGeom prst="line">
            <a:avLst/>
          </a:prstGeom>
          <a:noFill/>
          <a:ln w="4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61" name="Line 13"/>
          <p:cNvSpPr>
            <a:spLocks noChangeShapeType="1"/>
          </p:cNvSpPr>
          <p:nvPr/>
        </p:nvSpPr>
        <p:spPr bwMode="auto">
          <a:xfrm flipV="1">
            <a:off x="6342063" y="571500"/>
            <a:ext cx="1587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2" name="Line 14"/>
          <p:cNvSpPr>
            <a:spLocks noChangeShapeType="1"/>
          </p:cNvSpPr>
          <p:nvPr/>
        </p:nvSpPr>
        <p:spPr bwMode="auto">
          <a:xfrm flipV="1">
            <a:off x="5980113" y="571500"/>
            <a:ext cx="1587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3" name="Line 15"/>
          <p:cNvSpPr>
            <a:spLocks noChangeShapeType="1"/>
          </p:cNvSpPr>
          <p:nvPr/>
        </p:nvSpPr>
        <p:spPr bwMode="auto">
          <a:xfrm flipV="1">
            <a:off x="5618163" y="571500"/>
            <a:ext cx="1587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4" name="Line 16"/>
          <p:cNvSpPr>
            <a:spLocks noChangeShapeType="1"/>
          </p:cNvSpPr>
          <p:nvPr/>
        </p:nvSpPr>
        <p:spPr bwMode="auto">
          <a:xfrm flipV="1">
            <a:off x="5254625" y="571500"/>
            <a:ext cx="1588" cy="2474913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5" name="Line 17"/>
          <p:cNvSpPr>
            <a:spLocks noChangeShapeType="1"/>
          </p:cNvSpPr>
          <p:nvPr/>
        </p:nvSpPr>
        <p:spPr bwMode="auto">
          <a:xfrm>
            <a:off x="5000625" y="2427288"/>
            <a:ext cx="3406775" cy="15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6" name="Line 18"/>
          <p:cNvSpPr>
            <a:spLocks noChangeShapeType="1"/>
          </p:cNvSpPr>
          <p:nvPr/>
        </p:nvSpPr>
        <p:spPr bwMode="auto">
          <a:xfrm>
            <a:off x="5000625" y="1808163"/>
            <a:ext cx="3406775" cy="15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67" name="Line 19"/>
          <p:cNvSpPr>
            <a:spLocks noChangeShapeType="1"/>
          </p:cNvSpPr>
          <p:nvPr/>
        </p:nvSpPr>
        <p:spPr bwMode="auto">
          <a:xfrm>
            <a:off x="5000625" y="1190625"/>
            <a:ext cx="3406775" cy="1588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11" name="Line 20"/>
          <p:cNvSpPr>
            <a:spLocks noChangeShapeType="1"/>
          </p:cNvSpPr>
          <p:nvPr/>
        </p:nvSpPr>
        <p:spPr bwMode="auto">
          <a:xfrm>
            <a:off x="5000625" y="571500"/>
            <a:ext cx="1588" cy="24749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12" name="Line 21"/>
          <p:cNvSpPr>
            <a:spLocks noChangeShapeType="1"/>
          </p:cNvSpPr>
          <p:nvPr/>
        </p:nvSpPr>
        <p:spPr bwMode="auto">
          <a:xfrm>
            <a:off x="8407400" y="571500"/>
            <a:ext cx="1588" cy="24749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13" name="Line 22"/>
          <p:cNvSpPr>
            <a:spLocks noChangeShapeType="1"/>
          </p:cNvSpPr>
          <p:nvPr/>
        </p:nvSpPr>
        <p:spPr bwMode="auto">
          <a:xfrm>
            <a:off x="5000625" y="3046413"/>
            <a:ext cx="340677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14" name="Line 23"/>
          <p:cNvSpPr>
            <a:spLocks noChangeShapeType="1"/>
          </p:cNvSpPr>
          <p:nvPr/>
        </p:nvSpPr>
        <p:spPr bwMode="auto">
          <a:xfrm>
            <a:off x="5000625" y="571500"/>
            <a:ext cx="340677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72" name="Freeform 24"/>
          <p:cNvSpPr>
            <a:spLocks/>
          </p:cNvSpPr>
          <p:nvPr/>
        </p:nvSpPr>
        <p:spPr bwMode="auto">
          <a:xfrm>
            <a:off x="5446713" y="682625"/>
            <a:ext cx="2319337" cy="2351088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690" y="8936"/>
              </a:cxn>
              <a:cxn ang="0">
                <a:pos x="1394" y="8359"/>
              </a:cxn>
              <a:cxn ang="0">
                <a:pos x="2084" y="7062"/>
              </a:cxn>
              <a:cxn ang="0">
                <a:pos x="2774" y="4756"/>
              </a:cxn>
              <a:cxn ang="0">
                <a:pos x="3477" y="1970"/>
              </a:cxn>
              <a:cxn ang="0">
                <a:pos x="4153" y="0"/>
              </a:cxn>
              <a:cxn ang="0">
                <a:pos x="4843" y="0"/>
              </a:cxn>
              <a:cxn ang="0">
                <a:pos x="5545" y="1970"/>
              </a:cxn>
              <a:cxn ang="0">
                <a:pos x="6235" y="4756"/>
              </a:cxn>
              <a:cxn ang="0">
                <a:pos x="6924" y="7062"/>
              </a:cxn>
              <a:cxn ang="0">
                <a:pos x="7614" y="8359"/>
              </a:cxn>
              <a:cxn ang="0">
                <a:pos x="8304" y="8936"/>
              </a:cxn>
              <a:cxn ang="0">
                <a:pos x="9007" y="9128"/>
              </a:cxn>
            </a:cxnLst>
            <a:rect l="0" t="0" r="r" b="b"/>
            <a:pathLst>
              <a:path w="9007" h="9128">
                <a:moveTo>
                  <a:pt x="0" y="9128"/>
                </a:moveTo>
                <a:lnTo>
                  <a:pt x="690" y="8936"/>
                </a:lnTo>
                <a:lnTo>
                  <a:pt x="1394" y="8359"/>
                </a:lnTo>
                <a:lnTo>
                  <a:pt x="2084" y="7062"/>
                </a:lnTo>
                <a:lnTo>
                  <a:pt x="2774" y="4756"/>
                </a:lnTo>
                <a:lnTo>
                  <a:pt x="3477" y="1970"/>
                </a:lnTo>
                <a:lnTo>
                  <a:pt x="4153" y="0"/>
                </a:lnTo>
                <a:lnTo>
                  <a:pt x="4843" y="0"/>
                </a:lnTo>
                <a:lnTo>
                  <a:pt x="5545" y="1970"/>
                </a:lnTo>
                <a:lnTo>
                  <a:pt x="6235" y="4756"/>
                </a:lnTo>
                <a:lnTo>
                  <a:pt x="6924" y="7062"/>
                </a:lnTo>
                <a:lnTo>
                  <a:pt x="7614" y="8359"/>
                </a:lnTo>
                <a:lnTo>
                  <a:pt x="8304" y="8936"/>
                </a:lnTo>
                <a:lnTo>
                  <a:pt x="9007" y="9128"/>
                </a:lnTo>
              </a:path>
            </a:pathLst>
          </a:custGeom>
          <a:noFill/>
          <a:ln w="38100">
            <a:solidFill>
              <a:srgbClr val="0099FF"/>
            </a:solidFill>
            <a:prstDash val="solid"/>
            <a:round/>
            <a:headEnd/>
            <a:tailEnd/>
          </a:ln>
          <a:effectLst>
            <a:outerShdw blurRad="12700" dist="25400" dir="2700000" algn="tl" rotWithShape="0">
              <a:prstClr val="black"/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073" name="Freeform 25"/>
          <p:cNvSpPr>
            <a:spLocks/>
          </p:cNvSpPr>
          <p:nvPr/>
        </p:nvSpPr>
        <p:spPr bwMode="auto">
          <a:xfrm>
            <a:off x="5019675" y="682625"/>
            <a:ext cx="2355850" cy="2351088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703" y="9104"/>
              </a:cxn>
              <a:cxn ang="0">
                <a:pos x="1407" y="8359"/>
              </a:cxn>
              <a:cxn ang="0">
                <a:pos x="2111" y="7062"/>
              </a:cxn>
              <a:cxn ang="0">
                <a:pos x="2815" y="4756"/>
              </a:cxn>
              <a:cxn ang="0">
                <a:pos x="3519" y="1970"/>
              </a:cxn>
              <a:cxn ang="0">
                <a:pos x="4222" y="0"/>
              </a:cxn>
              <a:cxn ang="0">
                <a:pos x="4926" y="0"/>
              </a:cxn>
              <a:cxn ang="0">
                <a:pos x="5630" y="1970"/>
              </a:cxn>
              <a:cxn ang="0">
                <a:pos x="6334" y="4756"/>
              </a:cxn>
              <a:cxn ang="0">
                <a:pos x="7036" y="7062"/>
              </a:cxn>
              <a:cxn ang="0">
                <a:pos x="7740" y="8359"/>
              </a:cxn>
              <a:cxn ang="0">
                <a:pos x="8444" y="8936"/>
              </a:cxn>
              <a:cxn ang="0">
                <a:pos x="9147" y="9128"/>
              </a:cxn>
            </a:cxnLst>
            <a:rect l="0" t="0" r="r" b="b"/>
            <a:pathLst>
              <a:path w="9147" h="9128">
                <a:moveTo>
                  <a:pt x="0" y="9128"/>
                </a:moveTo>
                <a:lnTo>
                  <a:pt x="703" y="9104"/>
                </a:lnTo>
                <a:lnTo>
                  <a:pt x="1407" y="8359"/>
                </a:lnTo>
                <a:lnTo>
                  <a:pt x="2111" y="7062"/>
                </a:lnTo>
                <a:lnTo>
                  <a:pt x="2815" y="4756"/>
                </a:lnTo>
                <a:lnTo>
                  <a:pt x="3519" y="1970"/>
                </a:lnTo>
                <a:lnTo>
                  <a:pt x="4222" y="0"/>
                </a:lnTo>
                <a:lnTo>
                  <a:pt x="4926" y="0"/>
                </a:lnTo>
                <a:lnTo>
                  <a:pt x="5630" y="1970"/>
                </a:lnTo>
                <a:lnTo>
                  <a:pt x="6334" y="4756"/>
                </a:lnTo>
                <a:lnTo>
                  <a:pt x="7036" y="7062"/>
                </a:lnTo>
                <a:lnTo>
                  <a:pt x="7740" y="8359"/>
                </a:lnTo>
                <a:lnTo>
                  <a:pt x="8444" y="8936"/>
                </a:lnTo>
                <a:lnTo>
                  <a:pt x="9147" y="9128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blurRad="12700" dist="25400" dir="2700000" algn="tl" rotWithShape="0">
              <a:prstClr val="black"/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17" name="Line 26"/>
          <p:cNvSpPr>
            <a:spLocks noChangeShapeType="1"/>
          </p:cNvSpPr>
          <p:nvPr/>
        </p:nvSpPr>
        <p:spPr bwMode="auto">
          <a:xfrm flipV="1">
            <a:off x="670401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18" name="Line 27"/>
          <p:cNvSpPr>
            <a:spLocks noChangeShapeType="1"/>
          </p:cNvSpPr>
          <p:nvPr/>
        </p:nvSpPr>
        <p:spPr bwMode="auto">
          <a:xfrm flipV="1">
            <a:off x="6884988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19" name="Line 28"/>
          <p:cNvSpPr>
            <a:spLocks noChangeShapeType="1"/>
          </p:cNvSpPr>
          <p:nvPr/>
        </p:nvSpPr>
        <p:spPr bwMode="auto">
          <a:xfrm flipV="1">
            <a:off x="706755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0" name="Line 29"/>
          <p:cNvSpPr>
            <a:spLocks noChangeShapeType="1"/>
          </p:cNvSpPr>
          <p:nvPr/>
        </p:nvSpPr>
        <p:spPr bwMode="auto">
          <a:xfrm flipV="1">
            <a:off x="706755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1" name="Line 30"/>
          <p:cNvSpPr>
            <a:spLocks noChangeShapeType="1"/>
          </p:cNvSpPr>
          <p:nvPr/>
        </p:nvSpPr>
        <p:spPr bwMode="auto">
          <a:xfrm flipV="1">
            <a:off x="7248525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2" name="Line 31"/>
          <p:cNvSpPr>
            <a:spLocks noChangeShapeType="1"/>
          </p:cNvSpPr>
          <p:nvPr/>
        </p:nvSpPr>
        <p:spPr bwMode="auto">
          <a:xfrm flipV="1">
            <a:off x="742950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3" name="Line 32"/>
          <p:cNvSpPr>
            <a:spLocks noChangeShapeType="1"/>
          </p:cNvSpPr>
          <p:nvPr/>
        </p:nvSpPr>
        <p:spPr bwMode="auto">
          <a:xfrm flipV="1">
            <a:off x="742950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4" name="Line 33"/>
          <p:cNvSpPr>
            <a:spLocks noChangeShapeType="1"/>
          </p:cNvSpPr>
          <p:nvPr/>
        </p:nvSpPr>
        <p:spPr bwMode="auto">
          <a:xfrm flipV="1">
            <a:off x="7610475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5" name="Line 34"/>
          <p:cNvSpPr>
            <a:spLocks noChangeShapeType="1"/>
          </p:cNvSpPr>
          <p:nvPr/>
        </p:nvSpPr>
        <p:spPr bwMode="auto">
          <a:xfrm flipV="1">
            <a:off x="779145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6" name="Line 35"/>
          <p:cNvSpPr>
            <a:spLocks noChangeShapeType="1"/>
          </p:cNvSpPr>
          <p:nvPr/>
        </p:nvSpPr>
        <p:spPr bwMode="auto">
          <a:xfrm flipV="1">
            <a:off x="779145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7" name="Line 36"/>
          <p:cNvSpPr>
            <a:spLocks noChangeShapeType="1"/>
          </p:cNvSpPr>
          <p:nvPr/>
        </p:nvSpPr>
        <p:spPr bwMode="auto">
          <a:xfrm flipV="1">
            <a:off x="7972425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8" name="Line 37"/>
          <p:cNvSpPr>
            <a:spLocks noChangeShapeType="1"/>
          </p:cNvSpPr>
          <p:nvPr/>
        </p:nvSpPr>
        <p:spPr bwMode="auto">
          <a:xfrm flipV="1">
            <a:off x="8154988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29" name="Line 38"/>
          <p:cNvSpPr>
            <a:spLocks noChangeShapeType="1"/>
          </p:cNvSpPr>
          <p:nvPr/>
        </p:nvSpPr>
        <p:spPr bwMode="auto">
          <a:xfrm flipV="1">
            <a:off x="634206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0" name="Line 39"/>
          <p:cNvSpPr>
            <a:spLocks noChangeShapeType="1"/>
          </p:cNvSpPr>
          <p:nvPr/>
        </p:nvSpPr>
        <p:spPr bwMode="auto">
          <a:xfrm flipV="1">
            <a:off x="6523038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1" name="Line 40"/>
          <p:cNvSpPr>
            <a:spLocks noChangeShapeType="1"/>
          </p:cNvSpPr>
          <p:nvPr/>
        </p:nvSpPr>
        <p:spPr bwMode="auto">
          <a:xfrm flipV="1">
            <a:off x="670401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2" name="Line 41"/>
          <p:cNvSpPr>
            <a:spLocks noChangeShapeType="1"/>
          </p:cNvSpPr>
          <p:nvPr/>
        </p:nvSpPr>
        <p:spPr bwMode="auto">
          <a:xfrm flipV="1">
            <a:off x="598011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3" name="Line 42"/>
          <p:cNvSpPr>
            <a:spLocks noChangeShapeType="1"/>
          </p:cNvSpPr>
          <p:nvPr/>
        </p:nvSpPr>
        <p:spPr bwMode="auto">
          <a:xfrm flipV="1">
            <a:off x="6161088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4" name="Line 43"/>
          <p:cNvSpPr>
            <a:spLocks noChangeShapeType="1"/>
          </p:cNvSpPr>
          <p:nvPr/>
        </p:nvSpPr>
        <p:spPr bwMode="auto">
          <a:xfrm flipV="1">
            <a:off x="634206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5" name="Line 44"/>
          <p:cNvSpPr>
            <a:spLocks noChangeShapeType="1"/>
          </p:cNvSpPr>
          <p:nvPr/>
        </p:nvSpPr>
        <p:spPr bwMode="auto">
          <a:xfrm flipV="1">
            <a:off x="561816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6" name="Line 45"/>
          <p:cNvSpPr>
            <a:spLocks noChangeShapeType="1"/>
          </p:cNvSpPr>
          <p:nvPr/>
        </p:nvSpPr>
        <p:spPr bwMode="auto">
          <a:xfrm flipV="1">
            <a:off x="5799138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7" name="Line 46"/>
          <p:cNvSpPr>
            <a:spLocks noChangeShapeType="1"/>
          </p:cNvSpPr>
          <p:nvPr/>
        </p:nvSpPr>
        <p:spPr bwMode="auto">
          <a:xfrm flipV="1">
            <a:off x="598011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8" name="Line 47"/>
          <p:cNvSpPr>
            <a:spLocks noChangeShapeType="1"/>
          </p:cNvSpPr>
          <p:nvPr/>
        </p:nvSpPr>
        <p:spPr bwMode="auto">
          <a:xfrm flipV="1">
            <a:off x="5254625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39" name="Line 48"/>
          <p:cNvSpPr>
            <a:spLocks noChangeShapeType="1"/>
          </p:cNvSpPr>
          <p:nvPr/>
        </p:nvSpPr>
        <p:spPr bwMode="auto">
          <a:xfrm flipV="1">
            <a:off x="5435600" y="3022600"/>
            <a:ext cx="1588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0" name="Line 49"/>
          <p:cNvSpPr>
            <a:spLocks noChangeShapeType="1"/>
          </p:cNvSpPr>
          <p:nvPr/>
        </p:nvSpPr>
        <p:spPr bwMode="auto">
          <a:xfrm flipV="1">
            <a:off x="5618163" y="3022600"/>
            <a:ext cx="1587" cy="23813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1" name="Line 50"/>
          <p:cNvSpPr>
            <a:spLocks noChangeShapeType="1"/>
          </p:cNvSpPr>
          <p:nvPr/>
        </p:nvSpPr>
        <p:spPr bwMode="auto">
          <a:xfrm>
            <a:off x="5000625" y="304641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2" name="Line 51"/>
          <p:cNvSpPr>
            <a:spLocks noChangeShapeType="1"/>
          </p:cNvSpPr>
          <p:nvPr/>
        </p:nvSpPr>
        <p:spPr bwMode="auto">
          <a:xfrm>
            <a:off x="5000625" y="2922588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3" name="Line 52"/>
          <p:cNvSpPr>
            <a:spLocks noChangeShapeType="1"/>
          </p:cNvSpPr>
          <p:nvPr/>
        </p:nvSpPr>
        <p:spPr bwMode="auto">
          <a:xfrm>
            <a:off x="5000625" y="279876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4" name="Line 53"/>
          <p:cNvSpPr>
            <a:spLocks noChangeShapeType="1"/>
          </p:cNvSpPr>
          <p:nvPr/>
        </p:nvSpPr>
        <p:spPr bwMode="auto">
          <a:xfrm>
            <a:off x="5000625" y="2674938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5" name="Line 54"/>
          <p:cNvSpPr>
            <a:spLocks noChangeShapeType="1"/>
          </p:cNvSpPr>
          <p:nvPr/>
        </p:nvSpPr>
        <p:spPr bwMode="auto">
          <a:xfrm>
            <a:off x="5000625" y="255111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6" name="Line 55"/>
          <p:cNvSpPr>
            <a:spLocks noChangeShapeType="1"/>
          </p:cNvSpPr>
          <p:nvPr/>
        </p:nvSpPr>
        <p:spPr bwMode="auto">
          <a:xfrm>
            <a:off x="5000625" y="2427288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7" name="Line 56"/>
          <p:cNvSpPr>
            <a:spLocks noChangeShapeType="1"/>
          </p:cNvSpPr>
          <p:nvPr/>
        </p:nvSpPr>
        <p:spPr bwMode="auto">
          <a:xfrm>
            <a:off x="5000625" y="2427288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8" name="Line 57"/>
          <p:cNvSpPr>
            <a:spLocks noChangeShapeType="1"/>
          </p:cNvSpPr>
          <p:nvPr/>
        </p:nvSpPr>
        <p:spPr bwMode="auto">
          <a:xfrm>
            <a:off x="5000625" y="230346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49" name="Line 58"/>
          <p:cNvSpPr>
            <a:spLocks noChangeShapeType="1"/>
          </p:cNvSpPr>
          <p:nvPr/>
        </p:nvSpPr>
        <p:spPr bwMode="auto">
          <a:xfrm>
            <a:off x="5000625" y="2179638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0" name="Line 59"/>
          <p:cNvSpPr>
            <a:spLocks noChangeShapeType="1"/>
          </p:cNvSpPr>
          <p:nvPr/>
        </p:nvSpPr>
        <p:spPr bwMode="auto">
          <a:xfrm>
            <a:off x="5000625" y="205581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1" name="Line 60"/>
          <p:cNvSpPr>
            <a:spLocks noChangeShapeType="1"/>
          </p:cNvSpPr>
          <p:nvPr/>
        </p:nvSpPr>
        <p:spPr bwMode="auto">
          <a:xfrm>
            <a:off x="5000625" y="193357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2" name="Line 61"/>
          <p:cNvSpPr>
            <a:spLocks noChangeShapeType="1"/>
          </p:cNvSpPr>
          <p:nvPr/>
        </p:nvSpPr>
        <p:spPr bwMode="auto">
          <a:xfrm>
            <a:off x="5000625" y="180816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3" name="Line 62"/>
          <p:cNvSpPr>
            <a:spLocks noChangeShapeType="1"/>
          </p:cNvSpPr>
          <p:nvPr/>
        </p:nvSpPr>
        <p:spPr bwMode="auto">
          <a:xfrm>
            <a:off x="5000625" y="1808163"/>
            <a:ext cx="34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4" name="Line 63"/>
          <p:cNvSpPr>
            <a:spLocks noChangeShapeType="1"/>
          </p:cNvSpPr>
          <p:nvPr/>
        </p:nvSpPr>
        <p:spPr bwMode="auto">
          <a:xfrm>
            <a:off x="5000625" y="168592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5" name="Line 64"/>
          <p:cNvSpPr>
            <a:spLocks noChangeShapeType="1"/>
          </p:cNvSpPr>
          <p:nvPr/>
        </p:nvSpPr>
        <p:spPr bwMode="auto">
          <a:xfrm>
            <a:off x="5000625" y="156210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6" name="Line 65"/>
          <p:cNvSpPr>
            <a:spLocks noChangeShapeType="1"/>
          </p:cNvSpPr>
          <p:nvPr/>
        </p:nvSpPr>
        <p:spPr bwMode="auto">
          <a:xfrm>
            <a:off x="5000625" y="143827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7" name="Line 66"/>
          <p:cNvSpPr>
            <a:spLocks noChangeShapeType="1"/>
          </p:cNvSpPr>
          <p:nvPr/>
        </p:nvSpPr>
        <p:spPr bwMode="auto">
          <a:xfrm>
            <a:off x="5000625" y="131445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8" name="Line 67"/>
          <p:cNvSpPr>
            <a:spLocks noChangeShapeType="1"/>
          </p:cNvSpPr>
          <p:nvPr/>
        </p:nvSpPr>
        <p:spPr bwMode="auto">
          <a:xfrm>
            <a:off x="5000625" y="119062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59" name="Line 68"/>
          <p:cNvSpPr>
            <a:spLocks noChangeShapeType="1"/>
          </p:cNvSpPr>
          <p:nvPr/>
        </p:nvSpPr>
        <p:spPr bwMode="auto">
          <a:xfrm>
            <a:off x="5000625" y="119062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0" name="Line 69"/>
          <p:cNvSpPr>
            <a:spLocks noChangeShapeType="1"/>
          </p:cNvSpPr>
          <p:nvPr/>
        </p:nvSpPr>
        <p:spPr bwMode="auto">
          <a:xfrm>
            <a:off x="5000625" y="106680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1" name="Line 70"/>
          <p:cNvSpPr>
            <a:spLocks noChangeShapeType="1"/>
          </p:cNvSpPr>
          <p:nvPr/>
        </p:nvSpPr>
        <p:spPr bwMode="auto">
          <a:xfrm>
            <a:off x="5000625" y="94297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2" name="Line 71"/>
          <p:cNvSpPr>
            <a:spLocks noChangeShapeType="1"/>
          </p:cNvSpPr>
          <p:nvPr/>
        </p:nvSpPr>
        <p:spPr bwMode="auto">
          <a:xfrm>
            <a:off x="5000625" y="81915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3" name="Line 72"/>
          <p:cNvSpPr>
            <a:spLocks noChangeShapeType="1"/>
          </p:cNvSpPr>
          <p:nvPr/>
        </p:nvSpPr>
        <p:spPr bwMode="auto">
          <a:xfrm>
            <a:off x="5000625" y="695325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4" name="Line 73"/>
          <p:cNvSpPr>
            <a:spLocks noChangeShapeType="1"/>
          </p:cNvSpPr>
          <p:nvPr/>
        </p:nvSpPr>
        <p:spPr bwMode="auto">
          <a:xfrm>
            <a:off x="5000625" y="57150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5" name="Line 74"/>
          <p:cNvSpPr>
            <a:spLocks noChangeShapeType="1"/>
          </p:cNvSpPr>
          <p:nvPr/>
        </p:nvSpPr>
        <p:spPr bwMode="auto">
          <a:xfrm>
            <a:off x="5000625" y="571500"/>
            <a:ext cx="34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6" name="Rectangle 78"/>
          <p:cNvSpPr>
            <a:spLocks noChangeArrowheads="1"/>
          </p:cNvSpPr>
          <p:nvPr/>
        </p:nvSpPr>
        <p:spPr bwMode="auto">
          <a:xfrm>
            <a:off x="4983163" y="3535363"/>
            <a:ext cx="3463925" cy="25161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59467" name="Line 79"/>
          <p:cNvSpPr>
            <a:spLocks noChangeShapeType="1"/>
          </p:cNvSpPr>
          <p:nvPr/>
        </p:nvSpPr>
        <p:spPr bwMode="auto">
          <a:xfrm>
            <a:off x="4983163" y="3535363"/>
            <a:ext cx="3463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68" name="Line 80"/>
          <p:cNvSpPr>
            <a:spLocks noChangeShapeType="1"/>
          </p:cNvSpPr>
          <p:nvPr/>
        </p:nvSpPr>
        <p:spPr bwMode="auto">
          <a:xfrm flipV="1">
            <a:off x="6715125" y="3535363"/>
            <a:ext cx="1588" cy="25161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129" name="Line 81"/>
          <p:cNvSpPr>
            <a:spLocks noChangeShapeType="1"/>
          </p:cNvSpPr>
          <p:nvPr/>
        </p:nvSpPr>
        <p:spPr bwMode="auto">
          <a:xfrm flipV="1">
            <a:off x="7083425" y="3535363"/>
            <a:ext cx="1588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0" name="Line 82"/>
          <p:cNvSpPr>
            <a:spLocks noChangeShapeType="1"/>
          </p:cNvSpPr>
          <p:nvPr/>
        </p:nvSpPr>
        <p:spPr bwMode="auto">
          <a:xfrm flipV="1">
            <a:off x="7451725" y="3535363"/>
            <a:ext cx="1588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1" name="Line 83"/>
          <p:cNvSpPr>
            <a:spLocks noChangeShapeType="1"/>
          </p:cNvSpPr>
          <p:nvPr/>
        </p:nvSpPr>
        <p:spPr bwMode="auto">
          <a:xfrm flipV="1">
            <a:off x="7820025" y="3535363"/>
            <a:ext cx="1588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2" name="Line 84"/>
          <p:cNvSpPr>
            <a:spLocks noChangeShapeType="1"/>
          </p:cNvSpPr>
          <p:nvPr/>
        </p:nvSpPr>
        <p:spPr bwMode="auto">
          <a:xfrm flipV="1">
            <a:off x="8189913" y="3535363"/>
            <a:ext cx="1587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73" name="Line 85"/>
          <p:cNvSpPr>
            <a:spLocks noChangeShapeType="1"/>
          </p:cNvSpPr>
          <p:nvPr/>
        </p:nvSpPr>
        <p:spPr bwMode="auto">
          <a:xfrm flipV="1">
            <a:off x="6715125" y="3535363"/>
            <a:ext cx="1588" cy="2516187"/>
          </a:xfrm>
          <a:prstGeom prst="line">
            <a:avLst/>
          </a:prstGeom>
          <a:noFill/>
          <a:ln w="4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134" name="Line 86"/>
          <p:cNvSpPr>
            <a:spLocks noChangeShapeType="1"/>
          </p:cNvSpPr>
          <p:nvPr/>
        </p:nvSpPr>
        <p:spPr bwMode="auto">
          <a:xfrm flipV="1">
            <a:off x="6346825" y="3535363"/>
            <a:ext cx="1588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5" name="Line 87"/>
          <p:cNvSpPr>
            <a:spLocks noChangeShapeType="1"/>
          </p:cNvSpPr>
          <p:nvPr/>
        </p:nvSpPr>
        <p:spPr bwMode="auto">
          <a:xfrm flipV="1">
            <a:off x="5978525" y="3535363"/>
            <a:ext cx="1588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6" name="Line 88"/>
          <p:cNvSpPr>
            <a:spLocks noChangeShapeType="1"/>
          </p:cNvSpPr>
          <p:nvPr/>
        </p:nvSpPr>
        <p:spPr bwMode="auto">
          <a:xfrm flipV="1">
            <a:off x="5608638" y="3535363"/>
            <a:ext cx="1587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7" name="Line 89"/>
          <p:cNvSpPr>
            <a:spLocks noChangeShapeType="1"/>
          </p:cNvSpPr>
          <p:nvPr/>
        </p:nvSpPr>
        <p:spPr bwMode="auto">
          <a:xfrm flipV="1">
            <a:off x="5240338" y="3535363"/>
            <a:ext cx="1587" cy="25161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8" name="Line 90"/>
          <p:cNvSpPr>
            <a:spLocks noChangeShapeType="1"/>
          </p:cNvSpPr>
          <p:nvPr/>
        </p:nvSpPr>
        <p:spPr bwMode="auto">
          <a:xfrm>
            <a:off x="4983163" y="5421313"/>
            <a:ext cx="3463925" cy="15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39" name="Line 91"/>
          <p:cNvSpPr>
            <a:spLocks noChangeShapeType="1"/>
          </p:cNvSpPr>
          <p:nvPr/>
        </p:nvSpPr>
        <p:spPr bwMode="auto">
          <a:xfrm>
            <a:off x="4983163" y="4792663"/>
            <a:ext cx="3463925" cy="15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40" name="Line 92"/>
          <p:cNvSpPr>
            <a:spLocks noChangeShapeType="1"/>
          </p:cNvSpPr>
          <p:nvPr/>
        </p:nvSpPr>
        <p:spPr bwMode="auto">
          <a:xfrm>
            <a:off x="4983163" y="4164013"/>
            <a:ext cx="3463925" cy="1587"/>
          </a:xfrm>
          <a:prstGeom prst="line">
            <a:avLst/>
          </a:prstGeom>
          <a:noFill/>
          <a:ln w="4">
            <a:solidFill>
              <a:schemeClr val="bg1">
                <a:lumMod val="75000"/>
              </a:schemeClr>
            </a:solidFill>
            <a:prstDash val="dash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81" name="Line 93"/>
          <p:cNvSpPr>
            <a:spLocks noChangeShapeType="1"/>
          </p:cNvSpPr>
          <p:nvPr/>
        </p:nvSpPr>
        <p:spPr bwMode="auto">
          <a:xfrm>
            <a:off x="4983163" y="3535363"/>
            <a:ext cx="1587" cy="25161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82" name="Line 94"/>
          <p:cNvSpPr>
            <a:spLocks noChangeShapeType="1"/>
          </p:cNvSpPr>
          <p:nvPr/>
        </p:nvSpPr>
        <p:spPr bwMode="auto">
          <a:xfrm>
            <a:off x="8447088" y="3535363"/>
            <a:ext cx="1587" cy="25161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83" name="Line 95"/>
          <p:cNvSpPr>
            <a:spLocks noChangeShapeType="1"/>
          </p:cNvSpPr>
          <p:nvPr/>
        </p:nvSpPr>
        <p:spPr bwMode="auto">
          <a:xfrm>
            <a:off x="4983163" y="6051550"/>
            <a:ext cx="346392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84" name="Line 96"/>
          <p:cNvSpPr>
            <a:spLocks noChangeShapeType="1"/>
          </p:cNvSpPr>
          <p:nvPr/>
        </p:nvSpPr>
        <p:spPr bwMode="auto">
          <a:xfrm>
            <a:off x="4983163" y="3535363"/>
            <a:ext cx="3463925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145" name="Freeform 97"/>
          <p:cNvSpPr>
            <a:spLocks/>
          </p:cNvSpPr>
          <p:nvPr/>
        </p:nvSpPr>
        <p:spPr bwMode="auto">
          <a:xfrm>
            <a:off x="6096000" y="3648075"/>
            <a:ext cx="1681163" cy="2390775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507" y="8936"/>
              </a:cxn>
              <a:cxn ang="0">
                <a:pos x="1028" y="8359"/>
              </a:cxn>
              <a:cxn ang="0">
                <a:pos x="1478" y="7062"/>
              </a:cxn>
              <a:cxn ang="0">
                <a:pos x="1985" y="4756"/>
              </a:cxn>
              <a:cxn ang="0">
                <a:pos x="2476" y="1970"/>
              </a:cxn>
              <a:cxn ang="0">
                <a:pos x="2968" y="0"/>
              </a:cxn>
              <a:cxn ang="0">
                <a:pos x="3461" y="0"/>
              </a:cxn>
              <a:cxn ang="0">
                <a:pos x="3954" y="1970"/>
              </a:cxn>
              <a:cxn ang="0">
                <a:pos x="4446" y="4756"/>
              </a:cxn>
              <a:cxn ang="0">
                <a:pos x="4939" y="7062"/>
              </a:cxn>
              <a:cxn ang="0">
                <a:pos x="5431" y="8359"/>
              </a:cxn>
              <a:cxn ang="0">
                <a:pos x="5924" y="8936"/>
              </a:cxn>
              <a:cxn ang="0">
                <a:pos x="6417" y="9128"/>
              </a:cxn>
            </a:cxnLst>
            <a:rect l="0" t="0" r="r" b="b"/>
            <a:pathLst>
              <a:path w="6417" h="9128">
                <a:moveTo>
                  <a:pt x="0" y="9128"/>
                </a:moveTo>
                <a:lnTo>
                  <a:pt x="507" y="8936"/>
                </a:lnTo>
                <a:lnTo>
                  <a:pt x="1028" y="8359"/>
                </a:lnTo>
                <a:lnTo>
                  <a:pt x="1478" y="7062"/>
                </a:lnTo>
                <a:lnTo>
                  <a:pt x="1985" y="4756"/>
                </a:lnTo>
                <a:lnTo>
                  <a:pt x="2476" y="1970"/>
                </a:lnTo>
                <a:lnTo>
                  <a:pt x="2968" y="0"/>
                </a:lnTo>
                <a:lnTo>
                  <a:pt x="3461" y="0"/>
                </a:lnTo>
                <a:lnTo>
                  <a:pt x="3954" y="1970"/>
                </a:lnTo>
                <a:lnTo>
                  <a:pt x="4446" y="4756"/>
                </a:lnTo>
                <a:lnTo>
                  <a:pt x="4939" y="7062"/>
                </a:lnTo>
                <a:lnTo>
                  <a:pt x="5431" y="8359"/>
                </a:lnTo>
                <a:lnTo>
                  <a:pt x="5924" y="8936"/>
                </a:lnTo>
                <a:lnTo>
                  <a:pt x="6417" y="9128"/>
                </a:lnTo>
              </a:path>
            </a:pathLst>
          </a:custGeom>
          <a:noFill/>
          <a:ln w="38100">
            <a:solidFill>
              <a:srgbClr val="0033CC"/>
            </a:solidFill>
            <a:prstDash val="solid"/>
            <a:round/>
            <a:headEnd/>
            <a:tailEnd/>
          </a:ln>
          <a:effectLst>
            <a:outerShdw blurRad="12700" dist="25400" dir="2700000" algn="tl" rotWithShape="0">
              <a:prstClr val="black"/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2146" name="Freeform 98"/>
          <p:cNvSpPr>
            <a:spLocks/>
          </p:cNvSpPr>
          <p:nvPr/>
        </p:nvSpPr>
        <p:spPr bwMode="auto">
          <a:xfrm>
            <a:off x="5000625" y="3648075"/>
            <a:ext cx="2395538" cy="2390775"/>
          </a:xfrm>
          <a:custGeom>
            <a:avLst/>
            <a:gdLst/>
            <a:ahLst/>
            <a:cxnLst>
              <a:cxn ang="0">
                <a:pos x="0" y="9128"/>
              </a:cxn>
              <a:cxn ang="0">
                <a:pos x="703" y="9104"/>
              </a:cxn>
              <a:cxn ang="0">
                <a:pos x="1407" y="8359"/>
              </a:cxn>
              <a:cxn ang="0">
                <a:pos x="2111" y="7062"/>
              </a:cxn>
              <a:cxn ang="0">
                <a:pos x="2815" y="4756"/>
              </a:cxn>
              <a:cxn ang="0">
                <a:pos x="3519" y="1970"/>
              </a:cxn>
              <a:cxn ang="0">
                <a:pos x="4222" y="0"/>
              </a:cxn>
              <a:cxn ang="0">
                <a:pos x="4926" y="0"/>
              </a:cxn>
              <a:cxn ang="0">
                <a:pos x="5630" y="1970"/>
              </a:cxn>
              <a:cxn ang="0">
                <a:pos x="6334" y="4756"/>
              </a:cxn>
              <a:cxn ang="0">
                <a:pos x="7036" y="7062"/>
              </a:cxn>
              <a:cxn ang="0">
                <a:pos x="7740" y="8359"/>
              </a:cxn>
              <a:cxn ang="0">
                <a:pos x="8444" y="8936"/>
              </a:cxn>
              <a:cxn ang="0">
                <a:pos x="9147" y="9128"/>
              </a:cxn>
            </a:cxnLst>
            <a:rect l="0" t="0" r="r" b="b"/>
            <a:pathLst>
              <a:path w="9147" h="9128">
                <a:moveTo>
                  <a:pt x="0" y="9128"/>
                </a:moveTo>
                <a:lnTo>
                  <a:pt x="703" y="9104"/>
                </a:lnTo>
                <a:lnTo>
                  <a:pt x="1407" y="8359"/>
                </a:lnTo>
                <a:lnTo>
                  <a:pt x="2111" y="7062"/>
                </a:lnTo>
                <a:lnTo>
                  <a:pt x="2815" y="4756"/>
                </a:lnTo>
                <a:lnTo>
                  <a:pt x="3519" y="1970"/>
                </a:lnTo>
                <a:lnTo>
                  <a:pt x="4222" y="0"/>
                </a:lnTo>
                <a:lnTo>
                  <a:pt x="4926" y="0"/>
                </a:lnTo>
                <a:lnTo>
                  <a:pt x="5630" y="1970"/>
                </a:lnTo>
                <a:lnTo>
                  <a:pt x="6334" y="4756"/>
                </a:lnTo>
                <a:lnTo>
                  <a:pt x="7036" y="7062"/>
                </a:lnTo>
                <a:lnTo>
                  <a:pt x="7740" y="8359"/>
                </a:lnTo>
                <a:lnTo>
                  <a:pt x="8444" y="8936"/>
                </a:lnTo>
                <a:lnTo>
                  <a:pt x="9147" y="9128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blurRad="12700" dist="25400" dir="2700000" algn="tl" rotWithShape="0">
              <a:prstClr val="black"/>
            </a:outerShdw>
          </a:effectLst>
        </p:spPr>
        <p:txBody>
          <a:bodyPr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59487" name="Line 99"/>
          <p:cNvSpPr>
            <a:spLocks noChangeShapeType="1"/>
          </p:cNvSpPr>
          <p:nvPr/>
        </p:nvSpPr>
        <p:spPr bwMode="auto">
          <a:xfrm flipV="1">
            <a:off x="67151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88" name="Line 100"/>
          <p:cNvSpPr>
            <a:spLocks noChangeShapeType="1"/>
          </p:cNvSpPr>
          <p:nvPr/>
        </p:nvSpPr>
        <p:spPr bwMode="auto">
          <a:xfrm flipV="1">
            <a:off x="68992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89" name="Line 101"/>
          <p:cNvSpPr>
            <a:spLocks noChangeShapeType="1"/>
          </p:cNvSpPr>
          <p:nvPr/>
        </p:nvSpPr>
        <p:spPr bwMode="auto">
          <a:xfrm flipV="1">
            <a:off x="70834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0" name="Line 102"/>
          <p:cNvSpPr>
            <a:spLocks noChangeShapeType="1"/>
          </p:cNvSpPr>
          <p:nvPr/>
        </p:nvSpPr>
        <p:spPr bwMode="auto">
          <a:xfrm flipV="1">
            <a:off x="70834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1" name="Line 103"/>
          <p:cNvSpPr>
            <a:spLocks noChangeShapeType="1"/>
          </p:cNvSpPr>
          <p:nvPr/>
        </p:nvSpPr>
        <p:spPr bwMode="auto">
          <a:xfrm flipV="1">
            <a:off x="72675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2" name="Line 104"/>
          <p:cNvSpPr>
            <a:spLocks noChangeShapeType="1"/>
          </p:cNvSpPr>
          <p:nvPr/>
        </p:nvSpPr>
        <p:spPr bwMode="auto">
          <a:xfrm flipV="1">
            <a:off x="74517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3" name="Line 105"/>
          <p:cNvSpPr>
            <a:spLocks noChangeShapeType="1"/>
          </p:cNvSpPr>
          <p:nvPr/>
        </p:nvSpPr>
        <p:spPr bwMode="auto">
          <a:xfrm flipV="1">
            <a:off x="74517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4" name="Line 106"/>
          <p:cNvSpPr>
            <a:spLocks noChangeShapeType="1"/>
          </p:cNvSpPr>
          <p:nvPr/>
        </p:nvSpPr>
        <p:spPr bwMode="auto">
          <a:xfrm flipV="1">
            <a:off x="76358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5" name="Line 107"/>
          <p:cNvSpPr>
            <a:spLocks noChangeShapeType="1"/>
          </p:cNvSpPr>
          <p:nvPr/>
        </p:nvSpPr>
        <p:spPr bwMode="auto">
          <a:xfrm flipV="1">
            <a:off x="78200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6" name="Line 108"/>
          <p:cNvSpPr>
            <a:spLocks noChangeShapeType="1"/>
          </p:cNvSpPr>
          <p:nvPr/>
        </p:nvSpPr>
        <p:spPr bwMode="auto">
          <a:xfrm flipV="1">
            <a:off x="78200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7" name="Line 109"/>
          <p:cNvSpPr>
            <a:spLocks noChangeShapeType="1"/>
          </p:cNvSpPr>
          <p:nvPr/>
        </p:nvSpPr>
        <p:spPr bwMode="auto">
          <a:xfrm flipV="1">
            <a:off x="80041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8" name="Line 110"/>
          <p:cNvSpPr>
            <a:spLocks noChangeShapeType="1"/>
          </p:cNvSpPr>
          <p:nvPr/>
        </p:nvSpPr>
        <p:spPr bwMode="auto">
          <a:xfrm flipV="1">
            <a:off x="8189913" y="6026150"/>
            <a:ext cx="1587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499" name="Line 111"/>
          <p:cNvSpPr>
            <a:spLocks noChangeShapeType="1"/>
          </p:cNvSpPr>
          <p:nvPr/>
        </p:nvSpPr>
        <p:spPr bwMode="auto">
          <a:xfrm flipV="1">
            <a:off x="63468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0" name="Line 112"/>
          <p:cNvSpPr>
            <a:spLocks noChangeShapeType="1"/>
          </p:cNvSpPr>
          <p:nvPr/>
        </p:nvSpPr>
        <p:spPr bwMode="auto">
          <a:xfrm flipV="1">
            <a:off x="65309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1" name="Line 113"/>
          <p:cNvSpPr>
            <a:spLocks noChangeShapeType="1"/>
          </p:cNvSpPr>
          <p:nvPr/>
        </p:nvSpPr>
        <p:spPr bwMode="auto">
          <a:xfrm flipV="1">
            <a:off x="67151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2" name="Line 114"/>
          <p:cNvSpPr>
            <a:spLocks noChangeShapeType="1"/>
          </p:cNvSpPr>
          <p:nvPr/>
        </p:nvSpPr>
        <p:spPr bwMode="auto">
          <a:xfrm flipV="1">
            <a:off x="59785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3" name="Line 115"/>
          <p:cNvSpPr>
            <a:spLocks noChangeShapeType="1"/>
          </p:cNvSpPr>
          <p:nvPr/>
        </p:nvSpPr>
        <p:spPr bwMode="auto">
          <a:xfrm flipV="1">
            <a:off x="61626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4" name="Line 116"/>
          <p:cNvSpPr>
            <a:spLocks noChangeShapeType="1"/>
          </p:cNvSpPr>
          <p:nvPr/>
        </p:nvSpPr>
        <p:spPr bwMode="auto">
          <a:xfrm flipV="1">
            <a:off x="63468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5" name="Line 117"/>
          <p:cNvSpPr>
            <a:spLocks noChangeShapeType="1"/>
          </p:cNvSpPr>
          <p:nvPr/>
        </p:nvSpPr>
        <p:spPr bwMode="auto">
          <a:xfrm flipV="1">
            <a:off x="5608638" y="6026150"/>
            <a:ext cx="1587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6" name="Line 118"/>
          <p:cNvSpPr>
            <a:spLocks noChangeShapeType="1"/>
          </p:cNvSpPr>
          <p:nvPr/>
        </p:nvSpPr>
        <p:spPr bwMode="auto">
          <a:xfrm flipV="1">
            <a:off x="579437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7" name="Line 119"/>
          <p:cNvSpPr>
            <a:spLocks noChangeShapeType="1"/>
          </p:cNvSpPr>
          <p:nvPr/>
        </p:nvSpPr>
        <p:spPr bwMode="auto">
          <a:xfrm flipV="1">
            <a:off x="5978525" y="6026150"/>
            <a:ext cx="1588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8" name="Line 120"/>
          <p:cNvSpPr>
            <a:spLocks noChangeShapeType="1"/>
          </p:cNvSpPr>
          <p:nvPr/>
        </p:nvSpPr>
        <p:spPr bwMode="auto">
          <a:xfrm flipV="1">
            <a:off x="5240338" y="6026150"/>
            <a:ext cx="1587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09" name="Line 121"/>
          <p:cNvSpPr>
            <a:spLocks noChangeShapeType="1"/>
          </p:cNvSpPr>
          <p:nvPr/>
        </p:nvSpPr>
        <p:spPr bwMode="auto">
          <a:xfrm flipV="1">
            <a:off x="5424488" y="6026150"/>
            <a:ext cx="1587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0" name="Line 122"/>
          <p:cNvSpPr>
            <a:spLocks noChangeShapeType="1"/>
          </p:cNvSpPr>
          <p:nvPr/>
        </p:nvSpPr>
        <p:spPr bwMode="auto">
          <a:xfrm flipV="1">
            <a:off x="5608638" y="6026150"/>
            <a:ext cx="1587" cy="25400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1" name="Line 123"/>
          <p:cNvSpPr>
            <a:spLocks noChangeShapeType="1"/>
          </p:cNvSpPr>
          <p:nvPr/>
        </p:nvSpPr>
        <p:spPr bwMode="auto">
          <a:xfrm>
            <a:off x="4983163" y="6051550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2" name="Line 124"/>
          <p:cNvSpPr>
            <a:spLocks noChangeShapeType="1"/>
          </p:cNvSpPr>
          <p:nvPr/>
        </p:nvSpPr>
        <p:spPr bwMode="auto">
          <a:xfrm>
            <a:off x="4983163" y="592613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3" name="Line 125"/>
          <p:cNvSpPr>
            <a:spLocks noChangeShapeType="1"/>
          </p:cNvSpPr>
          <p:nvPr/>
        </p:nvSpPr>
        <p:spPr bwMode="auto">
          <a:xfrm>
            <a:off x="4983163" y="579913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4" name="Line 126"/>
          <p:cNvSpPr>
            <a:spLocks noChangeShapeType="1"/>
          </p:cNvSpPr>
          <p:nvPr/>
        </p:nvSpPr>
        <p:spPr bwMode="auto">
          <a:xfrm>
            <a:off x="4983163" y="567372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5" name="Line 127"/>
          <p:cNvSpPr>
            <a:spLocks noChangeShapeType="1"/>
          </p:cNvSpPr>
          <p:nvPr/>
        </p:nvSpPr>
        <p:spPr bwMode="auto">
          <a:xfrm>
            <a:off x="4983163" y="554831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6" name="Line 128"/>
          <p:cNvSpPr>
            <a:spLocks noChangeShapeType="1"/>
          </p:cNvSpPr>
          <p:nvPr/>
        </p:nvSpPr>
        <p:spPr bwMode="auto">
          <a:xfrm>
            <a:off x="4983163" y="5422900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7" name="Line 129"/>
          <p:cNvSpPr>
            <a:spLocks noChangeShapeType="1"/>
          </p:cNvSpPr>
          <p:nvPr/>
        </p:nvSpPr>
        <p:spPr bwMode="auto">
          <a:xfrm>
            <a:off x="4983163" y="542131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8" name="Line 130"/>
          <p:cNvSpPr>
            <a:spLocks noChangeShapeType="1"/>
          </p:cNvSpPr>
          <p:nvPr/>
        </p:nvSpPr>
        <p:spPr bwMode="auto">
          <a:xfrm>
            <a:off x="4983163" y="5295900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19" name="Line 131"/>
          <p:cNvSpPr>
            <a:spLocks noChangeShapeType="1"/>
          </p:cNvSpPr>
          <p:nvPr/>
        </p:nvSpPr>
        <p:spPr bwMode="auto">
          <a:xfrm>
            <a:off x="4983163" y="517048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0" name="Line 132"/>
          <p:cNvSpPr>
            <a:spLocks noChangeShapeType="1"/>
          </p:cNvSpPr>
          <p:nvPr/>
        </p:nvSpPr>
        <p:spPr bwMode="auto">
          <a:xfrm>
            <a:off x="4983163" y="504507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1" name="Line 133"/>
          <p:cNvSpPr>
            <a:spLocks noChangeShapeType="1"/>
          </p:cNvSpPr>
          <p:nvPr/>
        </p:nvSpPr>
        <p:spPr bwMode="auto">
          <a:xfrm>
            <a:off x="4983163" y="491807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2" name="Line 134"/>
          <p:cNvSpPr>
            <a:spLocks noChangeShapeType="1"/>
          </p:cNvSpPr>
          <p:nvPr/>
        </p:nvSpPr>
        <p:spPr bwMode="auto">
          <a:xfrm>
            <a:off x="4983163" y="479266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3" name="Line 135"/>
          <p:cNvSpPr>
            <a:spLocks noChangeShapeType="1"/>
          </p:cNvSpPr>
          <p:nvPr/>
        </p:nvSpPr>
        <p:spPr bwMode="auto">
          <a:xfrm>
            <a:off x="4983163" y="479266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4" name="Line 136"/>
          <p:cNvSpPr>
            <a:spLocks noChangeShapeType="1"/>
          </p:cNvSpPr>
          <p:nvPr/>
        </p:nvSpPr>
        <p:spPr bwMode="auto">
          <a:xfrm>
            <a:off x="4983163" y="4667250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5" name="Line 137"/>
          <p:cNvSpPr>
            <a:spLocks noChangeShapeType="1"/>
          </p:cNvSpPr>
          <p:nvPr/>
        </p:nvSpPr>
        <p:spPr bwMode="auto">
          <a:xfrm>
            <a:off x="4983163" y="454183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6" name="Line 138"/>
          <p:cNvSpPr>
            <a:spLocks noChangeShapeType="1"/>
          </p:cNvSpPr>
          <p:nvPr/>
        </p:nvSpPr>
        <p:spPr bwMode="auto">
          <a:xfrm>
            <a:off x="4983163" y="441642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7" name="Line 139"/>
          <p:cNvSpPr>
            <a:spLocks noChangeShapeType="1"/>
          </p:cNvSpPr>
          <p:nvPr/>
        </p:nvSpPr>
        <p:spPr bwMode="auto">
          <a:xfrm>
            <a:off x="4983163" y="428942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8" name="Line 140"/>
          <p:cNvSpPr>
            <a:spLocks noChangeShapeType="1"/>
          </p:cNvSpPr>
          <p:nvPr/>
        </p:nvSpPr>
        <p:spPr bwMode="auto">
          <a:xfrm>
            <a:off x="4983163" y="416401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29" name="Line 141"/>
          <p:cNvSpPr>
            <a:spLocks noChangeShapeType="1"/>
          </p:cNvSpPr>
          <p:nvPr/>
        </p:nvSpPr>
        <p:spPr bwMode="auto">
          <a:xfrm>
            <a:off x="4983163" y="416401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0" name="Line 142"/>
          <p:cNvSpPr>
            <a:spLocks noChangeShapeType="1"/>
          </p:cNvSpPr>
          <p:nvPr/>
        </p:nvSpPr>
        <p:spPr bwMode="auto">
          <a:xfrm>
            <a:off x="4983163" y="4038600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1" name="Line 143"/>
          <p:cNvSpPr>
            <a:spLocks noChangeShapeType="1"/>
          </p:cNvSpPr>
          <p:nvPr/>
        </p:nvSpPr>
        <p:spPr bwMode="auto">
          <a:xfrm>
            <a:off x="4983163" y="391318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2" name="Line 144"/>
          <p:cNvSpPr>
            <a:spLocks noChangeShapeType="1"/>
          </p:cNvSpPr>
          <p:nvPr/>
        </p:nvSpPr>
        <p:spPr bwMode="auto">
          <a:xfrm>
            <a:off x="4983163" y="3786188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3" name="Line 145"/>
          <p:cNvSpPr>
            <a:spLocks noChangeShapeType="1"/>
          </p:cNvSpPr>
          <p:nvPr/>
        </p:nvSpPr>
        <p:spPr bwMode="auto">
          <a:xfrm>
            <a:off x="4983163" y="3660775"/>
            <a:ext cx="33337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4" name="Line 146"/>
          <p:cNvSpPr>
            <a:spLocks noChangeShapeType="1"/>
          </p:cNvSpPr>
          <p:nvPr/>
        </p:nvSpPr>
        <p:spPr bwMode="auto">
          <a:xfrm>
            <a:off x="4983163" y="353536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5" name="Line 147"/>
          <p:cNvSpPr>
            <a:spLocks noChangeShapeType="1"/>
          </p:cNvSpPr>
          <p:nvPr/>
        </p:nvSpPr>
        <p:spPr bwMode="auto">
          <a:xfrm>
            <a:off x="4983163" y="3535363"/>
            <a:ext cx="33337" cy="1587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536" name="CaixaDeTexto 158"/>
          <p:cNvSpPr txBox="1">
            <a:spLocks noChangeArrowheads="1"/>
          </p:cNvSpPr>
          <p:nvPr/>
        </p:nvSpPr>
        <p:spPr bwMode="auto">
          <a:xfrm>
            <a:off x="4357688" y="261938"/>
            <a:ext cx="1357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400" b="1"/>
              <a:t>Distribuição </a:t>
            </a:r>
          </a:p>
          <a:p>
            <a:pPr eaLnBrk="1" hangingPunct="1"/>
            <a:r>
              <a:rPr lang="pt-BR" sz="1400" b="1"/>
              <a:t>em %</a:t>
            </a:r>
          </a:p>
        </p:txBody>
      </p:sp>
      <p:sp>
        <p:nvSpPr>
          <p:cNvPr id="59537" name="CaixaDeTexto 159"/>
          <p:cNvSpPr txBox="1">
            <a:spLocks noChangeArrowheads="1"/>
          </p:cNvSpPr>
          <p:nvPr/>
        </p:nvSpPr>
        <p:spPr bwMode="auto">
          <a:xfrm>
            <a:off x="4357688" y="3262313"/>
            <a:ext cx="1357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400" b="1"/>
              <a:t>Distribuição </a:t>
            </a:r>
          </a:p>
          <a:p>
            <a:pPr eaLnBrk="1" hangingPunct="1"/>
            <a:r>
              <a:rPr lang="pt-BR" sz="1400" b="1"/>
              <a:t>em %</a:t>
            </a:r>
          </a:p>
        </p:txBody>
      </p:sp>
      <p:sp>
        <p:nvSpPr>
          <p:cNvPr id="59538" name="CaixaDeTexto 160"/>
          <p:cNvSpPr txBox="1">
            <a:spLocks noChangeArrowheads="1"/>
          </p:cNvSpPr>
          <p:nvPr/>
        </p:nvSpPr>
        <p:spPr bwMode="auto">
          <a:xfrm>
            <a:off x="4581525" y="6335713"/>
            <a:ext cx="4276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400" b="1"/>
              <a:t>Escore Z</a:t>
            </a:r>
          </a:p>
        </p:txBody>
      </p:sp>
      <p:sp>
        <p:nvSpPr>
          <p:cNvPr id="59539" name="CaixaDeTexto 161"/>
          <p:cNvSpPr txBox="1">
            <a:spLocks noChangeArrowheads="1"/>
          </p:cNvSpPr>
          <p:nvPr/>
        </p:nvSpPr>
        <p:spPr bwMode="auto">
          <a:xfrm>
            <a:off x="4533900" y="4016375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15</a:t>
            </a:r>
          </a:p>
        </p:txBody>
      </p:sp>
      <p:sp>
        <p:nvSpPr>
          <p:cNvPr id="59540" name="CaixaDeTexto 162"/>
          <p:cNvSpPr txBox="1">
            <a:spLocks noChangeArrowheads="1"/>
          </p:cNvSpPr>
          <p:nvPr/>
        </p:nvSpPr>
        <p:spPr bwMode="auto">
          <a:xfrm>
            <a:off x="4533900" y="4652963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10</a:t>
            </a:r>
          </a:p>
        </p:txBody>
      </p:sp>
      <p:sp>
        <p:nvSpPr>
          <p:cNvPr id="59541" name="CaixaDeTexto 163"/>
          <p:cNvSpPr txBox="1">
            <a:spLocks noChangeArrowheads="1"/>
          </p:cNvSpPr>
          <p:nvPr/>
        </p:nvSpPr>
        <p:spPr bwMode="auto">
          <a:xfrm>
            <a:off x="4533900" y="5287963"/>
            <a:ext cx="50006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5</a:t>
            </a:r>
          </a:p>
        </p:txBody>
      </p:sp>
      <p:sp>
        <p:nvSpPr>
          <p:cNvPr id="59542" name="CaixaDeTexto 164"/>
          <p:cNvSpPr txBox="1">
            <a:spLocks noChangeArrowheads="1"/>
          </p:cNvSpPr>
          <p:nvPr/>
        </p:nvSpPr>
        <p:spPr bwMode="auto">
          <a:xfrm>
            <a:off x="4533900" y="5924550"/>
            <a:ext cx="5000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0</a:t>
            </a:r>
          </a:p>
        </p:txBody>
      </p:sp>
      <p:sp>
        <p:nvSpPr>
          <p:cNvPr id="59543" name="CaixaDeTexto 165"/>
          <p:cNvSpPr txBox="1">
            <a:spLocks noChangeArrowheads="1"/>
          </p:cNvSpPr>
          <p:nvPr/>
        </p:nvSpPr>
        <p:spPr bwMode="auto">
          <a:xfrm>
            <a:off x="4535488" y="1036638"/>
            <a:ext cx="5000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15</a:t>
            </a:r>
          </a:p>
        </p:txBody>
      </p:sp>
      <p:sp>
        <p:nvSpPr>
          <p:cNvPr id="59544" name="CaixaDeTexto 166"/>
          <p:cNvSpPr txBox="1">
            <a:spLocks noChangeArrowheads="1"/>
          </p:cNvSpPr>
          <p:nvPr/>
        </p:nvSpPr>
        <p:spPr bwMode="auto">
          <a:xfrm>
            <a:off x="4535488" y="1673225"/>
            <a:ext cx="50006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10</a:t>
            </a:r>
          </a:p>
        </p:txBody>
      </p:sp>
      <p:sp>
        <p:nvSpPr>
          <p:cNvPr id="59545" name="CaixaDeTexto 167"/>
          <p:cNvSpPr txBox="1">
            <a:spLocks noChangeArrowheads="1"/>
          </p:cNvSpPr>
          <p:nvPr/>
        </p:nvSpPr>
        <p:spPr bwMode="auto">
          <a:xfrm>
            <a:off x="4535488" y="2309813"/>
            <a:ext cx="5000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5</a:t>
            </a:r>
          </a:p>
        </p:txBody>
      </p:sp>
      <p:sp>
        <p:nvSpPr>
          <p:cNvPr id="59546" name="CaixaDeTexto 168"/>
          <p:cNvSpPr txBox="1">
            <a:spLocks noChangeArrowheads="1"/>
          </p:cNvSpPr>
          <p:nvPr/>
        </p:nvSpPr>
        <p:spPr bwMode="auto">
          <a:xfrm>
            <a:off x="4535488" y="2946400"/>
            <a:ext cx="5000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sz="1200" b="1"/>
              <a:t>0</a:t>
            </a:r>
          </a:p>
        </p:txBody>
      </p:sp>
      <p:sp>
        <p:nvSpPr>
          <p:cNvPr id="59547" name="CaixaDeTexto 169"/>
          <p:cNvSpPr txBox="1">
            <a:spLocks noChangeArrowheads="1"/>
          </p:cNvSpPr>
          <p:nvPr/>
        </p:nvSpPr>
        <p:spPr bwMode="auto">
          <a:xfrm>
            <a:off x="6500813" y="6057900"/>
            <a:ext cx="5000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0</a:t>
            </a:r>
          </a:p>
        </p:txBody>
      </p:sp>
      <p:sp>
        <p:nvSpPr>
          <p:cNvPr id="59548" name="CaixaDeTexto 170"/>
          <p:cNvSpPr txBox="1">
            <a:spLocks noChangeArrowheads="1"/>
          </p:cNvSpPr>
          <p:nvPr/>
        </p:nvSpPr>
        <p:spPr bwMode="auto">
          <a:xfrm>
            <a:off x="6454775" y="3000375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0</a:t>
            </a:r>
          </a:p>
        </p:txBody>
      </p:sp>
      <p:sp>
        <p:nvSpPr>
          <p:cNvPr id="59549" name="CaixaDeTexto 171"/>
          <p:cNvSpPr txBox="1">
            <a:spLocks noChangeArrowheads="1"/>
          </p:cNvSpPr>
          <p:nvPr/>
        </p:nvSpPr>
        <p:spPr bwMode="auto">
          <a:xfrm>
            <a:off x="7239000" y="6057900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2</a:t>
            </a:r>
          </a:p>
        </p:txBody>
      </p:sp>
      <p:sp>
        <p:nvSpPr>
          <p:cNvPr id="59550" name="CaixaDeTexto 172"/>
          <p:cNvSpPr txBox="1">
            <a:spLocks noChangeArrowheads="1"/>
          </p:cNvSpPr>
          <p:nvPr/>
        </p:nvSpPr>
        <p:spPr bwMode="auto">
          <a:xfrm>
            <a:off x="7215188" y="3000375"/>
            <a:ext cx="5000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2</a:t>
            </a:r>
          </a:p>
        </p:txBody>
      </p:sp>
      <p:sp>
        <p:nvSpPr>
          <p:cNvPr id="59551" name="CaixaDeTexto 173"/>
          <p:cNvSpPr txBox="1">
            <a:spLocks noChangeArrowheads="1"/>
          </p:cNvSpPr>
          <p:nvPr/>
        </p:nvSpPr>
        <p:spPr bwMode="auto">
          <a:xfrm>
            <a:off x="7975600" y="6057900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4</a:t>
            </a:r>
          </a:p>
        </p:txBody>
      </p:sp>
      <p:sp>
        <p:nvSpPr>
          <p:cNvPr id="59552" name="CaixaDeTexto 174"/>
          <p:cNvSpPr txBox="1">
            <a:spLocks noChangeArrowheads="1"/>
          </p:cNvSpPr>
          <p:nvPr/>
        </p:nvSpPr>
        <p:spPr bwMode="auto">
          <a:xfrm>
            <a:off x="7926388" y="3000375"/>
            <a:ext cx="5000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4</a:t>
            </a:r>
          </a:p>
        </p:txBody>
      </p:sp>
      <p:sp>
        <p:nvSpPr>
          <p:cNvPr id="59553" name="CaixaDeTexto 175"/>
          <p:cNvSpPr txBox="1">
            <a:spLocks noChangeArrowheads="1"/>
          </p:cNvSpPr>
          <p:nvPr/>
        </p:nvSpPr>
        <p:spPr bwMode="auto">
          <a:xfrm>
            <a:off x="5026025" y="6057900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-4</a:t>
            </a:r>
          </a:p>
        </p:txBody>
      </p:sp>
      <p:sp>
        <p:nvSpPr>
          <p:cNvPr id="59554" name="CaixaDeTexto 176"/>
          <p:cNvSpPr txBox="1">
            <a:spLocks noChangeArrowheads="1"/>
          </p:cNvSpPr>
          <p:nvPr/>
        </p:nvSpPr>
        <p:spPr bwMode="auto">
          <a:xfrm>
            <a:off x="5026025" y="3000375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-4</a:t>
            </a:r>
          </a:p>
        </p:txBody>
      </p:sp>
      <p:sp>
        <p:nvSpPr>
          <p:cNvPr id="59555" name="CaixaDeTexto 177"/>
          <p:cNvSpPr txBox="1">
            <a:spLocks noChangeArrowheads="1"/>
          </p:cNvSpPr>
          <p:nvPr/>
        </p:nvSpPr>
        <p:spPr bwMode="auto">
          <a:xfrm>
            <a:off x="5762625" y="6057900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-2</a:t>
            </a:r>
          </a:p>
        </p:txBody>
      </p:sp>
      <p:sp>
        <p:nvSpPr>
          <p:cNvPr id="59556" name="CaixaDeTexto 178"/>
          <p:cNvSpPr txBox="1">
            <a:spLocks noChangeArrowheads="1"/>
          </p:cNvSpPr>
          <p:nvPr/>
        </p:nvSpPr>
        <p:spPr bwMode="auto">
          <a:xfrm>
            <a:off x="5737225" y="3000375"/>
            <a:ext cx="5000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/>
              <a:t>-2</a:t>
            </a:r>
          </a:p>
        </p:txBody>
      </p:sp>
      <p:sp>
        <p:nvSpPr>
          <p:cNvPr id="180" name="CaixaDeTexto 179"/>
          <p:cNvSpPr txBox="1"/>
          <p:nvPr/>
        </p:nvSpPr>
        <p:spPr>
          <a:xfrm>
            <a:off x="5143500" y="714375"/>
            <a:ext cx="1357313" cy="369888"/>
          </a:xfrm>
          <a:prstGeom prst="rect">
            <a:avLst/>
          </a:prstGeom>
          <a:noFill/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 err="1">
                <a:solidFill>
                  <a:srgbClr val="FF0000"/>
                </a:solidFill>
                <a:latin typeface="+mj-lt"/>
              </a:rPr>
              <a:t>Umirim</a:t>
            </a:r>
            <a:endParaRPr lang="pt-BR" b="1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81" name="CaixaDeTexto 180"/>
          <p:cNvSpPr txBox="1"/>
          <p:nvPr/>
        </p:nvSpPr>
        <p:spPr>
          <a:xfrm>
            <a:off x="5000625" y="3571875"/>
            <a:ext cx="1357313" cy="646113"/>
          </a:xfrm>
          <a:prstGeom prst="rect">
            <a:avLst/>
          </a:prstGeom>
          <a:noFill/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 err="1">
                <a:solidFill>
                  <a:srgbClr val="FF0000"/>
                </a:solidFill>
                <a:latin typeface="+mj-lt"/>
              </a:rPr>
              <a:t>Umirim</a:t>
            </a:r>
            <a:r>
              <a:rPr lang="pt-BR" b="1" dirty="0">
                <a:solidFill>
                  <a:srgbClr val="FF0000"/>
                </a:solidFill>
                <a:latin typeface="+mj-lt"/>
              </a:rPr>
              <a:t>*</a:t>
            </a:r>
          </a:p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+mj-lt"/>
              </a:rPr>
              <a:t>Estatura</a:t>
            </a:r>
          </a:p>
        </p:txBody>
      </p:sp>
      <p:sp>
        <p:nvSpPr>
          <p:cNvPr id="182" name="CaixaDeTexto 181"/>
          <p:cNvSpPr txBox="1"/>
          <p:nvPr/>
        </p:nvSpPr>
        <p:spPr>
          <a:xfrm>
            <a:off x="7169150" y="3929063"/>
            <a:ext cx="1357313" cy="369887"/>
          </a:xfrm>
          <a:prstGeom prst="rect">
            <a:avLst/>
          </a:prstGeom>
          <a:noFill/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 err="1">
                <a:solidFill>
                  <a:srgbClr val="0033CC"/>
                </a:solidFill>
                <a:latin typeface="+mj-lt"/>
              </a:rPr>
              <a:t>Umirim</a:t>
            </a:r>
            <a:r>
              <a:rPr lang="pt-BR" b="1" dirty="0">
                <a:solidFill>
                  <a:srgbClr val="0033CC"/>
                </a:solidFill>
                <a:latin typeface="+mj-lt"/>
              </a:rPr>
              <a:t> IMC</a:t>
            </a:r>
          </a:p>
        </p:txBody>
      </p:sp>
      <p:sp>
        <p:nvSpPr>
          <p:cNvPr id="183" name="CaixaDeTexto 182"/>
          <p:cNvSpPr txBox="1"/>
          <p:nvPr/>
        </p:nvSpPr>
        <p:spPr>
          <a:xfrm>
            <a:off x="6929438" y="1263650"/>
            <a:ext cx="1357312" cy="369888"/>
          </a:xfrm>
          <a:prstGeom prst="rect">
            <a:avLst/>
          </a:prstGeom>
          <a:noFill/>
          <a:ln>
            <a:noFill/>
          </a:ln>
          <a:effectLst>
            <a:outerShdw blurRad="12700" dist="127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0099FF"/>
                </a:solidFill>
                <a:latin typeface="+mj-lt"/>
              </a:rPr>
              <a:t>Butantã**</a:t>
            </a:r>
          </a:p>
        </p:txBody>
      </p:sp>
      <p:sp>
        <p:nvSpPr>
          <p:cNvPr id="184" name="CaixaDeTexto 183"/>
          <p:cNvSpPr txBox="1"/>
          <p:nvPr/>
        </p:nvSpPr>
        <p:spPr>
          <a:xfrm>
            <a:off x="285750" y="285750"/>
            <a:ext cx="4000500" cy="1200150"/>
          </a:xfrm>
          <a:prstGeom prst="rect">
            <a:avLst/>
          </a:prstGeom>
          <a:noFill/>
          <a:effectLst>
            <a:outerShdw dist="38100" dir="13500000" algn="br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latin typeface="Arial" charset="0"/>
              </a:rPr>
              <a:t>Distribuição estimada de crianças de 7 a 10 anos, segundo sua estatura, Butantã,São Paulo, em 1992 e em </a:t>
            </a:r>
            <a:r>
              <a:rPr lang="pt-BR" b="1" dirty="0" err="1">
                <a:solidFill>
                  <a:schemeClr val="bg1"/>
                </a:solidFill>
                <a:latin typeface="Arial" charset="0"/>
              </a:rPr>
              <a:t>Umirim</a:t>
            </a:r>
            <a:r>
              <a:rPr lang="pt-BR" b="1" dirty="0">
                <a:solidFill>
                  <a:schemeClr val="bg1"/>
                </a:solidFill>
                <a:latin typeface="Arial" charset="0"/>
              </a:rPr>
              <a:t>, Ceará 2008.</a:t>
            </a:r>
          </a:p>
        </p:txBody>
      </p:sp>
      <p:sp>
        <p:nvSpPr>
          <p:cNvPr id="185" name="CaixaDeTexto 184"/>
          <p:cNvSpPr txBox="1"/>
          <p:nvPr/>
        </p:nvSpPr>
        <p:spPr>
          <a:xfrm>
            <a:off x="285750" y="3443288"/>
            <a:ext cx="4000500" cy="1200150"/>
          </a:xfrm>
          <a:prstGeom prst="rect">
            <a:avLst/>
          </a:prstGeom>
          <a:noFill/>
          <a:effectLst>
            <a:outerShdw dist="38100" dir="13500000" algn="br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latin typeface="Arial" charset="0"/>
              </a:rPr>
              <a:t>Distribuição estimada de crianças de 7 a 10 anos, segundo sua estatura e Índice de Massa (IMC) </a:t>
            </a:r>
            <a:r>
              <a:rPr lang="pt-BR" b="1" dirty="0" err="1">
                <a:solidFill>
                  <a:schemeClr val="bg1"/>
                </a:solidFill>
                <a:latin typeface="Arial" charset="0"/>
              </a:rPr>
              <a:t>Corporea</a:t>
            </a:r>
            <a:r>
              <a:rPr lang="pt-BR" b="1" dirty="0">
                <a:solidFill>
                  <a:schemeClr val="bg1"/>
                </a:solidFill>
                <a:latin typeface="Arial" charset="0"/>
              </a:rPr>
              <a:t>, </a:t>
            </a:r>
            <a:r>
              <a:rPr lang="pt-BR" b="1" dirty="0" err="1">
                <a:solidFill>
                  <a:schemeClr val="bg1"/>
                </a:solidFill>
                <a:latin typeface="Arial" charset="0"/>
              </a:rPr>
              <a:t>Umirim</a:t>
            </a:r>
            <a:r>
              <a:rPr lang="pt-BR" b="1" dirty="0">
                <a:solidFill>
                  <a:schemeClr val="bg1"/>
                </a:solidFill>
                <a:latin typeface="Arial" charset="0"/>
              </a:rPr>
              <a:t>, Ceará 2008.</a:t>
            </a:r>
          </a:p>
        </p:txBody>
      </p:sp>
      <p:sp>
        <p:nvSpPr>
          <p:cNvPr id="187" name="CaixaDeTexto 186"/>
          <p:cNvSpPr txBox="1"/>
          <p:nvPr/>
        </p:nvSpPr>
        <p:spPr>
          <a:xfrm>
            <a:off x="3184525" y="6515100"/>
            <a:ext cx="5929313" cy="277813"/>
          </a:xfrm>
          <a:prstGeom prst="rect">
            <a:avLst/>
          </a:prstGeom>
          <a:noFill/>
          <a:effectLst>
            <a:outerShdw dist="38100" dir="13500000" algn="br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200" b="1" dirty="0">
                <a:solidFill>
                  <a:srgbClr val="FFFF00"/>
                </a:solidFill>
                <a:latin typeface="Arial" charset="0"/>
              </a:rPr>
              <a:t> *Leone e </a:t>
            </a:r>
            <a:r>
              <a:rPr lang="pt-BR" sz="1200" b="1" dirty="0" err="1">
                <a:solidFill>
                  <a:srgbClr val="FFFF00"/>
                </a:solidFill>
                <a:latin typeface="Arial" charset="0"/>
              </a:rPr>
              <a:t>Ctenas</a:t>
            </a:r>
            <a:r>
              <a:rPr lang="pt-BR" sz="1200" b="1" dirty="0">
                <a:solidFill>
                  <a:srgbClr val="FFFF00"/>
                </a:solidFill>
                <a:latin typeface="Arial" charset="0"/>
              </a:rPr>
              <a:t> 2009  e  **</a:t>
            </a:r>
            <a:r>
              <a:rPr lang="pt-BR" sz="1200" b="1" dirty="0" err="1">
                <a:solidFill>
                  <a:srgbClr val="FFFF00"/>
                </a:solidFill>
                <a:latin typeface="Arial" charset="0"/>
              </a:rPr>
              <a:t>Gallo</a:t>
            </a:r>
            <a:r>
              <a:rPr lang="pt-BR" sz="1200" b="1" dirty="0">
                <a:solidFill>
                  <a:srgbClr val="FFFF00"/>
                </a:solidFill>
                <a:latin typeface="Arial" charset="0"/>
              </a:rPr>
              <a:t> e Leone, 2006.</a:t>
            </a:r>
          </a:p>
        </p:txBody>
      </p:sp>
    </p:spTree>
    <p:extLst>
      <p:ext uri="{BB962C8B-B14F-4D97-AF65-F5344CB8AC3E}">
        <p14:creationId xmlns:p14="http://schemas.microsoft.com/office/powerpoint/2010/main" val="2079793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249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785938"/>
            <a:ext cx="7715250" cy="370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4953000" y="6161088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The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Economist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, Dezembro de 2003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140200" y="476250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3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2253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22561" name="Picture 3" descr="PSD_0A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6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2256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2256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2256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2256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2256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2253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2253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2253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400" b="1">
                <a:solidFill>
                  <a:schemeClr val="accent2"/>
                </a:solidFill>
              </a:rPr>
              <a:t>M</a:t>
            </a:r>
            <a:endParaRPr lang="pt-BR" sz="1400" b="1">
              <a:solidFill>
                <a:schemeClr val="accent2"/>
              </a:solidFill>
            </a:endParaRPr>
          </a:p>
        </p:txBody>
      </p:sp>
      <p:sp>
        <p:nvSpPr>
          <p:cNvPr id="2253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3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sz="1600" b="1">
              <a:solidFill>
                <a:srgbClr val="0000FF"/>
              </a:solidFill>
            </a:endParaRPr>
          </a:p>
        </p:txBody>
      </p:sp>
      <p:pic>
        <p:nvPicPr>
          <p:cNvPr id="22538" name="Picture 15" descr="PSD_49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4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2254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400" b="1">
                <a:solidFill>
                  <a:schemeClr val="accent2"/>
                </a:solidFill>
              </a:rPr>
              <a:t>M</a:t>
            </a:r>
            <a:endParaRPr lang="pt-BR" sz="1400" b="1">
              <a:solidFill>
                <a:schemeClr val="accent2"/>
              </a:solidFill>
            </a:endParaRPr>
          </a:p>
        </p:txBody>
      </p:sp>
      <p:sp>
        <p:nvSpPr>
          <p:cNvPr id="2254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400" b="1">
                <a:solidFill>
                  <a:srgbClr val="FF0000"/>
                </a:solidFill>
              </a:rPr>
              <a:t>F</a:t>
            </a:r>
            <a:endParaRPr lang="pt-BR" sz="1400" b="1">
              <a:solidFill>
                <a:srgbClr val="FF0000"/>
              </a:solidFill>
            </a:endParaRPr>
          </a:p>
        </p:txBody>
      </p:sp>
      <p:sp>
        <p:nvSpPr>
          <p:cNvPr id="2254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2255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400" b="1">
                <a:solidFill>
                  <a:srgbClr val="FF0000"/>
                </a:solidFill>
              </a:rPr>
              <a:t>F</a:t>
            </a:r>
            <a:endParaRPr lang="pt-BR" sz="1400" b="1">
              <a:solidFill>
                <a:srgbClr val="FF0000"/>
              </a:solidFill>
            </a:endParaRPr>
          </a:p>
        </p:txBody>
      </p:sp>
      <p:sp>
        <p:nvSpPr>
          <p:cNvPr id="2255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2255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5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5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5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5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256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23555" name="Picture 6" descr="PropCor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2355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2355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2355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2356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2356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2356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3200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24579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24816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24818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24824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25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26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27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28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29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0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1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2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3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4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5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6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7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8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1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2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3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4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5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6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7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8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49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0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1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2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3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4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5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6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7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8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59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0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1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2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3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4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5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6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7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8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69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0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1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2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3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4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5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6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7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8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79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0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1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2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3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4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5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6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7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8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89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0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1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2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3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4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5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6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7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8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899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0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1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2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3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4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5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6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7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8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09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0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1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2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3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4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5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6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7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8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19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0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1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2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3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4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5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6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7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8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29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0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1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2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3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4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5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6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7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8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39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0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1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2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3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4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5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6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7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8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49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0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1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2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3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4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5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6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7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8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59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0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1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2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3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4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5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6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7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8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69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0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1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2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3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4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5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6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7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8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79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0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1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2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3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4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5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6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7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8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89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0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1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2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3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4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5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6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7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8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4999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0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1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2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3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4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5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6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7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8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09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0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1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2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3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4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5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6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7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8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19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20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21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22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023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24819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4820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4821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4822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4823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24817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24580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581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2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3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0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0 h 57"/>
              <a:gd name="T54" fmla="*/ 2147483647 w 54"/>
              <a:gd name="T55" fmla="*/ 0 h 57"/>
              <a:gd name="T56" fmla="*/ 2147483647 w 54"/>
              <a:gd name="T57" fmla="*/ 0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0 w 54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4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7 w 28"/>
              <a:gd name="T1" fmla="*/ 2147483647 h 55"/>
              <a:gd name="T2" fmla="*/ 2147483647 w 28"/>
              <a:gd name="T3" fmla="*/ 2147483647 h 55"/>
              <a:gd name="T4" fmla="*/ 0 w 28"/>
              <a:gd name="T5" fmla="*/ 2147483647 h 55"/>
              <a:gd name="T6" fmla="*/ 0 w 28"/>
              <a:gd name="T7" fmla="*/ 2147483647 h 55"/>
              <a:gd name="T8" fmla="*/ 0 w 28"/>
              <a:gd name="T9" fmla="*/ 2147483647 h 55"/>
              <a:gd name="T10" fmla="*/ 2147483647 w 28"/>
              <a:gd name="T11" fmla="*/ 2147483647 h 55"/>
              <a:gd name="T12" fmla="*/ 2147483647 w 28"/>
              <a:gd name="T13" fmla="*/ 2147483647 h 55"/>
              <a:gd name="T14" fmla="*/ 2147483647 w 28"/>
              <a:gd name="T15" fmla="*/ 2147483647 h 55"/>
              <a:gd name="T16" fmla="*/ 2147483647 w 28"/>
              <a:gd name="T17" fmla="*/ 2147483647 h 55"/>
              <a:gd name="T18" fmla="*/ 2147483647 w 28"/>
              <a:gd name="T19" fmla="*/ 2147483647 h 55"/>
              <a:gd name="T20" fmla="*/ 2147483647 w 28"/>
              <a:gd name="T21" fmla="*/ 2147483647 h 55"/>
              <a:gd name="T22" fmla="*/ 2147483647 w 28"/>
              <a:gd name="T23" fmla="*/ 2147483647 h 55"/>
              <a:gd name="T24" fmla="*/ 2147483647 w 28"/>
              <a:gd name="T25" fmla="*/ 0 h 55"/>
              <a:gd name="T26" fmla="*/ 2147483647 w 28"/>
              <a:gd name="T27" fmla="*/ 0 h 55"/>
              <a:gd name="T28" fmla="*/ 2147483647 w 28"/>
              <a:gd name="T29" fmla="*/ 2147483647 h 55"/>
              <a:gd name="T30" fmla="*/ 2147483647 w 28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5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2147483647 w 52"/>
              <a:gd name="T39" fmla="*/ 2147483647 h 55"/>
              <a:gd name="T40" fmla="*/ 2147483647 w 52"/>
              <a:gd name="T41" fmla="*/ 0 h 55"/>
              <a:gd name="T42" fmla="*/ 2147483647 w 52"/>
              <a:gd name="T43" fmla="*/ 0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2147483647 h 55"/>
              <a:gd name="T54" fmla="*/ 2147483647 w 52"/>
              <a:gd name="T55" fmla="*/ 2147483647 h 55"/>
              <a:gd name="T56" fmla="*/ 2147483647 w 52"/>
              <a:gd name="T57" fmla="*/ 2147483647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0 w 52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6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0 h 57"/>
              <a:gd name="T56" fmla="*/ 2147483647 w 52"/>
              <a:gd name="T57" fmla="*/ 0 h 57"/>
              <a:gd name="T58" fmla="*/ 2147483647 w 52"/>
              <a:gd name="T59" fmla="*/ 0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2147483647 h 57"/>
              <a:gd name="T70" fmla="*/ 2147483647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0 w 52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7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7 w 54"/>
              <a:gd name="T1" fmla="*/ 2147483647 h 55"/>
              <a:gd name="T2" fmla="*/ 2147483647 w 54"/>
              <a:gd name="T3" fmla="*/ 2147483647 h 55"/>
              <a:gd name="T4" fmla="*/ 2147483647 w 54"/>
              <a:gd name="T5" fmla="*/ 2147483647 h 55"/>
              <a:gd name="T6" fmla="*/ 2147483647 w 54"/>
              <a:gd name="T7" fmla="*/ 2147483647 h 55"/>
              <a:gd name="T8" fmla="*/ 2147483647 w 54"/>
              <a:gd name="T9" fmla="*/ 2147483647 h 55"/>
              <a:gd name="T10" fmla="*/ 2147483647 w 54"/>
              <a:gd name="T11" fmla="*/ 2147483647 h 55"/>
              <a:gd name="T12" fmla="*/ 0 w 54"/>
              <a:gd name="T13" fmla="*/ 2147483647 h 55"/>
              <a:gd name="T14" fmla="*/ 0 w 54"/>
              <a:gd name="T15" fmla="*/ 2147483647 h 55"/>
              <a:gd name="T16" fmla="*/ 2147483647 w 54"/>
              <a:gd name="T17" fmla="*/ 0 h 55"/>
              <a:gd name="T18" fmla="*/ 2147483647 w 54"/>
              <a:gd name="T19" fmla="*/ 0 h 55"/>
              <a:gd name="T20" fmla="*/ 2147483647 w 54"/>
              <a:gd name="T21" fmla="*/ 2147483647 h 55"/>
              <a:gd name="T22" fmla="*/ 2147483647 w 54"/>
              <a:gd name="T23" fmla="*/ 2147483647 h 55"/>
              <a:gd name="T24" fmla="*/ 2147483647 w 54"/>
              <a:gd name="T25" fmla="*/ 2147483647 h 55"/>
              <a:gd name="T26" fmla="*/ 2147483647 w 54"/>
              <a:gd name="T27" fmla="*/ 2147483647 h 55"/>
              <a:gd name="T28" fmla="*/ 2147483647 w 54"/>
              <a:gd name="T29" fmla="*/ 2147483647 h 55"/>
              <a:gd name="T30" fmla="*/ 2147483647 w 54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8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0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0 w 51"/>
              <a:gd name="T71" fmla="*/ 2147483647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9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2147483647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2147483647 h 57"/>
              <a:gd name="T54" fmla="*/ 2147483647 w 54"/>
              <a:gd name="T55" fmla="*/ 2147483647 h 57"/>
              <a:gd name="T56" fmla="*/ 2147483647 w 54"/>
              <a:gd name="T57" fmla="*/ 2147483647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0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0 h 57"/>
              <a:gd name="T82" fmla="*/ 2147483647 w 54"/>
              <a:gd name="T83" fmla="*/ 0 h 57"/>
              <a:gd name="T84" fmla="*/ 2147483647 w 54"/>
              <a:gd name="T85" fmla="*/ 0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2147483647 w 54"/>
              <a:gd name="T91" fmla="*/ 2147483647 h 57"/>
              <a:gd name="T92" fmla="*/ 2147483647 w 54"/>
              <a:gd name="T93" fmla="*/ 2147483647 h 57"/>
              <a:gd name="T94" fmla="*/ 2147483647 w 54"/>
              <a:gd name="T95" fmla="*/ 2147483647 h 57"/>
              <a:gd name="T96" fmla="*/ 2147483647 w 54"/>
              <a:gd name="T97" fmla="*/ 2147483647 h 57"/>
              <a:gd name="T98" fmla="*/ 2147483647 w 54"/>
              <a:gd name="T99" fmla="*/ 2147483647 h 57"/>
              <a:gd name="T100" fmla="*/ 2147483647 w 54"/>
              <a:gd name="T101" fmla="*/ 2147483647 h 57"/>
              <a:gd name="T102" fmla="*/ 2147483647 w 54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0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0 w 51"/>
              <a:gd name="T25" fmla="*/ 2147483647 h 55"/>
              <a:gd name="T26" fmla="*/ 0 w 51"/>
              <a:gd name="T27" fmla="*/ 0 h 55"/>
              <a:gd name="T28" fmla="*/ 2147483647 w 51"/>
              <a:gd name="T29" fmla="*/ 0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2147483647 w 51"/>
              <a:gd name="T39" fmla="*/ 2147483647 h 55"/>
              <a:gd name="T40" fmla="*/ 2147483647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1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2147483647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2147483647 h 57"/>
              <a:gd name="T54" fmla="*/ 2147483647 w 54"/>
              <a:gd name="T55" fmla="*/ 2147483647 h 57"/>
              <a:gd name="T56" fmla="*/ 2147483647 w 54"/>
              <a:gd name="T57" fmla="*/ 2147483647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0 h 57"/>
              <a:gd name="T70" fmla="*/ 2147483647 w 54"/>
              <a:gd name="T71" fmla="*/ 0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2147483647 w 54"/>
              <a:gd name="T91" fmla="*/ 2147483647 h 57"/>
              <a:gd name="T92" fmla="*/ 2147483647 w 54"/>
              <a:gd name="T93" fmla="*/ 2147483647 h 57"/>
              <a:gd name="T94" fmla="*/ 2147483647 w 54"/>
              <a:gd name="T95" fmla="*/ 2147483647 h 57"/>
              <a:gd name="T96" fmla="*/ 2147483647 w 54"/>
              <a:gd name="T97" fmla="*/ 2147483647 h 57"/>
              <a:gd name="T98" fmla="*/ 2147483647 w 54"/>
              <a:gd name="T99" fmla="*/ 2147483647 h 57"/>
              <a:gd name="T100" fmla="*/ 2147483647 w 54"/>
              <a:gd name="T101" fmla="*/ 2147483647 h 57"/>
              <a:gd name="T102" fmla="*/ 2147483647 w 54"/>
              <a:gd name="T103" fmla="*/ 2147483647 h 57"/>
              <a:gd name="T104" fmla="*/ 2147483647 w 54"/>
              <a:gd name="T105" fmla="*/ 2147483647 h 57"/>
              <a:gd name="T106" fmla="*/ 2147483647 w 54"/>
              <a:gd name="T107" fmla="*/ 2147483647 h 57"/>
              <a:gd name="T108" fmla="*/ 2147483647 w 54"/>
              <a:gd name="T109" fmla="*/ 2147483647 h 57"/>
              <a:gd name="T110" fmla="*/ 2147483647 w 54"/>
              <a:gd name="T111" fmla="*/ 2147483647 h 57"/>
              <a:gd name="T112" fmla="*/ 2147483647 w 54"/>
              <a:gd name="T113" fmla="*/ 2147483647 h 57"/>
              <a:gd name="T114" fmla="*/ 0 w 54"/>
              <a:gd name="T115" fmla="*/ 2147483647 h 57"/>
              <a:gd name="T116" fmla="*/ 0 w 54"/>
              <a:gd name="T117" fmla="*/ 2147483647 h 57"/>
              <a:gd name="T118" fmla="*/ 2147483647 w 54"/>
              <a:gd name="T119" fmla="*/ 2147483647 h 57"/>
              <a:gd name="T120" fmla="*/ 2147483647 w 54"/>
              <a:gd name="T121" fmla="*/ 2147483647 h 57"/>
              <a:gd name="T122" fmla="*/ 2147483647 w 54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2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0 w 51"/>
              <a:gd name="T51" fmla="*/ 2147483647 h 57"/>
              <a:gd name="T52" fmla="*/ 0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0 h 57"/>
              <a:gd name="T64" fmla="*/ 2147483647 w 51"/>
              <a:gd name="T65" fmla="*/ 0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2147483647 w 51"/>
              <a:gd name="T103" fmla="*/ 2147483647 h 57"/>
              <a:gd name="T104" fmla="*/ 2147483647 w 51"/>
              <a:gd name="T105" fmla="*/ 2147483647 h 57"/>
              <a:gd name="T106" fmla="*/ 2147483647 w 51"/>
              <a:gd name="T107" fmla="*/ 2147483647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3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4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0 w 52"/>
              <a:gd name="T39" fmla="*/ 2147483647 h 57"/>
              <a:gd name="T40" fmla="*/ 0 w 52"/>
              <a:gd name="T41" fmla="*/ 2147483647 h 57"/>
              <a:gd name="T42" fmla="*/ 0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0 h 57"/>
              <a:gd name="T54" fmla="*/ 2147483647 w 52"/>
              <a:gd name="T55" fmla="*/ 0 h 57"/>
              <a:gd name="T56" fmla="*/ 2147483647 w 52"/>
              <a:gd name="T57" fmla="*/ 0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2147483647 h 57"/>
              <a:gd name="T70" fmla="*/ 2147483647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0 w 52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5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6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7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8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7 h 55"/>
              <a:gd name="T2" fmla="*/ 2147483647 w 50"/>
              <a:gd name="T3" fmla="*/ 2147483647 h 55"/>
              <a:gd name="T4" fmla="*/ 2147483647 w 50"/>
              <a:gd name="T5" fmla="*/ 2147483647 h 55"/>
              <a:gd name="T6" fmla="*/ 2147483647 w 50"/>
              <a:gd name="T7" fmla="*/ 2147483647 h 55"/>
              <a:gd name="T8" fmla="*/ 2147483647 w 50"/>
              <a:gd name="T9" fmla="*/ 2147483647 h 55"/>
              <a:gd name="T10" fmla="*/ 2147483647 w 50"/>
              <a:gd name="T11" fmla="*/ 2147483647 h 55"/>
              <a:gd name="T12" fmla="*/ 2147483647 w 50"/>
              <a:gd name="T13" fmla="*/ 2147483647 h 55"/>
              <a:gd name="T14" fmla="*/ 2147483647 w 50"/>
              <a:gd name="T15" fmla="*/ 2147483647 h 55"/>
              <a:gd name="T16" fmla="*/ 2147483647 w 50"/>
              <a:gd name="T17" fmla="*/ 2147483647 h 55"/>
              <a:gd name="T18" fmla="*/ 2147483647 w 50"/>
              <a:gd name="T19" fmla="*/ 2147483647 h 55"/>
              <a:gd name="T20" fmla="*/ 2147483647 w 50"/>
              <a:gd name="T21" fmla="*/ 2147483647 h 55"/>
              <a:gd name="T22" fmla="*/ 2147483647 w 50"/>
              <a:gd name="T23" fmla="*/ 2147483647 h 55"/>
              <a:gd name="T24" fmla="*/ 2147483647 w 50"/>
              <a:gd name="T25" fmla="*/ 2147483647 h 55"/>
              <a:gd name="T26" fmla="*/ 2147483647 w 50"/>
              <a:gd name="T27" fmla="*/ 2147483647 h 55"/>
              <a:gd name="T28" fmla="*/ 2147483647 w 50"/>
              <a:gd name="T29" fmla="*/ 2147483647 h 55"/>
              <a:gd name="T30" fmla="*/ 2147483647 w 50"/>
              <a:gd name="T31" fmla="*/ 2147483647 h 55"/>
              <a:gd name="T32" fmla="*/ 2147483647 w 50"/>
              <a:gd name="T33" fmla="*/ 2147483647 h 55"/>
              <a:gd name="T34" fmla="*/ 2147483647 w 50"/>
              <a:gd name="T35" fmla="*/ 2147483647 h 55"/>
              <a:gd name="T36" fmla="*/ 2147483647 w 50"/>
              <a:gd name="T37" fmla="*/ 2147483647 h 55"/>
              <a:gd name="T38" fmla="*/ 2147483647 w 50"/>
              <a:gd name="T39" fmla="*/ 2147483647 h 55"/>
              <a:gd name="T40" fmla="*/ 2147483647 w 50"/>
              <a:gd name="T41" fmla="*/ 0 h 55"/>
              <a:gd name="T42" fmla="*/ 2147483647 w 50"/>
              <a:gd name="T43" fmla="*/ 0 h 55"/>
              <a:gd name="T44" fmla="*/ 2147483647 w 50"/>
              <a:gd name="T45" fmla="*/ 2147483647 h 55"/>
              <a:gd name="T46" fmla="*/ 2147483647 w 50"/>
              <a:gd name="T47" fmla="*/ 2147483647 h 55"/>
              <a:gd name="T48" fmla="*/ 2147483647 w 50"/>
              <a:gd name="T49" fmla="*/ 2147483647 h 55"/>
              <a:gd name="T50" fmla="*/ 2147483647 w 50"/>
              <a:gd name="T51" fmla="*/ 2147483647 h 55"/>
              <a:gd name="T52" fmla="*/ 2147483647 w 50"/>
              <a:gd name="T53" fmla="*/ 2147483647 h 55"/>
              <a:gd name="T54" fmla="*/ 2147483647 w 50"/>
              <a:gd name="T55" fmla="*/ 2147483647 h 55"/>
              <a:gd name="T56" fmla="*/ 2147483647 w 50"/>
              <a:gd name="T57" fmla="*/ 2147483647 h 55"/>
              <a:gd name="T58" fmla="*/ 2147483647 w 50"/>
              <a:gd name="T59" fmla="*/ 2147483647 h 55"/>
              <a:gd name="T60" fmla="*/ 2147483647 w 50"/>
              <a:gd name="T61" fmla="*/ 2147483647 h 55"/>
              <a:gd name="T62" fmla="*/ 2147483647 w 50"/>
              <a:gd name="T63" fmla="*/ 2147483647 h 55"/>
              <a:gd name="T64" fmla="*/ 0 w 50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9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0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0 h 57"/>
              <a:gd name="T56" fmla="*/ 2147483647 w 51"/>
              <a:gd name="T57" fmla="*/ 0 h 57"/>
              <a:gd name="T58" fmla="*/ 2147483647 w 51"/>
              <a:gd name="T59" fmla="*/ 0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0 w 51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1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2147483647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2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7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0 w 52"/>
              <a:gd name="T13" fmla="*/ 2147483647 h 55"/>
              <a:gd name="T14" fmla="*/ 0 w 52"/>
              <a:gd name="T15" fmla="*/ 2147483647 h 55"/>
              <a:gd name="T16" fmla="*/ 2147483647 w 52"/>
              <a:gd name="T17" fmla="*/ 0 h 55"/>
              <a:gd name="T18" fmla="*/ 2147483647 w 52"/>
              <a:gd name="T19" fmla="*/ 0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3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2147483647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4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0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0 w 51"/>
              <a:gd name="T71" fmla="*/ 2147483647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5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0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6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2147483647 h 57"/>
              <a:gd name="T56" fmla="*/ 2147483647 w 52"/>
              <a:gd name="T57" fmla="*/ 2147483647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0 w 52"/>
              <a:gd name="T69" fmla="*/ 2147483647 h 57"/>
              <a:gd name="T70" fmla="*/ 0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0 h 57"/>
              <a:gd name="T82" fmla="*/ 2147483647 w 52"/>
              <a:gd name="T83" fmla="*/ 0 h 57"/>
              <a:gd name="T84" fmla="*/ 2147483647 w 52"/>
              <a:gd name="T85" fmla="*/ 0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2147483647 w 52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7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7 w 33"/>
              <a:gd name="T1" fmla="*/ 2147483647 h 55"/>
              <a:gd name="T2" fmla="*/ 2147483647 w 33"/>
              <a:gd name="T3" fmla="*/ 2147483647 h 55"/>
              <a:gd name="T4" fmla="*/ 0 w 33"/>
              <a:gd name="T5" fmla="*/ 2147483647 h 55"/>
              <a:gd name="T6" fmla="*/ 0 w 33"/>
              <a:gd name="T7" fmla="*/ 2147483647 h 55"/>
              <a:gd name="T8" fmla="*/ 0 w 33"/>
              <a:gd name="T9" fmla="*/ 2147483647 h 55"/>
              <a:gd name="T10" fmla="*/ 2147483647 w 33"/>
              <a:gd name="T11" fmla="*/ 2147483647 h 55"/>
              <a:gd name="T12" fmla="*/ 2147483647 w 33"/>
              <a:gd name="T13" fmla="*/ 2147483647 h 55"/>
              <a:gd name="T14" fmla="*/ 2147483647 w 33"/>
              <a:gd name="T15" fmla="*/ 2147483647 h 55"/>
              <a:gd name="T16" fmla="*/ 2147483647 w 33"/>
              <a:gd name="T17" fmla="*/ 2147483647 h 55"/>
              <a:gd name="T18" fmla="*/ 2147483647 w 33"/>
              <a:gd name="T19" fmla="*/ 2147483647 h 55"/>
              <a:gd name="T20" fmla="*/ 2147483647 w 33"/>
              <a:gd name="T21" fmla="*/ 2147483647 h 55"/>
              <a:gd name="T22" fmla="*/ 2147483647 w 33"/>
              <a:gd name="T23" fmla="*/ 2147483647 h 55"/>
              <a:gd name="T24" fmla="*/ 2147483647 w 33"/>
              <a:gd name="T25" fmla="*/ 0 h 55"/>
              <a:gd name="T26" fmla="*/ 2147483647 w 33"/>
              <a:gd name="T27" fmla="*/ 0 h 55"/>
              <a:gd name="T28" fmla="*/ 2147483647 w 33"/>
              <a:gd name="T29" fmla="*/ 2147483647 h 55"/>
              <a:gd name="T30" fmla="*/ 2147483647 w 33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8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7 w 50"/>
              <a:gd name="T1" fmla="*/ 2147483647 h 55"/>
              <a:gd name="T2" fmla="*/ 2147483647 w 50"/>
              <a:gd name="T3" fmla="*/ 2147483647 h 55"/>
              <a:gd name="T4" fmla="*/ 2147483647 w 50"/>
              <a:gd name="T5" fmla="*/ 2147483647 h 55"/>
              <a:gd name="T6" fmla="*/ 2147483647 w 50"/>
              <a:gd name="T7" fmla="*/ 2147483647 h 55"/>
              <a:gd name="T8" fmla="*/ 2147483647 w 50"/>
              <a:gd name="T9" fmla="*/ 2147483647 h 55"/>
              <a:gd name="T10" fmla="*/ 2147483647 w 50"/>
              <a:gd name="T11" fmla="*/ 2147483647 h 55"/>
              <a:gd name="T12" fmla="*/ 2147483647 w 50"/>
              <a:gd name="T13" fmla="*/ 2147483647 h 55"/>
              <a:gd name="T14" fmla="*/ 2147483647 w 50"/>
              <a:gd name="T15" fmla="*/ 2147483647 h 55"/>
              <a:gd name="T16" fmla="*/ 2147483647 w 50"/>
              <a:gd name="T17" fmla="*/ 2147483647 h 55"/>
              <a:gd name="T18" fmla="*/ 2147483647 w 50"/>
              <a:gd name="T19" fmla="*/ 2147483647 h 55"/>
              <a:gd name="T20" fmla="*/ 2147483647 w 50"/>
              <a:gd name="T21" fmla="*/ 2147483647 h 55"/>
              <a:gd name="T22" fmla="*/ 2147483647 w 50"/>
              <a:gd name="T23" fmla="*/ 2147483647 h 55"/>
              <a:gd name="T24" fmla="*/ 0 w 50"/>
              <a:gd name="T25" fmla="*/ 2147483647 h 55"/>
              <a:gd name="T26" fmla="*/ 0 w 50"/>
              <a:gd name="T27" fmla="*/ 0 h 55"/>
              <a:gd name="T28" fmla="*/ 2147483647 w 50"/>
              <a:gd name="T29" fmla="*/ 0 h 55"/>
              <a:gd name="T30" fmla="*/ 2147483647 w 50"/>
              <a:gd name="T31" fmla="*/ 2147483647 h 55"/>
              <a:gd name="T32" fmla="*/ 2147483647 w 50"/>
              <a:gd name="T33" fmla="*/ 2147483647 h 55"/>
              <a:gd name="T34" fmla="*/ 2147483647 w 50"/>
              <a:gd name="T35" fmla="*/ 2147483647 h 55"/>
              <a:gd name="T36" fmla="*/ 2147483647 w 50"/>
              <a:gd name="T37" fmla="*/ 2147483647 h 55"/>
              <a:gd name="T38" fmla="*/ 2147483647 w 50"/>
              <a:gd name="T39" fmla="*/ 2147483647 h 55"/>
              <a:gd name="T40" fmla="*/ 2147483647 w 50"/>
              <a:gd name="T41" fmla="*/ 2147483647 h 55"/>
              <a:gd name="T42" fmla="*/ 2147483647 w 50"/>
              <a:gd name="T43" fmla="*/ 2147483647 h 55"/>
              <a:gd name="T44" fmla="*/ 2147483647 w 50"/>
              <a:gd name="T45" fmla="*/ 2147483647 h 55"/>
              <a:gd name="T46" fmla="*/ 2147483647 w 50"/>
              <a:gd name="T47" fmla="*/ 2147483647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9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0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2147483647 h 57"/>
              <a:gd name="T56" fmla="*/ 2147483647 w 52"/>
              <a:gd name="T57" fmla="*/ 2147483647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0 h 57"/>
              <a:gd name="T70" fmla="*/ 2147483647 w 52"/>
              <a:gd name="T71" fmla="*/ 0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2147483647 w 52"/>
              <a:gd name="T103" fmla="*/ 2147483647 h 57"/>
              <a:gd name="T104" fmla="*/ 2147483647 w 52"/>
              <a:gd name="T105" fmla="*/ 2147483647 h 57"/>
              <a:gd name="T106" fmla="*/ 2147483647 w 52"/>
              <a:gd name="T107" fmla="*/ 2147483647 h 57"/>
              <a:gd name="T108" fmla="*/ 2147483647 w 52"/>
              <a:gd name="T109" fmla="*/ 2147483647 h 57"/>
              <a:gd name="T110" fmla="*/ 2147483647 w 52"/>
              <a:gd name="T111" fmla="*/ 2147483647 h 57"/>
              <a:gd name="T112" fmla="*/ 2147483647 w 52"/>
              <a:gd name="T113" fmla="*/ 2147483647 h 57"/>
              <a:gd name="T114" fmla="*/ 0 w 52"/>
              <a:gd name="T115" fmla="*/ 2147483647 h 57"/>
              <a:gd name="T116" fmla="*/ 0 w 52"/>
              <a:gd name="T117" fmla="*/ 2147483647 h 57"/>
              <a:gd name="T118" fmla="*/ 0 w 52"/>
              <a:gd name="T119" fmla="*/ 2147483647 h 57"/>
              <a:gd name="T120" fmla="*/ 2147483647 w 52"/>
              <a:gd name="T121" fmla="*/ 2147483647 h 57"/>
              <a:gd name="T122" fmla="*/ 2147483647 w 52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1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7 w 31"/>
              <a:gd name="T1" fmla="*/ 2147483647 h 55"/>
              <a:gd name="T2" fmla="*/ 2147483647 w 31"/>
              <a:gd name="T3" fmla="*/ 2147483647 h 55"/>
              <a:gd name="T4" fmla="*/ 0 w 31"/>
              <a:gd name="T5" fmla="*/ 2147483647 h 55"/>
              <a:gd name="T6" fmla="*/ 0 w 31"/>
              <a:gd name="T7" fmla="*/ 2147483647 h 55"/>
              <a:gd name="T8" fmla="*/ 2147483647 w 31"/>
              <a:gd name="T9" fmla="*/ 2147483647 h 55"/>
              <a:gd name="T10" fmla="*/ 2147483647 w 31"/>
              <a:gd name="T11" fmla="*/ 2147483647 h 55"/>
              <a:gd name="T12" fmla="*/ 2147483647 w 31"/>
              <a:gd name="T13" fmla="*/ 2147483647 h 55"/>
              <a:gd name="T14" fmla="*/ 2147483647 w 31"/>
              <a:gd name="T15" fmla="*/ 2147483647 h 55"/>
              <a:gd name="T16" fmla="*/ 2147483647 w 31"/>
              <a:gd name="T17" fmla="*/ 2147483647 h 55"/>
              <a:gd name="T18" fmla="*/ 2147483647 w 31"/>
              <a:gd name="T19" fmla="*/ 2147483647 h 55"/>
              <a:gd name="T20" fmla="*/ 2147483647 w 31"/>
              <a:gd name="T21" fmla="*/ 2147483647 h 55"/>
              <a:gd name="T22" fmla="*/ 2147483647 w 31"/>
              <a:gd name="T23" fmla="*/ 2147483647 h 55"/>
              <a:gd name="T24" fmla="*/ 2147483647 w 31"/>
              <a:gd name="T25" fmla="*/ 0 h 55"/>
              <a:gd name="T26" fmla="*/ 2147483647 w 31"/>
              <a:gd name="T27" fmla="*/ 0 h 55"/>
              <a:gd name="T28" fmla="*/ 2147483647 w 31"/>
              <a:gd name="T29" fmla="*/ 2147483647 h 55"/>
              <a:gd name="T30" fmla="*/ 2147483647 w 31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2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0 w 51"/>
              <a:gd name="T51" fmla="*/ 2147483647 h 57"/>
              <a:gd name="T52" fmla="*/ 0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0 h 57"/>
              <a:gd name="T64" fmla="*/ 2147483647 w 51"/>
              <a:gd name="T65" fmla="*/ 0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2147483647 w 51"/>
              <a:gd name="T103" fmla="*/ 2147483647 h 57"/>
              <a:gd name="T104" fmla="*/ 2147483647 w 51"/>
              <a:gd name="T105" fmla="*/ 2147483647 h 57"/>
              <a:gd name="T106" fmla="*/ 2147483647 w 51"/>
              <a:gd name="T107" fmla="*/ 2147483647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3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0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0 h 57"/>
              <a:gd name="T54" fmla="*/ 2147483647 w 54"/>
              <a:gd name="T55" fmla="*/ 0 h 57"/>
              <a:gd name="T56" fmla="*/ 2147483647 w 54"/>
              <a:gd name="T57" fmla="*/ 0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0 w 54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4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615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6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7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8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9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0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1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2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3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4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5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6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7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8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9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0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1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2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3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4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5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6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7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8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7 w 51"/>
              <a:gd name="T1" fmla="*/ 2147483647 h 54"/>
              <a:gd name="T2" fmla="*/ 2147483647 w 51"/>
              <a:gd name="T3" fmla="*/ 2147483647 h 54"/>
              <a:gd name="T4" fmla="*/ 2147483647 w 51"/>
              <a:gd name="T5" fmla="*/ 2147483647 h 54"/>
              <a:gd name="T6" fmla="*/ 2147483647 w 51"/>
              <a:gd name="T7" fmla="*/ 2147483647 h 54"/>
              <a:gd name="T8" fmla="*/ 2147483647 w 51"/>
              <a:gd name="T9" fmla="*/ 2147483647 h 54"/>
              <a:gd name="T10" fmla="*/ 2147483647 w 51"/>
              <a:gd name="T11" fmla="*/ 2147483647 h 54"/>
              <a:gd name="T12" fmla="*/ 2147483647 w 51"/>
              <a:gd name="T13" fmla="*/ 2147483647 h 54"/>
              <a:gd name="T14" fmla="*/ 2147483647 w 51"/>
              <a:gd name="T15" fmla="*/ 2147483647 h 54"/>
              <a:gd name="T16" fmla="*/ 2147483647 w 51"/>
              <a:gd name="T17" fmla="*/ 2147483647 h 54"/>
              <a:gd name="T18" fmla="*/ 2147483647 w 51"/>
              <a:gd name="T19" fmla="*/ 2147483647 h 54"/>
              <a:gd name="T20" fmla="*/ 2147483647 w 51"/>
              <a:gd name="T21" fmla="*/ 2147483647 h 54"/>
              <a:gd name="T22" fmla="*/ 2147483647 w 51"/>
              <a:gd name="T23" fmla="*/ 2147483647 h 54"/>
              <a:gd name="T24" fmla="*/ 2147483647 w 51"/>
              <a:gd name="T25" fmla="*/ 2147483647 h 54"/>
              <a:gd name="T26" fmla="*/ 2147483647 w 51"/>
              <a:gd name="T27" fmla="*/ 2147483647 h 54"/>
              <a:gd name="T28" fmla="*/ 2147483647 w 51"/>
              <a:gd name="T29" fmla="*/ 2147483647 h 54"/>
              <a:gd name="T30" fmla="*/ 2147483647 w 51"/>
              <a:gd name="T31" fmla="*/ 2147483647 h 54"/>
              <a:gd name="T32" fmla="*/ 2147483647 w 51"/>
              <a:gd name="T33" fmla="*/ 2147483647 h 54"/>
              <a:gd name="T34" fmla="*/ 2147483647 w 51"/>
              <a:gd name="T35" fmla="*/ 2147483647 h 54"/>
              <a:gd name="T36" fmla="*/ 2147483647 w 51"/>
              <a:gd name="T37" fmla="*/ 2147483647 h 54"/>
              <a:gd name="T38" fmla="*/ 0 w 51"/>
              <a:gd name="T39" fmla="*/ 2147483647 h 54"/>
              <a:gd name="T40" fmla="*/ 0 w 51"/>
              <a:gd name="T41" fmla="*/ 2147483647 h 54"/>
              <a:gd name="T42" fmla="*/ 2147483647 w 51"/>
              <a:gd name="T43" fmla="*/ 2147483647 h 54"/>
              <a:gd name="T44" fmla="*/ 2147483647 w 51"/>
              <a:gd name="T45" fmla="*/ 2147483647 h 54"/>
              <a:gd name="T46" fmla="*/ 2147483647 w 51"/>
              <a:gd name="T47" fmla="*/ 2147483647 h 54"/>
              <a:gd name="T48" fmla="*/ 2147483647 w 51"/>
              <a:gd name="T49" fmla="*/ 2147483647 h 54"/>
              <a:gd name="T50" fmla="*/ 2147483647 w 51"/>
              <a:gd name="T51" fmla="*/ 2147483647 h 54"/>
              <a:gd name="T52" fmla="*/ 2147483647 w 51"/>
              <a:gd name="T53" fmla="*/ 0 h 54"/>
              <a:gd name="T54" fmla="*/ 2147483647 w 51"/>
              <a:gd name="T55" fmla="*/ 0 h 54"/>
              <a:gd name="T56" fmla="*/ 2147483647 w 51"/>
              <a:gd name="T57" fmla="*/ 0 h 54"/>
              <a:gd name="T58" fmla="*/ 2147483647 w 51"/>
              <a:gd name="T59" fmla="*/ 2147483647 h 54"/>
              <a:gd name="T60" fmla="*/ 2147483647 w 51"/>
              <a:gd name="T61" fmla="*/ 2147483647 h 54"/>
              <a:gd name="T62" fmla="*/ 2147483647 w 51"/>
              <a:gd name="T63" fmla="*/ 2147483647 h 54"/>
              <a:gd name="T64" fmla="*/ 2147483647 w 51"/>
              <a:gd name="T65" fmla="*/ 2147483647 h 54"/>
              <a:gd name="T66" fmla="*/ 2147483647 w 51"/>
              <a:gd name="T67" fmla="*/ 2147483647 h 54"/>
              <a:gd name="T68" fmla="*/ 2147483647 w 51"/>
              <a:gd name="T69" fmla="*/ 2147483647 h 54"/>
              <a:gd name="T70" fmla="*/ 2147483647 w 51"/>
              <a:gd name="T71" fmla="*/ 2147483647 h 54"/>
              <a:gd name="T72" fmla="*/ 2147483647 w 51"/>
              <a:gd name="T73" fmla="*/ 2147483647 h 54"/>
              <a:gd name="T74" fmla="*/ 2147483647 w 51"/>
              <a:gd name="T75" fmla="*/ 2147483647 h 54"/>
              <a:gd name="T76" fmla="*/ 2147483647 w 51"/>
              <a:gd name="T77" fmla="*/ 2147483647 h 54"/>
              <a:gd name="T78" fmla="*/ 2147483647 w 51"/>
              <a:gd name="T79" fmla="*/ 2147483647 h 54"/>
              <a:gd name="T80" fmla="*/ 2147483647 w 51"/>
              <a:gd name="T81" fmla="*/ 2147483647 h 54"/>
              <a:gd name="T82" fmla="*/ 2147483647 w 51"/>
              <a:gd name="T83" fmla="*/ 2147483647 h 54"/>
              <a:gd name="T84" fmla="*/ 2147483647 w 51"/>
              <a:gd name="T85" fmla="*/ 2147483647 h 54"/>
              <a:gd name="T86" fmla="*/ 2147483647 w 51"/>
              <a:gd name="T87" fmla="*/ 2147483647 h 54"/>
              <a:gd name="T88" fmla="*/ 2147483647 w 51"/>
              <a:gd name="T89" fmla="*/ 2147483647 h 54"/>
              <a:gd name="T90" fmla="*/ 0 w 51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39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7 h 54"/>
              <a:gd name="T2" fmla="*/ 2147483647 w 52"/>
              <a:gd name="T3" fmla="*/ 2147483647 h 54"/>
              <a:gd name="T4" fmla="*/ 2147483647 w 52"/>
              <a:gd name="T5" fmla="*/ 2147483647 h 54"/>
              <a:gd name="T6" fmla="*/ 2147483647 w 52"/>
              <a:gd name="T7" fmla="*/ 2147483647 h 54"/>
              <a:gd name="T8" fmla="*/ 2147483647 w 52"/>
              <a:gd name="T9" fmla="*/ 2147483647 h 54"/>
              <a:gd name="T10" fmla="*/ 2147483647 w 52"/>
              <a:gd name="T11" fmla="*/ 2147483647 h 54"/>
              <a:gd name="T12" fmla="*/ 2147483647 w 52"/>
              <a:gd name="T13" fmla="*/ 2147483647 h 54"/>
              <a:gd name="T14" fmla="*/ 2147483647 w 52"/>
              <a:gd name="T15" fmla="*/ 2147483647 h 54"/>
              <a:gd name="T16" fmla="*/ 2147483647 w 52"/>
              <a:gd name="T17" fmla="*/ 2147483647 h 54"/>
              <a:gd name="T18" fmla="*/ 2147483647 w 52"/>
              <a:gd name="T19" fmla="*/ 2147483647 h 54"/>
              <a:gd name="T20" fmla="*/ 2147483647 w 52"/>
              <a:gd name="T21" fmla="*/ 2147483647 h 54"/>
              <a:gd name="T22" fmla="*/ 2147483647 w 52"/>
              <a:gd name="T23" fmla="*/ 2147483647 h 54"/>
              <a:gd name="T24" fmla="*/ 2147483647 w 52"/>
              <a:gd name="T25" fmla="*/ 2147483647 h 54"/>
              <a:gd name="T26" fmla="*/ 2147483647 w 52"/>
              <a:gd name="T27" fmla="*/ 2147483647 h 54"/>
              <a:gd name="T28" fmla="*/ 2147483647 w 52"/>
              <a:gd name="T29" fmla="*/ 2147483647 h 54"/>
              <a:gd name="T30" fmla="*/ 2147483647 w 52"/>
              <a:gd name="T31" fmla="*/ 2147483647 h 54"/>
              <a:gd name="T32" fmla="*/ 2147483647 w 52"/>
              <a:gd name="T33" fmla="*/ 2147483647 h 54"/>
              <a:gd name="T34" fmla="*/ 2147483647 w 52"/>
              <a:gd name="T35" fmla="*/ 2147483647 h 54"/>
              <a:gd name="T36" fmla="*/ 2147483647 w 52"/>
              <a:gd name="T37" fmla="*/ 2147483647 h 54"/>
              <a:gd name="T38" fmla="*/ 2147483647 w 52"/>
              <a:gd name="T39" fmla="*/ 2147483647 h 54"/>
              <a:gd name="T40" fmla="*/ 2147483647 w 52"/>
              <a:gd name="T41" fmla="*/ 0 h 54"/>
              <a:gd name="T42" fmla="*/ 2147483647 w 52"/>
              <a:gd name="T43" fmla="*/ 0 h 54"/>
              <a:gd name="T44" fmla="*/ 2147483647 w 52"/>
              <a:gd name="T45" fmla="*/ 2147483647 h 54"/>
              <a:gd name="T46" fmla="*/ 2147483647 w 52"/>
              <a:gd name="T47" fmla="*/ 2147483647 h 54"/>
              <a:gd name="T48" fmla="*/ 2147483647 w 52"/>
              <a:gd name="T49" fmla="*/ 2147483647 h 54"/>
              <a:gd name="T50" fmla="*/ 2147483647 w 52"/>
              <a:gd name="T51" fmla="*/ 2147483647 h 54"/>
              <a:gd name="T52" fmla="*/ 2147483647 w 52"/>
              <a:gd name="T53" fmla="*/ 2147483647 h 54"/>
              <a:gd name="T54" fmla="*/ 2147483647 w 52"/>
              <a:gd name="T55" fmla="*/ 2147483647 h 54"/>
              <a:gd name="T56" fmla="*/ 2147483647 w 52"/>
              <a:gd name="T57" fmla="*/ 2147483647 h 54"/>
              <a:gd name="T58" fmla="*/ 2147483647 w 52"/>
              <a:gd name="T59" fmla="*/ 2147483647 h 54"/>
              <a:gd name="T60" fmla="*/ 2147483647 w 52"/>
              <a:gd name="T61" fmla="*/ 2147483647 h 54"/>
              <a:gd name="T62" fmla="*/ 2147483647 w 52"/>
              <a:gd name="T63" fmla="*/ 2147483647 h 54"/>
              <a:gd name="T64" fmla="*/ 0 w 52"/>
              <a:gd name="T65" fmla="*/ 2147483647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0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0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1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7 w 52"/>
              <a:gd name="T1" fmla="*/ 2147483647 h 53"/>
              <a:gd name="T2" fmla="*/ 2147483647 w 52"/>
              <a:gd name="T3" fmla="*/ 2147483647 h 53"/>
              <a:gd name="T4" fmla="*/ 2147483647 w 52"/>
              <a:gd name="T5" fmla="*/ 2147483647 h 53"/>
              <a:gd name="T6" fmla="*/ 2147483647 w 52"/>
              <a:gd name="T7" fmla="*/ 2147483647 h 53"/>
              <a:gd name="T8" fmla="*/ 2147483647 w 52"/>
              <a:gd name="T9" fmla="*/ 2147483647 h 53"/>
              <a:gd name="T10" fmla="*/ 2147483647 w 52"/>
              <a:gd name="T11" fmla="*/ 2147483647 h 53"/>
              <a:gd name="T12" fmla="*/ 0 w 52"/>
              <a:gd name="T13" fmla="*/ 2147483647 h 53"/>
              <a:gd name="T14" fmla="*/ 0 w 52"/>
              <a:gd name="T15" fmla="*/ 2147483647 h 53"/>
              <a:gd name="T16" fmla="*/ 2147483647 w 52"/>
              <a:gd name="T17" fmla="*/ 0 h 53"/>
              <a:gd name="T18" fmla="*/ 2147483647 w 52"/>
              <a:gd name="T19" fmla="*/ 0 h 53"/>
              <a:gd name="T20" fmla="*/ 2147483647 w 52"/>
              <a:gd name="T21" fmla="*/ 2147483647 h 53"/>
              <a:gd name="T22" fmla="*/ 2147483647 w 52"/>
              <a:gd name="T23" fmla="*/ 2147483647 h 53"/>
              <a:gd name="T24" fmla="*/ 2147483647 w 52"/>
              <a:gd name="T25" fmla="*/ 2147483647 h 53"/>
              <a:gd name="T26" fmla="*/ 2147483647 w 52"/>
              <a:gd name="T27" fmla="*/ 2147483647 h 53"/>
              <a:gd name="T28" fmla="*/ 2147483647 w 52"/>
              <a:gd name="T29" fmla="*/ 2147483647 h 53"/>
              <a:gd name="T30" fmla="*/ 2147483647 w 52"/>
              <a:gd name="T31" fmla="*/ 2147483647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2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0 w 51"/>
              <a:gd name="T39" fmla="*/ 2147483647 h 57"/>
              <a:gd name="T40" fmla="*/ 0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0 h 57"/>
              <a:gd name="T54" fmla="*/ 2147483647 w 51"/>
              <a:gd name="T55" fmla="*/ 0 h 57"/>
              <a:gd name="T56" fmla="*/ 2147483647 w 51"/>
              <a:gd name="T57" fmla="*/ 0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0 w 51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3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7 w 52"/>
              <a:gd name="T1" fmla="*/ 2147483647 h 56"/>
              <a:gd name="T2" fmla="*/ 2147483647 w 52"/>
              <a:gd name="T3" fmla="*/ 2147483647 h 56"/>
              <a:gd name="T4" fmla="*/ 2147483647 w 52"/>
              <a:gd name="T5" fmla="*/ 2147483647 h 56"/>
              <a:gd name="T6" fmla="*/ 2147483647 w 52"/>
              <a:gd name="T7" fmla="*/ 2147483647 h 56"/>
              <a:gd name="T8" fmla="*/ 2147483647 w 52"/>
              <a:gd name="T9" fmla="*/ 2147483647 h 56"/>
              <a:gd name="T10" fmla="*/ 2147483647 w 52"/>
              <a:gd name="T11" fmla="*/ 2147483647 h 56"/>
              <a:gd name="T12" fmla="*/ 2147483647 w 52"/>
              <a:gd name="T13" fmla="*/ 2147483647 h 56"/>
              <a:gd name="T14" fmla="*/ 2147483647 w 52"/>
              <a:gd name="T15" fmla="*/ 2147483647 h 56"/>
              <a:gd name="T16" fmla="*/ 2147483647 w 52"/>
              <a:gd name="T17" fmla="*/ 2147483647 h 56"/>
              <a:gd name="T18" fmla="*/ 2147483647 w 52"/>
              <a:gd name="T19" fmla="*/ 2147483647 h 56"/>
              <a:gd name="T20" fmla="*/ 2147483647 w 52"/>
              <a:gd name="T21" fmla="*/ 2147483647 h 56"/>
              <a:gd name="T22" fmla="*/ 2147483647 w 52"/>
              <a:gd name="T23" fmla="*/ 2147483647 h 56"/>
              <a:gd name="T24" fmla="*/ 2147483647 w 52"/>
              <a:gd name="T25" fmla="*/ 2147483647 h 56"/>
              <a:gd name="T26" fmla="*/ 2147483647 w 52"/>
              <a:gd name="T27" fmla="*/ 2147483647 h 56"/>
              <a:gd name="T28" fmla="*/ 2147483647 w 52"/>
              <a:gd name="T29" fmla="*/ 2147483647 h 56"/>
              <a:gd name="T30" fmla="*/ 2147483647 w 52"/>
              <a:gd name="T31" fmla="*/ 2147483647 h 56"/>
              <a:gd name="T32" fmla="*/ 2147483647 w 52"/>
              <a:gd name="T33" fmla="*/ 2147483647 h 56"/>
              <a:gd name="T34" fmla="*/ 2147483647 w 52"/>
              <a:gd name="T35" fmla="*/ 2147483647 h 56"/>
              <a:gd name="T36" fmla="*/ 2147483647 w 52"/>
              <a:gd name="T37" fmla="*/ 2147483647 h 56"/>
              <a:gd name="T38" fmla="*/ 2147483647 w 52"/>
              <a:gd name="T39" fmla="*/ 2147483647 h 56"/>
              <a:gd name="T40" fmla="*/ 2147483647 w 52"/>
              <a:gd name="T41" fmla="*/ 2147483647 h 56"/>
              <a:gd name="T42" fmla="*/ 2147483647 w 52"/>
              <a:gd name="T43" fmla="*/ 2147483647 h 56"/>
              <a:gd name="T44" fmla="*/ 2147483647 w 52"/>
              <a:gd name="T45" fmla="*/ 2147483647 h 56"/>
              <a:gd name="T46" fmla="*/ 2147483647 w 52"/>
              <a:gd name="T47" fmla="*/ 2147483647 h 56"/>
              <a:gd name="T48" fmla="*/ 2147483647 w 52"/>
              <a:gd name="T49" fmla="*/ 2147483647 h 56"/>
              <a:gd name="T50" fmla="*/ 2147483647 w 52"/>
              <a:gd name="T51" fmla="*/ 2147483647 h 56"/>
              <a:gd name="T52" fmla="*/ 2147483647 w 52"/>
              <a:gd name="T53" fmla="*/ 2147483647 h 56"/>
              <a:gd name="T54" fmla="*/ 2147483647 w 52"/>
              <a:gd name="T55" fmla="*/ 2147483647 h 56"/>
              <a:gd name="T56" fmla="*/ 2147483647 w 52"/>
              <a:gd name="T57" fmla="*/ 2147483647 h 56"/>
              <a:gd name="T58" fmla="*/ 2147483647 w 52"/>
              <a:gd name="T59" fmla="*/ 2147483647 h 56"/>
              <a:gd name="T60" fmla="*/ 2147483647 w 52"/>
              <a:gd name="T61" fmla="*/ 2147483647 h 56"/>
              <a:gd name="T62" fmla="*/ 2147483647 w 52"/>
              <a:gd name="T63" fmla="*/ 2147483647 h 56"/>
              <a:gd name="T64" fmla="*/ 2147483647 w 52"/>
              <a:gd name="T65" fmla="*/ 2147483647 h 56"/>
              <a:gd name="T66" fmla="*/ 2147483647 w 52"/>
              <a:gd name="T67" fmla="*/ 2147483647 h 56"/>
              <a:gd name="T68" fmla="*/ 0 w 52"/>
              <a:gd name="T69" fmla="*/ 2147483647 h 56"/>
              <a:gd name="T70" fmla="*/ 0 w 52"/>
              <a:gd name="T71" fmla="*/ 2147483647 h 56"/>
              <a:gd name="T72" fmla="*/ 2147483647 w 52"/>
              <a:gd name="T73" fmla="*/ 2147483647 h 56"/>
              <a:gd name="T74" fmla="*/ 2147483647 w 52"/>
              <a:gd name="T75" fmla="*/ 2147483647 h 56"/>
              <a:gd name="T76" fmla="*/ 2147483647 w 52"/>
              <a:gd name="T77" fmla="*/ 2147483647 h 56"/>
              <a:gd name="T78" fmla="*/ 2147483647 w 52"/>
              <a:gd name="T79" fmla="*/ 2147483647 h 56"/>
              <a:gd name="T80" fmla="*/ 2147483647 w 52"/>
              <a:gd name="T81" fmla="*/ 2147483647 h 56"/>
              <a:gd name="T82" fmla="*/ 2147483647 w 52"/>
              <a:gd name="T83" fmla="*/ 2147483647 h 56"/>
              <a:gd name="T84" fmla="*/ 2147483647 w 52"/>
              <a:gd name="T85" fmla="*/ 2147483647 h 56"/>
              <a:gd name="T86" fmla="*/ 2147483647 w 52"/>
              <a:gd name="T87" fmla="*/ 2147483647 h 56"/>
              <a:gd name="T88" fmla="*/ 2147483647 w 52"/>
              <a:gd name="T89" fmla="*/ 2147483647 h 56"/>
              <a:gd name="T90" fmla="*/ 2147483647 w 52"/>
              <a:gd name="T91" fmla="*/ 2147483647 h 56"/>
              <a:gd name="T92" fmla="*/ 2147483647 w 52"/>
              <a:gd name="T93" fmla="*/ 2147483647 h 56"/>
              <a:gd name="T94" fmla="*/ 2147483647 w 52"/>
              <a:gd name="T95" fmla="*/ 2147483647 h 56"/>
              <a:gd name="T96" fmla="*/ 2147483647 w 52"/>
              <a:gd name="T97" fmla="*/ 2147483647 h 56"/>
              <a:gd name="T98" fmla="*/ 2147483647 w 52"/>
              <a:gd name="T99" fmla="*/ 2147483647 h 56"/>
              <a:gd name="T100" fmla="*/ 2147483647 w 52"/>
              <a:gd name="T101" fmla="*/ 2147483647 h 56"/>
              <a:gd name="T102" fmla="*/ 2147483647 w 52"/>
              <a:gd name="T103" fmla="*/ 2147483647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4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2147483647 h 56"/>
              <a:gd name="T54" fmla="*/ 2147483647 w 51"/>
              <a:gd name="T55" fmla="*/ 2147483647 h 56"/>
              <a:gd name="T56" fmla="*/ 2147483647 w 51"/>
              <a:gd name="T57" fmla="*/ 2147483647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5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2147483647 h 56"/>
              <a:gd name="T32" fmla="*/ 2147483647 w 50"/>
              <a:gd name="T33" fmla="*/ 2147483647 h 56"/>
              <a:gd name="T34" fmla="*/ 2147483647 w 50"/>
              <a:gd name="T35" fmla="*/ 2147483647 h 56"/>
              <a:gd name="T36" fmla="*/ 2147483647 w 50"/>
              <a:gd name="T37" fmla="*/ 2147483647 h 56"/>
              <a:gd name="T38" fmla="*/ 2147483647 w 50"/>
              <a:gd name="T39" fmla="*/ 2147483647 h 56"/>
              <a:gd name="T40" fmla="*/ 2147483647 w 50"/>
              <a:gd name="T41" fmla="*/ 2147483647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2147483647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2147483647 w 50"/>
              <a:gd name="T55" fmla="*/ 2147483647 h 56"/>
              <a:gd name="T56" fmla="*/ 2147483647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2147483647 w 50"/>
              <a:gd name="T67" fmla="*/ 2147483647 h 56"/>
              <a:gd name="T68" fmla="*/ 2147483647 w 50"/>
              <a:gd name="T69" fmla="*/ 0 h 56"/>
              <a:gd name="T70" fmla="*/ 2147483647 w 50"/>
              <a:gd name="T71" fmla="*/ 0 h 56"/>
              <a:gd name="T72" fmla="*/ 2147483647 w 50"/>
              <a:gd name="T73" fmla="*/ 2147483647 h 56"/>
              <a:gd name="T74" fmla="*/ 2147483647 w 50"/>
              <a:gd name="T75" fmla="*/ 2147483647 h 56"/>
              <a:gd name="T76" fmla="*/ 2147483647 w 50"/>
              <a:gd name="T77" fmla="*/ 2147483647 h 56"/>
              <a:gd name="T78" fmla="*/ 2147483647 w 50"/>
              <a:gd name="T79" fmla="*/ 2147483647 h 56"/>
              <a:gd name="T80" fmla="*/ 2147483647 w 50"/>
              <a:gd name="T81" fmla="*/ 2147483647 h 56"/>
              <a:gd name="T82" fmla="*/ 2147483647 w 50"/>
              <a:gd name="T83" fmla="*/ 2147483647 h 56"/>
              <a:gd name="T84" fmla="*/ 2147483647 w 50"/>
              <a:gd name="T85" fmla="*/ 2147483647 h 56"/>
              <a:gd name="T86" fmla="*/ 2147483647 w 50"/>
              <a:gd name="T87" fmla="*/ 2147483647 h 56"/>
              <a:gd name="T88" fmla="*/ 2147483647 w 50"/>
              <a:gd name="T89" fmla="*/ 2147483647 h 56"/>
              <a:gd name="T90" fmla="*/ 2147483647 w 50"/>
              <a:gd name="T91" fmla="*/ 2147483647 h 56"/>
              <a:gd name="T92" fmla="*/ 2147483647 w 50"/>
              <a:gd name="T93" fmla="*/ 2147483647 h 56"/>
              <a:gd name="T94" fmla="*/ 2147483647 w 50"/>
              <a:gd name="T95" fmla="*/ 2147483647 h 56"/>
              <a:gd name="T96" fmla="*/ 2147483647 w 50"/>
              <a:gd name="T97" fmla="*/ 2147483647 h 56"/>
              <a:gd name="T98" fmla="*/ 2147483647 w 50"/>
              <a:gd name="T99" fmla="*/ 2147483647 h 56"/>
              <a:gd name="T100" fmla="*/ 2147483647 w 50"/>
              <a:gd name="T101" fmla="*/ 2147483647 h 56"/>
              <a:gd name="T102" fmla="*/ 2147483647 w 50"/>
              <a:gd name="T103" fmla="*/ 2147483647 h 56"/>
              <a:gd name="T104" fmla="*/ 2147483647 w 50"/>
              <a:gd name="T105" fmla="*/ 2147483647 h 56"/>
              <a:gd name="T106" fmla="*/ 2147483647 w 50"/>
              <a:gd name="T107" fmla="*/ 2147483647 h 56"/>
              <a:gd name="T108" fmla="*/ 2147483647 w 50"/>
              <a:gd name="T109" fmla="*/ 2147483647 h 56"/>
              <a:gd name="T110" fmla="*/ 2147483647 w 50"/>
              <a:gd name="T111" fmla="*/ 2147483647 h 56"/>
              <a:gd name="T112" fmla="*/ 2147483647 w 50"/>
              <a:gd name="T113" fmla="*/ 2147483647 h 56"/>
              <a:gd name="T114" fmla="*/ 0 w 50"/>
              <a:gd name="T115" fmla="*/ 2147483647 h 56"/>
              <a:gd name="T116" fmla="*/ 0 w 50"/>
              <a:gd name="T117" fmla="*/ 2147483647 h 56"/>
              <a:gd name="T118" fmla="*/ 2147483647 w 50"/>
              <a:gd name="T119" fmla="*/ 2147483647 h 56"/>
              <a:gd name="T120" fmla="*/ 2147483647 w 50"/>
              <a:gd name="T121" fmla="*/ 2147483647 h 56"/>
              <a:gd name="T122" fmla="*/ 2147483647 w 50"/>
              <a:gd name="T123" fmla="*/ 2147483647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6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2147483647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7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8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7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0 w 52"/>
              <a:gd name="T39" fmla="*/ 2147483647 h 55"/>
              <a:gd name="T40" fmla="*/ 0 w 52"/>
              <a:gd name="T41" fmla="*/ 2147483647 h 55"/>
              <a:gd name="T42" fmla="*/ 2147483647 w 52"/>
              <a:gd name="T43" fmla="*/ 2147483647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0 h 55"/>
              <a:gd name="T54" fmla="*/ 2147483647 w 52"/>
              <a:gd name="T55" fmla="*/ 0 h 55"/>
              <a:gd name="T56" fmla="*/ 2147483647 w 52"/>
              <a:gd name="T57" fmla="*/ 0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2147483647 w 52"/>
              <a:gd name="T65" fmla="*/ 2147483647 h 55"/>
              <a:gd name="T66" fmla="*/ 2147483647 w 52"/>
              <a:gd name="T67" fmla="*/ 2147483647 h 55"/>
              <a:gd name="T68" fmla="*/ 2147483647 w 52"/>
              <a:gd name="T69" fmla="*/ 2147483647 h 55"/>
              <a:gd name="T70" fmla="*/ 2147483647 w 52"/>
              <a:gd name="T71" fmla="*/ 2147483647 h 55"/>
              <a:gd name="T72" fmla="*/ 2147483647 w 52"/>
              <a:gd name="T73" fmla="*/ 2147483647 h 55"/>
              <a:gd name="T74" fmla="*/ 2147483647 w 52"/>
              <a:gd name="T75" fmla="*/ 2147483647 h 55"/>
              <a:gd name="T76" fmla="*/ 2147483647 w 52"/>
              <a:gd name="T77" fmla="*/ 2147483647 h 55"/>
              <a:gd name="T78" fmla="*/ 2147483647 w 52"/>
              <a:gd name="T79" fmla="*/ 2147483647 h 55"/>
              <a:gd name="T80" fmla="*/ 2147483647 w 52"/>
              <a:gd name="T81" fmla="*/ 2147483647 h 55"/>
              <a:gd name="T82" fmla="*/ 2147483647 w 52"/>
              <a:gd name="T83" fmla="*/ 2147483647 h 55"/>
              <a:gd name="T84" fmla="*/ 2147483647 w 52"/>
              <a:gd name="T85" fmla="*/ 2147483647 h 55"/>
              <a:gd name="T86" fmla="*/ 2147483647 w 52"/>
              <a:gd name="T87" fmla="*/ 2147483647 h 55"/>
              <a:gd name="T88" fmla="*/ 2147483647 w 52"/>
              <a:gd name="T89" fmla="*/ 2147483647 h 55"/>
              <a:gd name="T90" fmla="*/ 0 w 52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49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2147483647 w 51"/>
              <a:gd name="T25" fmla="*/ 2147483647 h 55"/>
              <a:gd name="T26" fmla="*/ 2147483647 w 51"/>
              <a:gd name="T27" fmla="*/ 2147483647 h 55"/>
              <a:gd name="T28" fmla="*/ 2147483647 w 51"/>
              <a:gd name="T29" fmla="*/ 2147483647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0 w 51"/>
              <a:gd name="T39" fmla="*/ 2147483647 h 55"/>
              <a:gd name="T40" fmla="*/ 0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2147483647 w 51"/>
              <a:gd name="T49" fmla="*/ 2147483647 h 55"/>
              <a:gd name="T50" fmla="*/ 2147483647 w 51"/>
              <a:gd name="T51" fmla="*/ 2147483647 h 55"/>
              <a:gd name="T52" fmla="*/ 2147483647 w 51"/>
              <a:gd name="T53" fmla="*/ 0 h 55"/>
              <a:gd name="T54" fmla="*/ 2147483647 w 51"/>
              <a:gd name="T55" fmla="*/ 0 h 55"/>
              <a:gd name="T56" fmla="*/ 2147483647 w 51"/>
              <a:gd name="T57" fmla="*/ 0 h 55"/>
              <a:gd name="T58" fmla="*/ 2147483647 w 51"/>
              <a:gd name="T59" fmla="*/ 2147483647 h 55"/>
              <a:gd name="T60" fmla="*/ 2147483647 w 51"/>
              <a:gd name="T61" fmla="*/ 2147483647 h 55"/>
              <a:gd name="T62" fmla="*/ 2147483647 w 51"/>
              <a:gd name="T63" fmla="*/ 2147483647 h 55"/>
              <a:gd name="T64" fmla="*/ 2147483647 w 51"/>
              <a:gd name="T65" fmla="*/ 2147483647 h 55"/>
              <a:gd name="T66" fmla="*/ 2147483647 w 51"/>
              <a:gd name="T67" fmla="*/ 2147483647 h 55"/>
              <a:gd name="T68" fmla="*/ 2147483647 w 51"/>
              <a:gd name="T69" fmla="*/ 2147483647 h 55"/>
              <a:gd name="T70" fmla="*/ 2147483647 w 51"/>
              <a:gd name="T71" fmla="*/ 2147483647 h 55"/>
              <a:gd name="T72" fmla="*/ 2147483647 w 51"/>
              <a:gd name="T73" fmla="*/ 2147483647 h 55"/>
              <a:gd name="T74" fmla="*/ 2147483647 w 51"/>
              <a:gd name="T75" fmla="*/ 2147483647 h 55"/>
              <a:gd name="T76" fmla="*/ 2147483647 w 51"/>
              <a:gd name="T77" fmla="*/ 2147483647 h 55"/>
              <a:gd name="T78" fmla="*/ 2147483647 w 51"/>
              <a:gd name="T79" fmla="*/ 2147483647 h 55"/>
              <a:gd name="T80" fmla="*/ 2147483647 w 51"/>
              <a:gd name="T81" fmla="*/ 2147483647 h 55"/>
              <a:gd name="T82" fmla="*/ 2147483647 w 51"/>
              <a:gd name="T83" fmla="*/ 2147483647 h 55"/>
              <a:gd name="T84" fmla="*/ 2147483647 w 51"/>
              <a:gd name="T85" fmla="*/ 2147483647 h 55"/>
              <a:gd name="T86" fmla="*/ 2147483647 w 51"/>
              <a:gd name="T87" fmla="*/ 2147483647 h 55"/>
              <a:gd name="T88" fmla="*/ 2147483647 w 51"/>
              <a:gd name="T89" fmla="*/ 2147483647 h 55"/>
              <a:gd name="T90" fmla="*/ 0 w 51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0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1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2147483647 w 52"/>
              <a:gd name="T39" fmla="*/ 2147483647 h 55"/>
              <a:gd name="T40" fmla="*/ 2147483647 w 52"/>
              <a:gd name="T41" fmla="*/ 0 h 55"/>
              <a:gd name="T42" fmla="*/ 2147483647 w 52"/>
              <a:gd name="T43" fmla="*/ 2147483647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2147483647 h 55"/>
              <a:gd name="T54" fmla="*/ 2147483647 w 52"/>
              <a:gd name="T55" fmla="*/ 2147483647 h 55"/>
              <a:gd name="T56" fmla="*/ 2147483647 w 52"/>
              <a:gd name="T57" fmla="*/ 2147483647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0 w 52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2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0 w 51"/>
              <a:gd name="T39" fmla="*/ 2147483647 h 57"/>
              <a:gd name="T40" fmla="*/ 0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0 h 57"/>
              <a:gd name="T54" fmla="*/ 2147483647 w 51"/>
              <a:gd name="T55" fmla="*/ 0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0 w 51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3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7 w 32"/>
              <a:gd name="T1" fmla="*/ 2147483647 h 52"/>
              <a:gd name="T2" fmla="*/ 2147483647 w 32"/>
              <a:gd name="T3" fmla="*/ 2147483647 h 52"/>
              <a:gd name="T4" fmla="*/ 0 w 32"/>
              <a:gd name="T5" fmla="*/ 2147483647 h 52"/>
              <a:gd name="T6" fmla="*/ 0 w 32"/>
              <a:gd name="T7" fmla="*/ 2147483647 h 52"/>
              <a:gd name="T8" fmla="*/ 0 w 32"/>
              <a:gd name="T9" fmla="*/ 2147483647 h 52"/>
              <a:gd name="T10" fmla="*/ 2147483647 w 32"/>
              <a:gd name="T11" fmla="*/ 2147483647 h 52"/>
              <a:gd name="T12" fmla="*/ 2147483647 w 32"/>
              <a:gd name="T13" fmla="*/ 2147483647 h 52"/>
              <a:gd name="T14" fmla="*/ 2147483647 w 32"/>
              <a:gd name="T15" fmla="*/ 2147483647 h 52"/>
              <a:gd name="T16" fmla="*/ 2147483647 w 32"/>
              <a:gd name="T17" fmla="*/ 2147483647 h 52"/>
              <a:gd name="T18" fmla="*/ 2147483647 w 32"/>
              <a:gd name="T19" fmla="*/ 2147483647 h 52"/>
              <a:gd name="T20" fmla="*/ 2147483647 w 32"/>
              <a:gd name="T21" fmla="*/ 2147483647 h 52"/>
              <a:gd name="T22" fmla="*/ 2147483647 w 32"/>
              <a:gd name="T23" fmla="*/ 2147483647 h 52"/>
              <a:gd name="T24" fmla="*/ 2147483647 w 32"/>
              <a:gd name="T25" fmla="*/ 0 h 52"/>
              <a:gd name="T26" fmla="*/ 2147483647 w 32"/>
              <a:gd name="T27" fmla="*/ 0 h 52"/>
              <a:gd name="T28" fmla="*/ 2147483647 w 32"/>
              <a:gd name="T29" fmla="*/ 2147483647 h 52"/>
              <a:gd name="T30" fmla="*/ 2147483647 w 32"/>
              <a:gd name="T31" fmla="*/ 2147483647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4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7 w 52"/>
              <a:gd name="T1" fmla="*/ 2147483647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2147483647 w 52"/>
              <a:gd name="T9" fmla="*/ 2147483647 h 50"/>
              <a:gd name="T10" fmla="*/ 2147483647 w 52"/>
              <a:gd name="T11" fmla="*/ 2147483647 h 50"/>
              <a:gd name="T12" fmla="*/ 0 w 52"/>
              <a:gd name="T13" fmla="*/ 2147483647 h 50"/>
              <a:gd name="T14" fmla="*/ 0 w 52"/>
              <a:gd name="T15" fmla="*/ 2147483647 h 50"/>
              <a:gd name="T16" fmla="*/ 2147483647 w 52"/>
              <a:gd name="T17" fmla="*/ 0 h 50"/>
              <a:gd name="T18" fmla="*/ 2147483647 w 52"/>
              <a:gd name="T19" fmla="*/ 0 h 50"/>
              <a:gd name="T20" fmla="*/ 2147483647 w 52"/>
              <a:gd name="T21" fmla="*/ 2147483647 h 50"/>
              <a:gd name="T22" fmla="*/ 2147483647 w 52"/>
              <a:gd name="T23" fmla="*/ 2147483647 h 50"/>
              <a:gd name="T24" fmla="*/ 2147483647 w 52"/>
              <a:gd name="T25" fmla="*/ 2147483647 h 50"/>
              <a:gd name="T26" fmla="*/ 2147483647 w 52"/>
              <a:gd name="T27" fmla="*/ 2147483647 h 50"/>
              <a:gd name="T28" fmla="*/ 2147483647 w 52"/>
              <a:gd name="T29" fmla="*/ 2147483647 h 50"/>
              <a:gd name="T30" fmla="*/ 2147483647 w 52"/>
              <a:gd name="T31" fmla="*/ 2147483647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5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7 w 51"/>
              <a:gd name="T1" fmla="*/ 2147483647 h 54"/>
              <a:gd name="T2" fmla="*/ 2147483647 w 51"/>
              <a:gd name="T3" fmla="*/ 2147483647 h 54"/>
              <a:gd name="T4" fmla="*/ 2147483647 w 51"/>
              <a:gd name="T5" fmla="*/ 2147483647 h 54"/>
              <a:gd name="T6" fmla="*/ 2147483647 w 51"/>
              <a:gd name="T7" fmla="*/ 2147483647 h 54"/>
              <a:gd name="T8" fmla="*/ 2147483647 w 51"/>
              <a:gd name="T9" fmla="*/ 2147483647 h 54"/>
              <a:gd name="T10" fmla="*/ 2147483647 w 51"/>
              <a:gd name="T11" fmla="*/ 2147483647 h 54"/>
              <a:gd name="T12" fmla="*/ 2147483647 w 51"/>
              <a:gd name="T13" fmla="*/ 2147483647 h 54"/>
              <a:gd name="T14" fmla="*/ 2147483647 w 51"/>
              <a:gd name="T15" fmla="*/ 2147483647 h 54"/>
              <a:gd name="T16" fmla="*/ 2147483647 w 51"/>
              <a:gd name="T17" fmla="*/ 2147483647 h 54"/>
              <a:gd name="T18" fmla="*/ 2147483647 w 51"/>
              <a:gd name="T19" fmla="*/ 2147483647 h 54"/>
              <a:gd name="T20" fmla="*/ 2147483647 w 51"/>
              <a:gd name="T21" fmla="*/ 2147483647 h 54"/>
              <a:gd name="T22" fmla="*/ 2147483647 w 51"/>
              <a:gd name="T23" fmla="*/ 2147483647 h 54"/>
              <a:gd name="T24" fmla="*/ 2147483647 w 51"/>
              <a:gd name="T25" fmla="*/ 2147483647 h 54"/>
              <a:gd name="T26" fmla="*/ 2147483647 w 51"/>
              <a:gd name="T27" fmla="*/ 2147483647 h 54"/>
              <a:gd name="T28" fmla="*/ 2147483647 w 51"/>
              <a:gd name="T29" fmla="*/ 2147483647 h 54"/>
              <a:gd name="T30" fmla="*/ 2147483647 w 51"/>
              <a:gd name="T31" fmla="*/ 2147483647 h 54"/>
              <a:gd name="T32" fmla="*/ 2147483647 w 51"/>
              <a:gd name="T33" fmla="*/ 2147483647 h 54"/>
              <a:gd name="T34" fmla="*/ 2147483647 w 51"/>
              <a:gd name="T35" fmla="*/ 2147483647 h 54"/>
              <a:gd name="T36" fmla="*/ 2147483647 w 51"/>
              <a:gd name="T37" fmla="*/ 2147483647 h 54"/>
              <a:gd name="T38" fmla="*/ 0 w 51"/>
              <a:gd name="T39" fmla="*/ 2147483647 h 54"/>
              <a:gd name="T40" fmla="*/ 0 w 51"/>
              <a:gd name="T41" fmla="*/ 2147483647 h 54"/>
              <a:gd name="T42" fmla="*/ 2147483647 w 51"/>
              <a:gd name="T43" fmla="*/ 2147483647 h 54"/>
              <a:gd name="T44" fmla="*/ 2147483647 w 51"/>
              <a:gd name="T45" fmla="*/ 2147483647 h 54"/>
              <a:gd name="T46" fmla="*/ 2147483647 w 51"/>
              <a:gd name="T47" fmla="*/ 2147483647 h 54"/>
              <a:gd name="T48" fmla="*/ 2147483647 w 51"/>
              <a:gd name="T49" fmla="*/ 2147483647 h 54"/>
              <a:gd name="T50" fmla="*/ 2147483647 w 51"/>
              <a:gd name="T51" fmla="*/ 2147483647 h 54"/>
              <a:gd name="T52" fmla="*/ 2147483647 w 51"/>
              <a:gd name="T53" fmla="*/ 0 h 54"/>
              <a:gd name="T54" fmla="*/ 2147483647 w 51"/>
              <a:gd name="T55" fmla="*/ 0 h 54"/>
              <a:gd name="T56" fmla="*/ 2147483647 w 51"/>
              <a:gd name="T57" fmla="*/ 0 h 54"/>
              <a:gd name="T58" fmla="*/ 2147483647 w 51"/>
              <a:gd name="T59" fmla="*/ 2147483647 h 54"/>
              <a:gd name="T60" fmla="*/ 2147483647 w 51"/>
              <a:gd name="T61" fmla="*/ 2147483647 h 54"/>
              <a:gd name="T62" fmla="*/ 2147483647 w 51"/>
              <a:gd name="T63" fmla="*/ 2147483647 h 54"/>
              <a:gd name="T64" fmla="*/ 2147483647 w 51"/>
              <a:gd name="T65" fmla="*/ 2147483647 h 54"/>
              <a:gd name="T66" fmla="*/ 2147483647 w 51"/>
              <a:gd name="T67" fmla="*/ 2147483647 h 54"/>
              <a:gd name="T68" fmla="*/ 2147483647 w 51"/>
              <a:gd name="T69" fmla="*/ 2147483647 h 54"/>
              <a:gd name="T70" fmla="*/ 2147483647 w 51"/>
              <a:gd name="T71" fmla="*/ 2147483647 h 54"/>
              <a:gd name="T72" fmla="*/ 2147483647 w 51"/>
              <a:gd name="T73" fmla="*/ 2147483647 h 54"/>
              <a:gd name="T74" fmla="*/ 2147483647 w 51"/>
              <a:gd name="T75" fmla="*/ 2147483647 h 54"/>
              <a:gd name="T76" fmla="*/ 2147483647 w 51"/>
              <a:gd name="T77" fmla="*/ 2147483647 h 54"/>
              <a:gd name="T78" fmla="*/ 2147483647 w 51"/>
              <a:gd name="T79" fmla="*/ 2147483647 h 54"/>
              <a:gd name="T80" fmla="*/ 2147483647 w 51"/>
              <a:gd name="T81" fmla="*/ 2147483647 h 54"/>
              <a:gd name="T82" fmla="*/ 2147483647 w 51"/>
              <a:gd name="T83" fmla="*/ 2147483647 h 54"/>
              <a:gd name="T84" fmla="*/ 2147483647 w 51"/>
              <a:gd name="T85" fmla="*/ 2147483647 h 54"/>
              <a:gd name="T86" fmla="*/ 2147483647 w 51"/>
              <a:gd name="T87" fmla="*/ 2147483647 h 54"/>
              <a:gd name="T88" fmla="*/ 2147483647 w 51"/>
              <a:gd name="T89" fmla="*/ 2147483647 h 54"/>
              <a:gd name="T90" fmla="*/ 0 w 51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6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7 w 32"/>
              <a:gd name="T1" fmla="*/ 2147483647 h 54"/>
              <a:gd name="T2" fmla="*/ 2147483647 w 32"/>
              <a:gd name="T3" fmla="*/ 2147483647 h 54"/>
              <a:gd name="T4" fmla="*/ 0 w 32"/>
              <a:gd name="T5" fmla="*/ 2147483647 h 54"/>
              <a:gd name="T6" fmla="*/ 0 w 32"/>
              <a:gd name="T7" fmla="*/ 2147483647 h 54"/>
              <a:gd name="T8" fmla="*/ 0 w 32"/>
              <a:gd name="T9" fmla="*/ 2147483647 h 54"/>
              <a:gd name="T10" fmla="*/ 2147483647 w 32"/>
              <a:gd name="T11" fmla="*/ 2147483647 h 54"/>
              <a:gd name="T12" fmla="*/ 2147483647 w 32"/>
              <a:gd name="T13" fmla="*/ 2147483647 h 54"/>
              <a:gd name="T14" fmla="*/ 2147483647 w 32"/>
              <a:gd name="T15" fmla="*/ 2147483647 h 54"/>
              <a:gd name="T16" fmla="*/ 2147483647 w 32"/>
              <a:gd name="T17" fmla="*/ 2147483647 h 54"/>
              <a:gd name="T18" fmla="*/ 2147483647 w 32"/>
              <a:gd name="T19" fmla="*/ 2147483647 h 54"/>
              <a:gd name="T20" fmla="*/ 2147483647 w 32"/>
              <a:gd name="T21" fmla="*/ 2147483647 h 54"/>
              <a:gd name="T22" fmla="*/ 2147483647 w 32"/>
              <a:gd name="T23" fmla="*/ 2147483647 h 54"/>
              <a:gd name="T24" fmla="*/ 2147483647 w 32"/>
              <a:gd name="T25" fmla="*/ 0 h 54"/>
              <a:gd name="T26" fmla="*/ 2147483647 w 32"/>
              <a:gd name="T27" fmla="*/ 0 h 54"/>
              <a:gd name="T28" fmla="*/ 2147483647 w 32"/>
              <a:gd name="T29" fmla="*/ 2147483647 h 54"/>
              <a:gd name="T30" fmla="*/ 2147483647 w 32"/>
              <a:gd name="T31" fmla="*/ 2147483647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7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7 w 52"/>
              <a:gd name="T1" fmla="*/ 2147483647 h 56"/>
              <a:gd name="T2" fmla="*/ 2147483647 w 52"/>
              <a:gd name="T3" fmla="*/ 2147483647 h 56"/>
              <a:gd name="T4" fmla="*/ 2147483647 w 52"/>
              <a:gd name="T5" fmla="*/ 2147483647 h 56"/>
              <a:gd name="T6" fmla="*/ 2147483647 w 52"/>
              <a:gd name="T7" fmla="*/ 2147483647 h 56"/>
              <a:gd name="T8" fmla="*/ 2147483647 w 52"/>
              <a:gd name="T9" fmla="*/ 2147483647 h 56"/>
              <a:gd name="T10" fmla="*/ 2147483647 w 52"/>
              <a:gd name="T11" fmla="*/ 2147483647 h 56"/>
              <a:gd name="T12" fmla="*/ 2147483647 w 52"/>
              <a:gd name="T13" fmla="*/ 2147483647 h 56"/>
              <a:gd name="T14" fmla="*/ 2147483647 w 52"/>
              <a:gd name="T15" fmla="*/ 2147483647 h 56"/>
              <a:gd name="T16" fmla="*/ 2147483647 w 52"/>
              <a:gd name="T17" fmla="*/ 2147483647 h 56"/>
              <a:gd name="T18" fmla="*/ 2147483647 w 52"/>
              <a:gd name="T19" fmla="*/ 2147483647 h 56"/>
              <a:gd name="T20" fmla="*/ 2147483647 w 52"/>
              <a:gd name="T21" fmla="*/ 2147483647 h 56"/>
              <a:gd name="T22" fmla="*/ 2147483647 w 52"/>
              <a:gd name="T23" fmla="*/ 2147483647 h 56"/>
              <a:gd name="T24" fmla="*/ 2147483647 w 52"/>
              <a:gd name="T25" fmla="*/ 2147483647 h 56"/>
              <a:gd name="T26" fmla="*/ 2147483647 w 52"/>
              <a:gd name="T27" fmla="*/ 2147483647 h 56"/>
              <a:gd name="T28" fmla="*/ 2147483647 w 52"/>
              <a:gd name="T29" fmla="*/ 2147483647 h 56"/>
              <a:gd name="T30" fmla="*/ 2147483647 w 52"/>
              <a:gd name="T31" fmla="*/ 2147483647 h 56"/>
              <a:gd name="T32" fmla="*/ 2147483647 w 52"/>
              <a:gd name="T33" fmla="*/ 2147483647 h 56"/>
              <a:gd name="T34" fmla="*/ 2147483647 w 52"/>
              <a:gd name="T35" fmla="*/ 2147483647 h 56"/>
              <a:gd name="T36" fmla="*/ 2147483647 w 52"/>
              <a:gd name="T37" fmla="*/ 2147483647 h 56"/>
              <a:gd name="T38" fmla="*/ 2147483647 w 52"/>
              <a:gd name="T39" fmla="*/ 2147483647 h 56"/>
              <a:gd name="T40" fmla="*/ 2147483647 w 52"/>
              <a:gd name="T41" fmla="*/ 2147483647 h 56"/>
              <a:gd name="T42" fmla="*/ 2147483647 w 52"/>
              <a:gd name="T43" fmla="*/ 2147483647 h 56"/>
              <a:gd name="T44" fmla="*/ 2147483647 w 52"/>
              <a:gd name="T45" fmla="*/ 2147483647 h 56"/>
              <a:gd name="T46" fmla="*/ 2147483647 w 52"/>
              <a:gd name="T47" fmla="*/ 2147483647 h 56"/>
              <a:gd name="T48" fmla="*/ 2147483647 w 52"/>
              <a:gd name="T49" fmla="*/ 2147483647 h 56"/>
              <a:gd name="T50" fmla="*/ 2147483647 w 52"/>
              <a:gd name="T51" fmla="*/ 2147483647 h 56"/>
              <a:gd name="T52" fmla="*/ 2147483647 w 52"/>
              <a:gd name="T53" fmla="*/ 2147483647 h 56"/>
              <a:gd name="T54" fmla="*/ 2147483647 w 52"/>
              <a:gd name="T55" fmla="*/ 2147483647 h 56"/>
              <a:gd name="T56" fmla="*/ 2147483647 w 52"/>
              <a:gd name="T57" fmla="*/ 2147483647 h 56"/>
              <a:gd name="T58" fmla="*/ 2147483647 w 52"/>
              <a:gd name="T59" fmla="*/ 2147483647 h 56"/>
              <a:gd name="T60" fmla="*/ 2147483647 w 52"/>
              <a:gd name="T61" fmla="*/ 2147483647 h 56"/>
              <a:gd name="T62" fmla="*/ 2147483647 w 52"/>
              <a:gd name="T63" fmla="*/ 2147483647 h 56"/>
              <a:gd name="T64" fmla="*/ 2147483647 w 52"/>
              <a:gd name="T65" fmla="*/ 2147483647 h 56"/>
              <a:gd name="T66" fmla="*/ 2147483647 w 52"/>
              <a:gd name="T67" fmla="*/ 2147483647 h 56"/>
              <a:gd name="T68" fmla="*/ 0 w 52"/>
              <a:gd name="T69" fmla="*/ 2147483647 h 56"/>
              <a:gd name="T70" fmla="*/ 0 w 52"/>
              <a:gd name="T71" fmla="*/ 2147483647 h 56"/>
              <a:gd name="T72" fmla="*/ 2147483647 w 52"/>
              <a:gd name="T73" fmla="*/ 2147483647 h 56"/>
              <a:gd name="T74" fmla="*/ 2147483647 w 52"/>
              <a:gd name="T75" fmla="*/ 2147483647 h 56"/>
              <a:gd name="T76" fmla="*/ 2147483647 w 52"/>
              <a:gd name="T77" fmla="*/ 2147483647 h 56"/>
              <a:gd name="T78" fmla="*/ 2147483647 w 52"/>
              <a:gd name="T79" fmla="*/ 2147483647 h 56"/>
              <a:gd name="T80" fmla="*/ 2147483647 w 52"/>
              <a:gd name="T81" fmla="*/ 0 h 56"/>
              <a:gd name="T82" fmla="*/ 2147483647 w 52"/>
              <a:gd name="T83" fmla="*/ 0 h 56"/>
              <a:gd name="T84" fmla="*/ 2147483647 w 52"/>
              <a:gd name="T85" fmla="*/ 0 h 56"/>
              <a:gd name="T86" fmla="*/ 2147483647 w 52"/>
              <a:gd name="T87" fmla="*/ 2147483647 h 56"/>
              <a:gd name="T88" fmla="*/ 2147483647 w 52"/>
              <a:gd name="T89" fmla="*/ 2147483647 h 56"/>
              <a:gd name="T90" fmla="*/ 2147483647 w 52"/>
              <a:gd name="T91" fmla="*/ 2147483647 h 56"/>
              <a:gd name="T92" fmla="*/ 2147483647 w 52"/>
              <a:gd name="T93" fmla="*/ 2147483647 h 56"/>
              <a:gd name="T94" fmla="*/ 2147483647 w 52"/>
              <a:gd name="T95" fmla="*/ 2147483647 h 56"/>
              <a:gd name="T96" fmla="*/ 2147483647 w 52"/>
              <a:gd name="T97" fmla="*/ 2147483647 h 56"/>
              <a:gd name="T98" fmla="*/ 2147483647 w 52"/>
              <a:gd name="T99" fmla="*/ 2147483647 h 56"/>
              <a:gd name="T100" fmla="*/ 2147483647 w 52"/>
              <a:gd name="T101" fmla="*/ 2147483647 h 56"/>
              <a:gd name="T102" fmla="*/ 2147483647 w 52"/>
              <a:gd name="T103" fmla="*/ 2147483647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8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0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59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0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0 h 57"/>
              <a:gd name="T70" fmla="*/ 2147483647 w 50"/>
              <a:gd name="T71" fmla="*/ 0 h 57"/>
              <a:gd name="T72" fmla="*/ 2147483647 w 50"/>
              <a:gd name="T73" fmla="*/ 2147483647 h 57"/>
              <a:gd name="T74" fmla="*/ 2147483647 w 50"/>
              <a:gd name="T75" fmla="*/ 2147483647 h 57"/>
              <a:gd name="T76" fmla="*/ 2147483647 w 50"/>
              <a:gd name="T77" fmla="*/ 2147483647 h 57"/>
              <a:gd name="T78" fmla="*/ 2147483647 w 50"/>
              <a:gd name="T79" fmla="*/ 2147483647 h 57"/>
              <a:gd name="T80" fmla="*/ 2147483647 w 50"/>
              <a:gd name="T81" fmla="*/ 2147483647 h 57"/>
              <a:gd name="T82" fmla="*/ 2147483647 w 50"/>
              <a:gd name="T83" fmla="*/ 2147483647 h 57"/>
              <a:gd name="T84" fmla="*/ 2147483647 w 50"/>
              <a:gd name="T85" fmla="*/ 2147483647 h 57"/>
              <a:gd name="T86" fmla="*/ 2147483647 w 50"/>
              <a:gd name="T87" fmla="*/ 2147483647 h 57"/>
              <a:gd name="T88" fmla="*/ 2147483647 w 50"/>
              <a:gd name="T89" fmla="*/ 2147483647 h 57"/>
              <a:gd name="T90" fmla="*/ 2147483647 w 50"/>
              <a:gd name="T91" fmla="*/ 2147483647 h 57"/>
              <a:gd name="T92" fmla="*/ 2147483647 w 50"/>
              <a:gd name="T93" fmla="*/ 2147483647 h 57"/>
              <a:gd name="T94" fmla="*/ 2147483647 w 50"/>
              <a:gd name="T95" fmla="*/ 2147483647 h 57"/>
              <a:gd name="T96" fmla="*/ 2147483647 w 50"/>
              <a:gd name="T97" fmla="*/ 2147483647 h 57"/>
              <a:gd name="T98" fmla="*/ 2147483647 w 50"/>
              <a:gd name="T99" fmla="*/ 2147483647 h 57"/>
              <a:gd name="T100" fmla="*/ 2147483647 w 50"/>
              <a:gd name="T101" fmla="*/ 2147483647 h 57"/>
              <a:gd name="T102" fmla="*/ 2147483647 w 50"/>
              <a:gd name="T103" fmla="*/ 2147483647 h 57"/>
              <a:gd name="T104" fmla="*/ 2147483647 w 50"/>
              <a:gd name="T105" fmla="*/ 2147483647 h 57"/>
              <a:gd name="T106" fmla="*/ 2147483647 w 50"/>
              <a:gd name="T107" fmla="*/ 2147483647 h 57"/>
              <a:gd name="T108" fmla="*/ 2147483647 w 50"/>
              <a:gd name="T109" fmla="*/ 2147483647 h 57"/>
              <a:gd name="T110" fmla="*/ 2147483647 w 50"/>
              <a:gd name="T111" fmla="*/ 2147483647 h 57"/>
              <a:gd name="T112" fmla="*/ 2147483647 w 50"/>
              <a:gd name="T113" fmla="*/ 2147483647 h 57"/>
              <a:gd name="T114" fmla="*/ 0 w 50"/>
              <a:gd name="T115" fmla="*/ 2147483647 h 57"/>
              <a:gd name="T116" fmla="*/ 0 w 50"/>
              <a:gd name="T117" fmla="*/ 2147483647 h 57"/>
              <a:gd name="T118" fmla="*/ 2147483647 w 50"/>
              <a:gd name="T119" fmla="*/ 2147483647 h 57"/>
              <a:gd name="T120" fmla="*/ 2147483647 w 50"/>
              <a:gd name="T121" fmla="*/ 2147483647 h 57"/>
              <a:gd name="T122" fmla="*/ 2147483647 w 50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1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2147483647 w 51"/>
              <a:gd name="T25" fmla="*/ 2147483647 h 55"/>
              <a:gd name="T26" fmla="*/ 2147483647 w 51"/>
              <a:gd name="T27" fmla="*/ 2147483647 h 55"/>
              <a:gd name="T28" fmla="*/ 2147483647 w 51"/>
              <a:gd name="T29" fmla="*/ 2147483647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0 w 51"/>
              <a:gd name="T39" fmla="*/ 2147483647 h 55"/>
              <a:gd name="T40" fmla="*/ 0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2147483647 w 51"/>
              <a:gd name="T49" fmla="*/ 2147483647 h 55"/>
              <a:gd name="T50" fmla="*/ 2147483647 w 51"/>
              <a:gd name="T51" fmla="*/ 2147483647 h 55"/>
              <a:gd name="T52" fmla="*/ 2147483647 w 51"/>
              <a:gd name="T53" fmla="*/ 0 h 55"/>
              <a:gd name="T54" fmla="*/ 2147483647 w 51"/>
              <a:gd name="T55" fmla="*/ 0 h 55"/>
              <a:gd name="T56" fmla="*/ 2147483647 w 51"/>
              <a:gd name="T57" fmla="*/ 0 h 55"/>
              <a:gd name="T58" fmla="*/ 2147483647 w 51"/>
              <a:gd name="T59" fmla="*/ 2147483647 h 55"/>
              <a:gd name="T60" fmla="*/ 2147483647 w 51"/>
              <a:gd name="T61" fmla="*/ 2147483647 h 55"/>
              <a:gd name="T62" fmla="*/ 2147483647 w 51"/>
              <a:gd name="T63" fmla="*/ 2147483647 h 55"/>
              <a:gd name="T64" fmla="*/ 2147483647 w 51"/>
              <a:gd name="T65" fmla="*/ 2147483647 h 55"/>
              <a:gd name="T66" fmla="*/ 2147483647 w 51"/>
              <a:gd name="T67" fmla="*/ 2147483647 h 55"/>
              <a:gd name="T68" fmla="*/ 2147483647 w 51"/>
              <a:gd name="T69" fmla="*/ 2147483647 h 55"/>
              <a:gd name="T70" fmla="*/ 2147483647 w 51"/>
              <a:gd name="T71" fmla="*/ 2147483647 h 55"/>
              <a:gd name="T72" fmla="*/ 2147483647 w 51"/>
              <a:gd name="T73" fmla="*/ 2147483647 h 55"/>
              <a:gd name="T74" fmla="*/ 2147483647 w 51"/>
              <a:gd name="T75" fmla="*/ 2147483647 h 55"/>
              <a:gd name="T76" fmla="*/ 2147483647 w 51"/>
              <a:gd name="T77" fmla="*/ 2147483647 h 55"/>
              <a:gd name="T78" fmla="*/ 2147483647 w 51"/>
              <a:gd name="T79" fmla="*/ 2147483647 h 55"/>
              <a:gd name="T80" fmla="*/ 2147483647 w 51"/>
              <a:gd name="T81" fmla="*/ 2147483647 h 55"/>
              <a:gd name="T82" fmla="*/ 2147483647 w 51"/>
              <a:gd name="T83" fmla="*/ 2147483647 h 55"/>
              <a:gd name="T84" fmla="*/ 2147483647 w 51"/>
              <a:gd name="T85" fmla="*/ 2147483647 h 55"/>
              <a:gd name="T86" fmla="*/ 2147483647 w 51"/>
              <a:gd name="T87" fmla="*/ 2147483647 h 55"/>
              <a:gd name="T88" fmla="*/ 2147483647 w 51"/>
              <a:gd name="T89" fmla="*/ 2147483647 h 55"/>
              <a:gd name="T90" fmla="*/ 0 w 51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2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3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4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5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6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7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8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69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0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1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2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3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4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5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6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7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8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79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0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1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2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3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4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5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6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7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8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89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0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1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2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3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4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5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6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7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8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99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0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1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2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3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4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5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6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7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8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09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0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1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2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3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4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5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6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7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8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19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0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1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2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3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4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5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6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7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8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29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0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1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2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3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4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5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6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7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8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39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0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1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2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3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4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5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6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7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8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49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0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1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2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3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4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5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6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7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8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59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0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1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2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3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4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5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6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7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8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69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0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1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2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3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4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5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6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777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78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79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0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1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2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3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4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5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786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787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8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89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0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1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2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3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4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5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6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797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798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799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800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1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2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4803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4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5" name="Rectangle 443"/>
          <p:cNvSpPr>
            <a:spLocks noChangeArrowheads="1"/>
          </p:cNvSpPr>
          <p:nvPr/>
        </p:nvSpPr>
        <p:spPr bwMode="auto">
          <a:xfrm>
            <a:off x="2573338" y="4187825"/>
            <a:ext cx="135731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6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7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8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4809" name="Rectangle 458"/>
          <p:cNvSpPr>
            <a:spLocks noChangeArrowheads="1"/>
          </p:cNvSpPr>
          <p:nvPr/>
        </p:nvSpPr>
        <p:spPr bwMode="auto">
          <a:xfrm>
            <a:off x="6570663" y="9810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24810" name="Grupo 447"/>
          <p:cNvGrpSpPr>
            <a:grpSpLocks/>
          </p:cNvGrpSpPr>
          <p:nvPr/>
        </p:nvGrpSpPr>
        <p:grpSpPr bwMode="auto">
          <a:xfrm>
            <a:off x="2435225" y="928688"/>
            <a:ext cx="4351338" cy="4241800"/>
            <a:chOff x="2646363" y="1073150"/>
            <a:chExt cx="4351337" cy="4241800"/>
          </a:xfrm>
        </p:grpSpPr>
        <p:sp>
          <p:nvSpPr>
            <p:cNvPr id="24813" name="Freeform 218"/>
            <p:cNvSpPr>
              <a:spLocks/>
            </p:cNvSpPr>
            <p:nvPr/>
          </p:nvSpPr>
          <p:spPr bwMode="auto">
            <a:xfrm>
              <a:off x="2646363" y="3797300"/>
              <a:ext cx="798512" cy="1517650"/>
            </a:xfrm>
            <a:custGeom>
              <a:avLst/>
              <a:gdLst>
                <a:gd name="T0" fmla="*/ 2147483647 w 503"/>
                <a:gd name="T1" fmla="*/ 2147483647 h 956"/>
                <a:gd name="T2" fmla="*/ 2147483647 w 503"/>
                <a:gd name="T3" fmla="*/ 2147483647 h 956"/>
                <a:gd name="T4" fmla="*/ 2147483647 w 503"/>
                <a:gd name="T5" fmla="*/ 2147483647 h 956"/>
                <a:gd name="T6" fmla="*/ 2147483647 w 503"/>
                <a:gd name="T7" fmla="*/ 2147483647 h 956"/>
                <a:gd name="T8" fmla="*/ 2147483647 w 503"/>
                <a:gd name="T9" fmla="*/ 2147483647 h 956"/>
                <a:gd name="T10" fmla="*/ 2147483647 w 503"/>
                <a:gd name="T11" fmla="*/ 2147483647 h 956"/>
                <a:gd name="T12" fmla="*/ 2147483647 w 503"/>
                <a:gd name="T13" fmla="*/ 2147483647 h 956"/>
                <a:gd name="T14" fmla="*/ 2147483647 w 503"/>
                <a:gd name="T15" fmla="*/ 2147483647 h 956"/>
                <a:gd name="T16" fmla="*/ 2147483647 w 503"/>
                <a:gd name="T17" fmla="*/ 2147483647 h 956"/>
                <a:gd name="T18" fmla="*/ 2147483647 w 503"/>
                <a:gd name="T19" fmla="*/ 2147483647 h 956"/>
                <a:gd name="T20" fmla="*/ 2147483647 w 503"/>
                <a:gd name="T21" fmla="*/ 2147483647 h 956"/>
                <a:gd name="T22" fmla="*/ 2147483647 w 503"/>
                <a:gd name="T23" fmla="*/ 2147483647 h 956"/>
                <a:gd name="T24" fmla="*/ 2147483647 w 503"/>
                <a:gd name="T25" fmla="*/ 2147483647 h 956"/>
                <a:gd name="T26" fmla="*/ 2147483647 w 503"/>
                <a:gd name="T27" fmla="*/ 2147483647 h 956"/>
                <a:gd name="T28" fmla="*/ 2147483647 w 503"/>
                <a:gd name="T29" fmla="*/ 2147483647 h 956"/>
                <a:gd name="T30" fmla="*/ 2147483647 w 503"/>
                <a:gd name="T31" fmla="*/ 2147483647 h 956"/>
                <a:gd name="T32" fmla="*/ 2147483647 w 503"/>
                <a:gd name="T33" fmla="*/ 2147483647 h 956"/>
                <a:gd name="T34" fmla="*/ 2147483647 w 503"/>
                <a:gd name="T35" fmla="*/ 2147483647 h 956"/>
                <a:gd name="T36" fmla="*/ 2147483647 w 503"/>
                <a:gd name="T37" fmla="*/ 2147483647 h 956"/>
                <a:gd name="T38" fmla="*/ 2147483647 w 503"/>
                <a:gd name="T39" fmla="*/ 2147483647 h 956"/>
                <a:gd name="T40" fmla="*/ 2147483647 w 503"/>
                <a:gd name="T41" fmla="*/ 2147483647 h 956"/>
                <a:gd name="T42" fmla="*/ 2147483647 w 503"/>
                <a:gd name="T43" fmla="*/ 2147483647 h 956"/>
                <a:gd name="T44" fmla="*/ 2147483647 w 503"/>
                <a:gd name="T45" fmla="*/ 2147483647 h 956"/>
                <a:gd name="T46" fmla="*/ 2147483647 w 503"/>
                <a:gd name="T47" fmla="*/ 2147483647 h 956"/>
                <a:gd name="T48" fmla="*/ 2147483647 w 503"/>
                <a:gd name="T49" fmla="*/ 2147483647 h 956"/>
                <a:gd name="T50" fmla="*/ 2147483647 w 503"/>
                <a:gd name="T51" fmla="*/ 0 h 956"/>
                <a:gd name="T52" fmla="*/ 2147483647 w 503"/>
                <a:gd name="T53" fmla="*/ 2147483647 h 956"/>
                <a:gd name="T54" fmla="*/ 2147483647 w 503"/>
                <a:gd name="T55" fmla="*/ 2147483647 h 956"/>
                <a:gd name="T56" fmla="*/ 2147483647 w 503"/>
                <a:gd name="T57" fmla="*/ 2147483647 h 956"/>
                <a:gd name="T58" fmla="*/ 2147483647 w 503"/>
                <a:gd name="T59" fmla="*/ 2147483647 h 956"/>
                <a:gd name="T60" fmla="*/ 2147483647 w 503"/>
                <a:gd name="T61" fmla="*/ 2147483647 h 956"/>
                <a:gd name="T62" fmla="*/ 2147483647 w 503"/>
                <a:gd name="T63" fmla="*/ 2147483647 h 956"/>
                <a:gd name="T64" fmla="*/ 2147483647 w 503"/>
                <a:gd name="T65" fmla="*/ 2147483647 h 956"/>
                <a:gd name="T66" fmla="*/ 2147483647 w 503"/>
                <a:gd name="T67" fmla="*/ 2147483647 h 956"/>
                <a:gd name="T68" fmla="*/ 2147483647 w 503"/>
                <a:gd name="T69" fmla="*/ 2147483647 h 956"/>
                <a:gd name="T70" fmla="*/ 2147483647 w 503"/>
                <a:gd name="T71" fmla="*/ 2147483647 h 956"/>
                <a:gd name="T72" fmla="*/ 2147483647 w 503"/>
                <a:gd name="T73" fmla="*/ 2147483647 h 956"/>
                <a:gd name="T74" fmla="*/ 2147483647 w 503"/>
                <a:gd name="T75" fmla="*/ 2147483647 h 956"/>
                <a:gd name="T76" fmla="*/ 2147483647 w 503"/>
                <a:gd name="T77" fmla="*/ 2147483647 h 956"/>
                <a:gd name="T78" fmla="*/ 2147483647 w 503"/>
                <a:gd name="T79" fmla="*/ 2147483647 h 956"/>
                <a:gd name="T80" fmla="*/ 2147483647 w 503"/>
                <a:gd name="T81" fmla="*/ 2147483647 h 956"/>
                <a:gd name="T82" fmla="*/ 2147483647 w 503"/>
                <a:gd name="T83" fmla="*/ 2147483647 h 956"/>
                <a:gd name="T84" fmla="*/ 2147483647 w 503"/>
                <a:gd name="T85" fmla="*/ 2147483647 h 956"/>
                <a:gd name="T86" fmla="*/ 0 w 503"/>
                <a:gd name="T87" fmla="*/ 2147483647 h 9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03"/>
                <a:gd name="T133" fmla="*/ 0 h 956"/>
                <a:gd name="T134" fmla="*/ 503 w 503"/>
                <a:gd name="T135" fmla="*/ 956 h 9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03" h="956">
                  <a:moveTo>
                    <a:pt x="0" y="956"/>
                  </a:moveTo>
                  <a:lnTo>
                    <a:pt x="21" y="956"/>
                  </a:lnTo>
                  <a:lnTo>
                    <a:pt x="23" y="905"/>
                  </a:lnTo>
                  <a:lnTo>
                    <a:pt x="12" y="905"/>
                  </a:lnTo>
                  <a:lnTo>
                    <a:pt x="23" y="907"/>
                  </a:lnTo>
                  <a:lnTo>
                    <a:pt x="30" y="777"/>
                  </a:lnTo>
                  <a:lnTo>
                    <a:pt x="19" y="774"/>
                  </a:lnTo>
                  <a:lnTo>
                    <a:pt x="30" y="777"/>
                  </a:lnTo>
                  <a:lnTo>
                    <a:pt x="48" y="593"/>
                  </a:lnTo>
                  <a:lnTo>
                    <a:pt x="37" y="591"/>
                  </a:lnTo>
                  <a:lnTo>
                    <a:pt x="48" y="593"/>
                  </a:lnTo>
                  <a:lnTo>
                    <a:pt x="64" y="493"/>
                  </a:lnTo>
                  <a:lnTo>
                    <a:pt x="82" y="392"/>
                  </a:lnTo>
                  <a:lnTo>
                    <a:pt x="71" y="390"/>
                  </a:lnTo>
                  <a:lnTo>
                    <a:pt x="82" y="394"/>
                  </a:lnTo>
                  <a:lnTo>
                    <a:pt x="105" y="296"/>
                  </a:lnTo>
                  <a:lnTo>
                    <a:pt x="94" y="292"/>
                  </a:lnTo>
                  <a:lnTo>
                    <a:pt x="103" y="298"/>
                  </a:lnTo>
                  <a:lnTo>
                    <a:pt x="118" y="259"/>
                  </a:lnTo>
                  <a:lnTo>
                    <a:pt x="109" y="253"/>
                  </a:lnTo>
                  <a:lnTo>
                    <a:pt x="118" y="261"/>
                  </a:lnTo>
                  <a:lnTo>
                    <a:pt x="143" y="209"/>
                  </a:lnTo>
                  <a:lnTo>
                    <a:pt x="166" y="161"/>
                  </a:lnTo>
                  <a:lnTo>
                    <a:pt x="157" y="153"/>
                  </a:lnTo>
                  <a:lnTo>
                    <a:pt x="164" y="163"/>
                  </a:lnTo>
                  <a:lnTo>
                    <a:pt x="178" y="145"/>
                  </a:lnTo>
                  <a:lnTo>
                    <a:pt x="171" y="135"/>
                  </a:lnTo>
                  <a:lnTo>
                    <a:pt x="178" y="145"/>
                  </a:lnTo>
                  <a:lnTo>
                    <a:pt x="201" y="121"/>
                  </a:lnTo>
                  <a:lnTo>
                    <a:pt x="194" y="111"/>
                  </a:lnTo>
                  <a:lnTo>
                    <a:pt x="201" y="121"/>
                  </a:lnTo>
                  <a:lnTo>
                    <a:pt x="216" y="108"/>
                  </a:lnTo>
                  <a:lnTo>
                    <a:pt x="209" y="98"/>
                  </a:lnTo>
                  <a:lnTo>
                    <a:pt x="214" y="111"/>
                  </a:lnTo>
                  <a:lnTo>
                    <a:pt x="228" y="102"/>
                  </a:lnTo>
                  <a:lnTo>
                    <a:pt x="260" y="86"/>
                  </a:lnTo>
                  <a:lnTo>
                    <a:pt x="291" y="72"/>
                  </a:lnTo>
                  <a:lnTo>
                    <a:pt x="285" y="60"/>
                  </a:lnTo>
                  <a:lnTo>
                    <a:pt x="289" y="72"/>
                  </a:lnTo>
                  <a:lnTo>
                    <a:pt x="321" y="58"/>
                  </a:lnTo>
                  <a:lnTo>
                    <a:pt x="317" y="46"/>
                  </a:lnTo>
                  <a:lnTo>
                    <a:pt x="321" y="58"/>
                  </a:lnTo>
                  <a:lnTo>
                    <a:pt x="351" y="48"/>
                  </a:lnTo>
                  <a:lnTo>
                    <a:pt x="382" y="40"/>
                  </a:lnTo>
                  <a:lnTo>
                    <a:pt x="378" y="28"/>
                  </a:lnTo>
                  <a:lnTo>
                    <a:pt x="380" y="40"/>
                  </a:lnTo>
                  <a:lnTo>
                    <a:pt x="425" y="32"/>
                  </a:lnTo>
                  <a:lnTo>
                    <a:pt x="423" y="20"/>
                  </a:lnTo>
                  <a:lnTo>
                    <a:pt x="425" y="32"/>
                  </a:lnTo>
                  <a:lnTo>
                    <a:pt x="464" y="28"/>
                  </a:lnTo>
                  <a:lnTo>
                    <a:pt x="503" y="24"/>
                  </a:lnTo>
                  <a:lnTo>
                    <a:pt x="501" y="0"/>
                  </a:lnTo>
                  <a:lnTo>
                    <a:pt x="462" y="4"/>
                  </a:lnTo>
                  <a:lnTo>
                    <a:pt x="423" y="8"/>
                  </a:lnTo>
                  <a:lnTo>
                    <a:pt x="421" y="8"/>
                  </a:lnTo>
                  <a:lnTo>
                    <a:pt x="376" y="16"/>
                  </a:lnTo>
                  <a:lnTo>
                    <a:pt x="376" y="18"/>
                  </a:lnTo>
                  <a:lnTo>
                    <a:pt x="346" y="26"/>
                  </a:lnTo>
                  <a:lnTo>
                    <a:pt x="316" y="36"/>
                  </a:lnTo>
                  <a:lnTo>
                    <a:pt x="314" y="36"/>
                  </a:lnTo>
                  <a:lnTo>
                    <a:pt x="282" y="50"/>
                  </a:lnTo>
                  <a:lnTo>
                    <a:pt x="251" y="64"/>
                  </a:lnTo>
                  <a:lnTo>
                    <a:pt x="219" y="80"/>
                  </a:lnTo>
                  <a:lnTo>
                    <a:pt x="205" y="88"/>
                  </a:lnTo>
                  <a:lnTo>
                    <a:pt x="203" y="88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50" y="145"/>
                  </a:lnTo>
                  <a:lnTo>
                    <a:pt x="150" y="147"/>
                  </a:lnTo>
                  <a:lnTo>
                    <a:pt x="126" y="195"/>
                  </a:lnTo>
                  <a:lnTo>
                    <a:pt x="101" y="247"/>
                  </a:lnTo>
                  <a:lnTo>
                    <a:pt x="100" y="249"/>
                  </a:lnTo>
                  <a:lnTo>
                    <a:pt x="85" y="288"/>
                  </a:lnTo>
                  <a:lnTo>
                    <a:pt x="84" y="292"/>
                  </a:lnTo>
                  <a:lnTo>
                    <a:pt x="85" y="290"/>
                  </a:lnTo>
                  <a:lnTo>
                    <a:pt x="62" y="388"/>
                  </a:lnTo>
                  <a:lnTo>
                    <a:pt x="44" y="489"/>
                  </a:lnTo>
                  <a:lnTo>
                    <a:pt x="28" y="589"/>
                  </a:lnTo>
                  <a:lnTo>
                    <a:pt x="28" y="591"/>
                  </a:lnTo>
                  <a:lnTo>
                    <a:pt x="10" y="774"/>
                  </a:lnTo>
                  <a:lnTo>
                    <a:pt x="9" y="774"/>
                  </a:lnTo>
                  <a:lnTo>
                    <a:pt x="2" y="905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814" name="Freeform 413"/>
            <p:cNvSpPr>
              <a:spLocks/>
            </p:cNvSpPr>
            <p:nvPr/>
          </p:nvSpPr>
          <p:spPr bwMode="auto">
            <a:xfrm>
              <a:off x="2884488" y="1573213"/>
              <a:ext cx="4113212" cy="2489200"/>
            </a:xfrm>
            <a:custGeom>
              <a:avLst/>
              <a:gdLst>
                <a:gd name="T0" fmla="*/ 2147483647 w 2591"/>
                <a:gd name="T1" fmla="*/ 2147483647 h 1568"/>
                <a:gd name="T2" fmla="*/ 2147483647 w 2591"/>
                <a:gd name="T3" fmla="*/ 2147483647 h 1568"/>
                <a:gd name="T4" fmla="*/ 2147483647 w 2591"/>
                <a:gd name="T5" fmla="*/ 2147483647 h 1568"/>
                <a:gd name="T6" fmla="*/ 2147483647 w 2591"/>
                <a:gd name="T7" fmla="*/ 2147483647 h 1568"/>
                <a:gd name="T8" fmla="*/ 2147483647 w 2591"/>
                <a:gd name="T9" fmla="*/ 2147483647 h 1568"/>
                <a:gd name="T10" fmla="*/ 2147483647 w 2591"/>
                <a:gd name="T11" fmla="*/ 2147483647 h 1568"/>
                <a:gd name="T12" fmla="*/ 2147483647 w 2591"/>
                <a:gd name="T13" fmla="*/ 2147483647 h 1568"/>
                <a:gd name="T14" fmla="*/ 2147483647 w 2591"/>
                <a:gd name="T15" fmla="*/ 2147483647 h 1568"/>
                <a:gd name="T16" fmla="*/ 2147483647 w 2591"/>
                <a:gd name="T17" fmla="*/ 2147483647 h 1568"/>
                <a:gd name="T18" fmla="*/ 2147483647 w 2591"/>
                <a:gd name="T19" fmla="*/ 2147483647 h 1568"/>
                <a:gd name="T20" fmla="*/ 2147483647 w 2591"/>
                <a:gd name="T21" fmla="*/ 2147483647 h 1568"/>
                <a:gd name="T22" fmla="*/ 2147483647 w 2591"/>
                <a:gd name="T23" fmla="*/ 2147483647 h 1568"/>
                <a:gd name="T24" fmla="*/ 2147483647 w 2591"/>
                <a:gd name="T25" fmla="*/ 2147483647 h 1568"/>
                <a:gd name="T26" fmla="*/ 2147483647 w 2591"/>
                <a:gd name="T27" fmla="*/ 2147483647 h 1568"/>
                <a:gd name="T28" fmla="*/ 2147483647 w 2591"/>
                <a:gd name="T29" fmla="*/ 2147483647 h 1568"/>
                <a:gd name="T30" fmla="*/ 2147483647 w 2591"/>
                <a:gd name="T31" fmla="*/ 2147483647 h 1568"/>
                <a:gd name="T32" fmla="*/ 2147483647 w 2591"/>
                <a:gd name="T33" fmla="*/ 2147483647 h 1568"/>
                <a:gd name="T34" fmla="*/ 2147483647 w 2591"/>
                <a:gd name="T35" fmla="*/ 2147483647 h 1568"/>
                <a:gd name="T36" fmla="*/ 2147483647 w 2591"/>
                <a:gd name="T37" fmla="*/ 2147483647 h 1568"/>
                <a:gd name="T38" fmla="*/ 2147483647 w 2591"/>
                <a:gd name="T39" fmla="*/ 2147483647 h 1568"/>
                <a:gd name="T40" fmla="*/ 2147483647 w 2591"/>
                <a:gd name="T41" fmla="*/ 2147483647 h 1568"/>
                <a:gd name="T42" fmla="*/ 2147483647 w 2591"/>
                <a:gd name="T43" fmla="*/ 2147483647 h 1568"/>
                <a:gd name="T44" fmla="*/ 2147483647 w 2591"/>
                <a:gd name="T45" fmla="*/ 2147483647 h 1568"/>
                <a:gd name="T46" fmla="*/ 2147483647 w 2591"/>
                <a:gd name="T47" fmla="*/ 2147483647 h 1568"/>
                <a:gd name="T48" fmla="*/ 2147483647 w 2591"/>
                <a:gd name="T49" fmla="*/ 2147483647 h 1568"/>
                <a:gd name="T50" fmla="*/ 2147483647 w 2591"/>
                <a:gd name="T51" fmla="*/ 2147483647 h 1568"/>
                <a:gd name="T52" fmla="*/ 2147483647 w 2591"/>
                <a:gd name="T53" fmla="*/ 2147483647 h 1568"/>
                <a:gd name="T54" fmla="*/ 2147483647 w 2591"/>
                <a:gd name="T55" fmla="*/ 2147483647 h 1568"/>
                <a:gd name="T56" fmla="*/ 2147483647 w 2591"/>
                <a:gd name="T57" fmla="*/ 2147483647 h 1568"/>
                <a:gd name="T58" fmla="*/ 2147483647 w 2591"/>
                <a:gd name="T59" fmla="*/ 2147483647 h 1568"/>
                <a:gd name="T60" fmla="*/ 2147483647 w 2591"/>
                <a:gd name="T61" fmla="*/ 2147483647 h 1568"/>
                <a:gd name="T62" fmla="*/ 2147483647 w 2591"/>
                <a:gd name="T63" fmla="*/ 2147483647 h 1568"/>
                <a:gd name="T64" fmla="*/ 0 w 2591"/>
                <a:gd name="T65" fmla="*/ 2147483647 h 156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91"/>
                <a:gd name="T100" fmla="*/ 0 h 1568"/>
                <a:gd name="T101" fmla="*/ 2591 w 2591"/>
                <a:gd name="T102" fmla="*/ 1568 h 156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91" h="1568">
                  <a:moveTo>
                    <a:pt x="0" y="1550"/>
                  </a:moveTo>
                  <a:lnTo>
                    <a:pt x="14" y="1568"/>
                  </a:lnTo>
                  <a:lnTo>
                    <a:pt x="50" y="1516"/>
                  </a:lnTo>
                  <a:lnTo>
                    <a:pt x="91" y="1463"/>
                  </a:lnTo>
                  <a:lnTo>
                    <a:pt x="84" y="1453"/>
                  </a:lnTo>
                  <a:lnTo>
                    <a:pt x="91" y="1463"/>
                  </a:lnTo>
                  <a:lnTo>
                    <a:pt x="142" y="1405"/>
                  </a:lnTo>
                  <a:lnTo>
                    <a:pt x="135" y="1395"/>
                  </a:lnTo>
                  <a:lnTo>
                    <a:pt x="142" y="1405"/>
                  </a:lnTo>
                  <a:lnTo>
                    <a:pt x="237" y="1312"/>
                  </a:lnTo>
                  <a:lnTo>
                    <a:pt x="312" y="1240"/>
                  </a:lnTo>
                  <a:lnTo>
                    <a:pt x="378" y="1182"/>
                  </a:lnTo>
                  <a:lnTo>
                    <a:pt x="441" y="1131"/>
                  </a:lnTo>
                  <a:lnTo>
                    <a:pt x="505" y="1083"/>
                  </a:lnTo>
                  <a:lnTo>
                    <a:pt x="498" y="1073"/>
                  </a:lnTo>
                  <a:lnTo>
                    <a:pt x="503" y="1083"/>
                  </a:lnTo>
                  <a:lnTo>
                    <a:pt x="580" y="1031"/>
                  </a:lnTo>
                  <a:lnTo>
                    <a:pt x="787" y="886"/>
                  </a:lnTo>
                  <a:lnTo>
                    <a:pt x="965" y="759"/>
                  </a:lnTo>
                  <a:lnTo>
                    <a:pt x="1031" y="715"/>
                  </a:lnTo>
                  <a:lnTo>
                    <a:pt x="1092" y="674"/>
                  </a:lnTo>
                  <a:lnTo>
                    <a:pt x="1155" y="636"/>
                  </a:lnTo>
                  <a:lnTo>
                    <a:pt x="1149" y="626"/>
                  </a:lnTo>
                  <a:lnTo>
                    <a:pt x="1155" y="638"/>
                  </a:lnTo>
                  <a:lnTo>
                    <a:pt x="1228" y="598"/>
                  </a:lnTo>
                  <a:lnTo>
                    <a:pt x="1431" y="489"/>
                  </a:lnTo>
                  <a:lnTo>
                    <a:pt x="1613" y="399"/>
                  </a:lnTo>
                  <a:lnTo>
                    <a:pt x="1681" y="369"/>
                  </a:lnTo>
                  <a:lnTo>
                    <a:pt x="1676" y="357"/>
                  </a:lnTo>
                  <a:lnTo>
                    <a:pt x="1679" y="369"/>
                  </a:lnTo>
                  <a:lnTo>
                    <a:pt x="1742" y="342"/>
                  </a:lnTo>
                  <a:lnTo>
                    <a:pt x="1877" y="290"/>
                  </a:lnTo>
                  <a:lnTo>
                    <a:pt x="2076" y="214"/>
                  </a:lnTo>
                  <a:lnTo>
                    <a:pt x="2263" y="141"/>
                  </a:lnTo>
                  <a:lnTo>
                    <a:pt x="2429" y="81"/>
                  </a:lnTo>
                  <a:lnTo>
                    <a:pt x="2591" y="23"/>
                  </a:lnTo>
                  <a:lnTo>
                    <a:pt x="2584" y="0"/>
                  </a:lnTo>
                  <a:lnTo>
                    <a:pt x="2422" y="59"/>
                  </a:lnTo>
                  <a:lnTo>
                    <a:pt x="2256" y="119"/>
                  </a:lnTo>
                  <a:lnTo>
                    <a:pt x="2068" y="192"/>
                  </a:lnTo>
                  <a:lnTo>
                    <a:pt x="1870" y="268"/>
                  </a:lnTo>
                  <a:lnTo>
                    <a:pt x="1735" y="320"/>
                  </a:lnTo>
                  <a:lnTo>
                    <a:pt x="1672" y="347"/>
                  </a:lnTo>
                  <a:lnTo>
                    <a:pt x="1604" y="377"/>
                  </a:lnTo>
                  <a:lnTo>
                    <a:pt x="1422" y="467"/>
                  </a:lnTo>
                  <a:lnTo>
                    <a:pt x="1219" y="576"/>
                  </a:lnTo>
                  <a:lnTo>
                    <a:pt x="1146" y="616"/>
                  </a:lnTo>
                  <a:lnTo>
                    <a:pt x="1144" y="616"/>
                  </a:lnTo>
                  <a:lnTo>
                    <a:pt x="1081" y="654"/>
                  </a:lnTo>
                  <a:lnTo>
                    <a:pt x="1021" y="695"/>
                  </a:lnTo>
                  <a:lnTo>
                    <a:pt x="955" y="739"/>
                  </a:lnTo>
                  <a:lnTo>
                    <a:pt x="776" y="866"/>
                  </a:lnTo>
                  <a:lnTo>
                    <a:pt x="569" y="1010"/>
                  </a:lnTo>
                  <a:lnTo>
                    <a:pt x="492" y="1063"/>
                  </a:lnTo>
                  <a:lnTo>
                    <a:pt x="428" y="1111"/>
                  </a:lnTo>
                  <a:lnTo>
                    <a:pt x="366" y="1161"/>
                  </a:lnTo>
                  <a:lnTo>
                    <a:pt x="300" y="1220"/>
                  </a:lnTo>
                  <a:lnTo>
                    <a:pt x="225" y="1292"/>
                  </a:lnTo>
                  <a:lnTo>
                    <a:pt x="130" y="1385"/>
                  </a:lnTo>
                  <a:lnTo>
                    <a:pt x="130" y="1387"/>
                  </a:lnTo>
                  <a:lnTo>
                    <a:pt x="78" y="1445"/>
                  </a:lnTo>
                  <a:lnTo>
                    <a:pt x="76" y="1445"/>
                  </a:lnTo>
                  <a:lnTo>
                    <a:pt x="35" y="1497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815" name="Freeform 414"/>
            <p:cNvSpPr>
              <a:spLocks/>
            </p:cNvSpPr>
            <p:nvPr/>
          </p:nvSpPr>
          <p:spPr bwMode="auto">
            <a:xfrm>
              <a:off x="5335588" y="1073150"/>
              <a:ext cx="1614487" cy="1181100"/>
            </a:xfrm>
            <a:custGeom>
              <a:avLst/>
              <a:gdLst>
                <a:gd name="T0" fmla="*/ 2147483647 w 1017"/>
                <a:gd name="T1" fmla="*/ 2147483647 h 744"/>
                <a:gd name="T2" fmla="*/ 2147483647 w 1017"/>
                <a:gd name="T3" fmla="*/ 2147483647 h 744"/>
                <a:gd name="T4" fmla="*/ 2147483647 w 1017"/>
                <a:gd name="T5" fmla="*/ 2147483647 h 744"/>
                <a:gd name="T6" fmla="*/ 2147483647 w 1017"/>
                <a:gd name="T7" fmla="*/ 2147483647 h 744"/>
                <a:gd name="T8" fmla="*/ 2147483647 w 1017"/>
                <a:gd name="T9" fmla="*/ 2147483647 h 744"/>
                <a:gd name="T10" fmla="*/ 2147483647 w 1017"/>
                <a:gd name="T11" fmla="*/ 2147483647 h 744"/>
                <a:gd name="T12" fmla="*/ 2147483647 w 1017"/>
                <a:gd name="T13" fmla="*/ 2147483647 h 744"/>
                <a:gd name="T14" fmla="*/ 2147483647 w 1017"/>
                <a:gd name="T15" fmla="*/ 2147483647 h 744"/>
                <a:gd name="T16" fmla="*/ 2147483647 w 1017"/>
                <a:gd name="T17" fmla="*/ 2147483647 h 744"/>
                <a:gd name="T18" fmla="*/ 2147483647 w 1017"/>
                <a:gd name="T19" fmla="*/ 2147483647 h 744"/>
                <a:gd name="T20" fmla="*/ 2147483647 w 1017"/>
                <a:gd name="T21" fmla="*/ 2147483647 h 744"/>
                <a:gd name="T22" fmla="*/ 2147483647 w 1017"/>
                <a:gd name="T23" fmla="*/ 2147483647 h 744"/>
                <a:gd name="T24" fmla="*/ 2147483647 w 1017"/>
                <a:gd name="T25" fmla="*/ 2147483647 h 744"/>
                <a:gd name="T26" fmla="*/ 2147483647 w 1017"/>
                <a:gd name="T27" fmla="*/ 2147483647 h 744"/>
                <a:gd name="T28" fmla="*/ 2147483647 w 1017"/>
                <a:gd name="T29" fmla="*/ 2147483647 h 744"/>
                <a:gd name="T30" fmla="*/ 2147483647 w 1017"/>
                <a:gd name="T31" fmla="*/ 2147483647 h 744"/>
                <a:gd name="T32" fmla="*/ 2147483647 w 1017"/>
                <a:gd name="T33" fmla="*/ 2147483647 h 744"/>
                <a:gd name="T34" fmla="*/ 2147483647 w 1017"/>
                <a:gd name="T35" fmla="*/ 2147483647 h 744"/>
                <a:gd name="T36" fmla="*/ 2147483647 w 1017"/>
                <a:gd name="T37" fmla="*/ 2147483647 h 744"/>
                <a:gd name="T38" fmla="*/ 2147483647 w 1017"/>
                <a:gd name="T39" fmla="*/ 2147483647 h 744"/>
                <a:gd name="T40" fmla="*/ 2147483647 w 1017"/>
                <a:gd name="T41" fmla="*/ 2147483647 h 744"/>
                <a:gd name="T42" fmla="*/ 2147483647 w 1017"/>
                <a:gd name="T43" fmla="*/ 2147483647 h 744"/>
                <a:gd name="T44" fmla="*/ 2147483647 w 1017"/>
                <a:gd name="T45" fmla="*/ 2147483647 h 744"/>
                <a:gd name="T46" fmla="*/ 2147483647 w 1017"/>
                <a:gd name="T47" fmla="*/ 2147483647 h 744"/>
                <a:gd name="T48" fmla="*/ 2147483647 w 1017"/>
                <a:gd name="T49" fmla="*/ 2147483647 h 744"/>
                <a:gd name="T50" fmla="*/ 2147483647 w 1017"/>
                <a:gd name="T51" fmla="*/ 2147483647 h 744"/>
                <a:gd name="T52" fmla="*/ 2147483647 w 1017"/>
                <a:gd name="T53" fmla="*/ 2147483647 h 744"/>
                <a:gd name="T54" fmla="*/ 2147483647 w 1017"/>
                <a:gd name="T55" fmla="*/ 2147483647 h 744"/>
                <a:gd name="T56" fmla="*/ 2147483647 w 1017"/>
                <a:gd name="T57" fmla="*/ 2147483647 h 744"/>
                <a:gd name="T58" fmla="*/ 2147483647 w 1017"/>
                <a:gd name="T59" fmla="*/ 2147483647 h 744"/>
                <a:gd name="T60" fmla="*/ 2147483647 w 1017"/>
                <a:gd name="T61" fmla="*/ 2147483647 h 744"/>
                <a:gd name="T62" fmla="*/ 2147483647 w 1017"/>
                <a:gd name="T63" fmla="*/ 2147483647 h 744"/>
                <a:gd name="T64" fmla="*/ 2147483647 w 1017"/>
                <a:gd name="T65" fmla="*/ 2147483647 h 744"/>
                <a:gd name="T66" fmla="*/ 2147483647 w 1017"/>
                <a:gd name="T67" fmla="*/ 2147483647 h 744"/>
                <a:gd name="T68" fmla="*/ 2147483647 w 1017"/>
                <a:gd name="T69" fmla="*/ 2147483647 h 744"/>
                <a:gd name="T70" fmla="*/ 2147483647 w 1017"/>
                <a:gd name="T71" fmla="*/ 2147483647 h 744"/>
                <a:gd name="T72" fmla="*/ 0 w 1017"/>
                <a:gd name="T73" fmla="*/ 2147483647 h 7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17"/>
                <a:gd name="T112" fmla="*/ 0 h 744"/>
                <a:gd name="T113" fmla="*/ 1017 w 1017"/>
                <a:gd name="T114" fmla="*/ 744 h 7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17" h="744">
                  <a:moveTo>
                    <a:pt x="0" y="722"/>
                  </a:moveTo>
                  <a:lnTo>
                    <a:pt x="9" y="744"/>
                  </a:lnTo>
                  <a:lnTo>
                    <a:pt x="41" y="726"/>
                  </a:lnTo>
                  <a:lnTo>
                    <a:pt x="114" y="686"/>
                  </a:lnTo>
                  <a:lnTo>
                    <a:pt x="114" y="684"/>
                  </a:lnTo>
                  <a:lnTo>
                    <a:pt x="167" y="651"/>
                  </a:lnTo>
                  <a:lnTo>
                    <a:pt x="217" y="617"/>
                  </a:lnTo>
                  <a:lnTo>
                    <a:pt x="219" y="617"/>
                  </a:lnTo>
                  <a:lnTo>
                    <a:pt x="266" y="581"/>
                  </a:lnTo>
                  <a:lnTo>
                    <a:pt x="298" y="557"/>
                  </a:lnTo>
                  <a:lnTo>
                    <a:pt x="366" y="492"/>
                  </a:lnTo>
                  <a:lnTo>
                    <a:pt x="403" y="452"/>
                  </a:lnTo>
                  <a:lnTo>
                    <a:pt x="432" y="420"/>
                  </a:lnTo>
                  <a:lnTo>
                    <a:pt x="474" y="360"/>
                  </a:lnTo>
                  <a:lnTo>
                    <a:pt x="467" y="350"/>
                  </a:lnTo>
                  <a:lnTo>
                    <a:pt x="474" y="360"/>
                  </a:lnTo>
                  <a:lnTo>
                    <a:pt x="496" y="334"/>
                  </a:lnTo>
                  <a:lnTo>
                    <a:pt x="521" y="303"/>
                  </a:lnTo>
                  <a:lnTo>
                    <a:pt x="514" y="293"/>
                  </a:lnTo>
                  <a:lnTo>
                    <a:pt x="521" y="303"/>
                  </a:lnTo>
                  <a:lnTo>
                    <a:pt x="553" y="273"/>
                  </a:lnTo>
                  <a:lnTo>
                    <a:pt x="594" y="239"/>
                  </a:lnTo>
                  <a:lnTo>
                    <a:pt x="630" y="211"/>
                  </a:lnTo>
                  <a:lnTo>
                    <a:pt x="623" y="201"/>
                  </a:lnTo>
                  <a:lnTo>
                    <a:pt x="628" y="211"/>
                  </a:lnTo>
                  <a:lnTo>
                    <a:pt x="660" y="191"/>
                  </a:lnTo>
                  <a:lnTo>
                    <a:pt x="655" y="181"/>
                  </a:lnTo>
                  <a:lnTo>
                    <a:pt x="660" y="193"/>
                  </a:lnTo>
                  <a:lnTo>
                    <a:pt x="689" y="177"/>
                  </a:lnTo>
                  <a:lnTo>
                    <a:pt x="715" y="165"/>
                  </a:lnTo>
                  <a:lnTo>
                    <a:pt x="774" y="136"/>
                  </a:lnTo>
                  <a:lnTo>
                    <a:pt x="858" y="98"/>
                  </a:lnTo>
                  <a:lnTo>
                    <a:pt x="969" y="44"/>
                  </a:lnTo>
                  <a:lnTo>
                    <a:pt x="964" y="32"/>
                  </a:lnTo>
                  <a:lnTo>
                    <a:pt x="967" y="44"/>
                  </a:lnTo>
                  <a:lnTo>
                    <a:pt x="1017" y="22"/>
                  </a:lnTo>
                  <a:lnTo>
                    <a:pt x="1010" y="0"/>
                  </a:lnTo>
                  <a:lnTo>
                    <a:pt x="960" y="22"/>
                  </a:lnTo>
                  <a:lnTo>
                    <a:pt x="849" y="76"/>
                  </a:lnTo>
                  <a:lnTo>
                    <a:pt x="765" y="114"/>
                  </a:lnTo>
                  <a:lnTo>
                    <a:pt x="706" y="142"/>
                  </a:lnTo>
                  <a:lnTo>
                    <a:pt x="680" y="154"/>
                  </a:lnTo>
                  <a:lnTo>
                    <a:pt x="651" y="171"/>
                  </a:lnTo>
                  <a:lnTo>
                    <a:pt x="649" y="171"/>
                  </a:lnTo>
                  <a:lnTo>
                    <a:pt x="617" y="191"/>
                  </a:lnTo>
                  <a:lnTo>
                    <a:pt x="582" y="219"/>
                  </a:lnTo>
                  <a:lnTo>
                    <a:pt x="540" y="253"/>
                  </a:lnTo>
                  <a:lnTo>
                    <a:pt x="508" y="283"/>
                  </a:lnTo>
                  <a:lnTo>
                    <a:pt x="508" y="285"/>
                  </a:lnTo>
                  <a:lnTo>
                    <a:pt x="483" y="315"/>
                  </a:lnTo>
                  <a:lnTo>
                    <a:pt x="462" y="342"/>
                  </a:lnTo>
                  <a:lnTo>
                    <a:pt x="460" y="342"/>
                  </a:lnTo>
                  <a:lnTo>
                    <a:pt x="417" y="402"/>
                  </a:lnTo>
                  <a:lnTo>
                    <a:pt x="424" y="410"/>
                  </a:lnTo>
                  <a:lnTo>
                    <a:pt x="419" y="402"/>
                  </a:lnTo>
                  <a:lnTo>
                    <a:pt x="391" y="434"/>
                  </a:lnTo>
                  <a:lnTo>
                    <a:pt x="353" y="474"/>
                  </a:lnTo>
                  <a:lnTo>
                    <a:pt x="358" y="482"/>
                  </a:lnTo>
                  <a:lnTo>
                    <a:pt x="353" y="472"/>
                  </a:lnTo>
                  <a:lnTo>
                    <a:pt x="285" y="537"/>
                  </a:lnTo>
                  <a:lnTo>
                    <a:pt x="253" y="561"/>
                  </a:lnTo>
                  <a:lnTo>
                    <a:pt x="207" y="597"/>
                  </a:lnTo>
                  <a:lnTo>
                    <a:pt x="212" y="607"/>
                  </a:lnTo>
                  <a:lnTo>
                    <a:pt x="207" y="597"/>
                  </a:lnTo>
                  <a:lnTo>
                    <a:pt x="157" y="631"/>
                  </a:lnTo>
                  <a:lnTo>
                    <a:pt x="103" y="664"/>
                  </a:lnTo>
                  <a:lnTo>
                    <a:pt x="109" y="674"/>
                  </a:lnTo>
                  <a:lnTo>
                    <a:pt x="105" y="664"/>
                  </a:lnTo>
                  <a:lnTo>
                    <a:pt x="32" y="704"/>
                  </a:lnTo>
                  <a:lnTo>
                    <a:pt x="0" y="7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49" name="Arredondar Retângulo em um Canto Diagonal 448"/>
          <p:cNvSpPr/>
          <p:nvPr/>
        </p:nvSpPr>
        <p:spPr>
          <a:xfrm rot="20084093">
            <a:off x="5338763" y="1643063"/>
            <a:ext cx="1571625" cy="258762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450" name="Arredondar Retângulo em um Canto Diagonal 449"/>
          <p:cNvSpPr/>
          <p:nvPr/>
        </p:nvSpPr>
        <p:spPr>
          <a:xfrm rot="19355192">
            <a:off x="2713038" y="3292475"/>
            <a:ext cx="1571625" cy="258763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25603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25835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25837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25843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4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5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6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7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8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49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0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1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2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3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4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5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6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7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8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59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0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1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2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3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4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5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6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7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8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69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0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1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2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3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4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5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6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7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8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7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1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2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4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5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6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7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8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89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0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1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2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3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4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5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6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7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8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899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0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1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2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3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4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5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6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7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8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09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0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1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2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3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4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5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6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7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8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19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0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1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2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3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4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5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6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7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8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29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0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1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2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3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4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5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6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7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8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39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0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1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2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4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5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6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7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8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4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0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1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2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3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4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5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6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7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8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59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0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3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4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5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6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7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8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69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0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1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2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3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4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5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6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7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8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79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0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1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2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3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4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5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6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7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8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89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0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1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2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3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4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5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6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7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8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5999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0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1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2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3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4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5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6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7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8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09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0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1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2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3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4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6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7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8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19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0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1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2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3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4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5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6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7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8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29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0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1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2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3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4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5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6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7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8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39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40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41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042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25838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5839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5840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5841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25842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25836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25604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605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06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07" name="Freeform 218"/>
          <p:cNvSpPr>
            <a:spLocks/>
          </p:cNvSpPr>
          <p:nvPr/>
        </p:nvSpPr>
        <p:spPr bwMode="auto">
          <a:xfrm>
            <a:off x="2357438" y="3429000"/>
            <a:ext cx="869950" cy="2517775"/>
          </a:xfrm>
          <a:custGeom>
            <a:avLst/>
            <a:gdLst>
              <a:gd name="T0" fmla="*/ 2147483647 w 503"/>
              <a:gd name="T1" fmla="*/ 2147483647 h 956"/>
              <a:gd name="T2" fmla="*/ 2147483647 w 503"/>
              <a:gd name="T3" fmla="*/ 2147483647 h 956"/>
              <a:gd name="T4" fmla="*/ 2147483647 w 503"/>
              <a:gd name="T5" fmla="*/ 2147483647 h 956"/>
              <a:gd name="T6" fmla="*/ 2147483647 w 503"/>
              <a:gd name="T7" fmla="*/ 2147483647 h 956"/>
              <a:gd name="T8" fmla="*/ 2147483647 w 503"/>
              <a:gd name="T9" fmla="*/ 2147483647 h 956"/>
              <a:gd name="T10" fmla="*/ 2147483647 w 503"/>
              <a:gd name="T11" fmla="*/ 2147483647 h 956"/>
              <a:gd name="T12" fmla="*/ 2147483647 w 503"/>
              <a:gd name="T13" fmla="*/ 2147483647 h 956"/>
              <a:gd name="T14" fmla="*/ 2147483647 w 503"/>
              <a:gd name="T15" fmla="*/ 2147483647 h 956"/>
              <a:gd name="T16" fmla="*/ 2147483647 w 503"/>
              <a:gd name="T17" fmla="*/ 2147483647 h 956"/>
              <a:gd name="T18" fmla="*/ 2147483647 w 503"/>
              <a:gd name="T19" fmla="*/ 2147483647 h 956"/>
              <a:gd name="T20" fmla="*/ 2147483647 w 503"/>
              <a:gd name="T21" fmla="*/ 2147483647 h 956"/>
              <a:gd name="T22" fmla="*/ 2147483647 w 503"/>
              <a:gd name="T23" fmla="*/ 2147483647 h 956"/>
              <a:gd name="T24" fmla="*/ 2147483647 w 503"/>
              <a:gd name="T25" fmla="*/ 2147483647 h 956"/>
              <a:gd name="T26" fmla="*/ 2147483647 w 503"/>
              <a:gd name="T27" fmla="*/ 2147483647 h 956"/>
              <a:gd name="T28" fmla="*/ 2147483647 w 503"/>
              <a:gd name="T29" fmla="*/ 2147483647 h 956"/>
              <a:gd name="T30" fmla="*/ 2147483647 w 503"/>
              <a:gd name="T31" fmla="*/ 2147483647 h 956"/>
              <a:gd name="T32" fmla="*/ 2147483647 w 503"/>
              <a:gd name="T33" fmla="*/ 2147483647 h 956"/>
              <a:gd name="T34" fmla="*/ 2147483647 w 503"/>
              <a:gd name="T35" fmla="*/ 2147483647 h 956"/>
              <a:gd name="T36" fmla="*/ 2147483647 w 503"/>
              <a:gd name="T37" fmla="*/ 2147483647 h 956"/>
              <a:gd name="T38" fmla="*/ 2147483647 w 503"/>
              <a:gd name="T39" fmla="*/ 2147483647 h 956"/>
              <a:gd name="T40" fmla="*/ 2147483647 w 503"/>
              <a:gd name="T41" fmla="*/ 2147483647 h 956"/>
              <a:gd name="T42" fmla="*/ 2147483647 w 503"/>
              <a:gd name="T43" fmla="*/ 2147483647 h 956"/>
              <a:gd name="T44" fmla="*/ 2147483647 w 503"/>
              <a:gd name="T45" fmla="*/ 2147483647 h 956"/>
              <a:gd name="T46" fmla="*/ 2147483647 w 503"/>
              <a:gd name="T47" fmla="*/ 2147483647 h 956"/>
              <a:gd name="T48" fmla="*/ 2147483647 w 503"/>
              <a:gd name="T49" fmla="*/ 2147483647 h 956"/>
              <a:gd name="T50" fmla="*/ 2147483647 w 503"/>
              <a:gd name="T51" fmla="*/ 0 h 956"/>
              <a:gd name="T52" fmla="*/ 2147483647 w 503"/>
              <a:gd name="T53" fmla="*/ 2147483647 h 956"/>
              <a:gd name="T54" fmla="*/ 2147483647 w 503"/>
              <a:gd name="T55" fmla="*/ 2147483647 h 956"/>
              <a:gd name="T56" fmla="*/ 2147483647 w 503"/>
              <a:gd name="T57" fmla="*/ 2147483647 h 956"/>
              <a:gd name="T58" fmla="*/ 2147483647 w 503"/>
              <a:gd name="T59" fmla="*/ 2147483647 h 956"/>
              <a:gd name="T60" fmla="*/ 2147483647 w 503"/>
              <a:gd name="T61" fmla="*/ 2147483647 h 956"/>
              <a:gd name="T62" fmla="*/ 2147483647 w 503"/>
              <a:gd name="T63" fmla="*/ 2147483647 h 956"/>
              <a:gd name="T64" fmla="*/ 2147483647 w 503"/>
              <a:gd name="T65" fmla="*/ 2147483647 h 956"/>
              <a:gd name="T66" fmla="*/ 2147483647 w 503"/>
              <a:gd name="T67" fmla="*/ 2147483647 h 956"/>
              <a:gd name="T68" fmla="*/ 2147483647 w 503"/>
              <a:gd name="T69" fmla="*/ 2147483647 h 956"/>
              <a:gd name="T70" fmla="*/ 2147483647 w 503"/>
              <a:gd name="T71" fmla="*/ 2147483647 h 956"/>
              <a:gd name="T72" fmla="*/ 2147483647 w 503"/>
              <a:gd name="T73" fmla="*/ 2147483647 h 956"/>
              <a:gd name="T74" fmla="*/ 2147483647 w 503"/>
              <a:gd name="T75" fmla="*/ 2147483647 h 956"/>
              <a:gd name="T76" fmla="*/ 2147483647 w 503"/>
              <a:gd name="T77" fmla="*/ 2147483647 h 956"/>
              <a:gd name="T78" fmla="*/ 2147483647 w 503"/>
              <a:gd name="T79" fmla="*/ 2147483647 h 956"/>
              <a:gd name="T80" fmla="*/ 2147483647 w 503"/>
              <a:gd name="T81" fmla="*/ 2147483647 h 956"/>
              <a:gd name="T82" fmla="*/ 2147483647 w 503"/>
              <a:gd name="T83" fmla="*/ 2147483647 h 956"/>
              <a:gd name="T84" fmla="*/ 2147483647 w 503"/>
              <a:gd name="T85" fmla="*/ 2147483647 h 956"/>
              <a:gd name="T86" fmla="*/ 0 w 503"/>
              <a:gd name="T87" fmla="*/ 2147483647 h 9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03"/>
              <a:gd name="T133" fmla="*/ 0 h 956"/>
              <a:gd name="T134" fmla="*/ 503 w 503"/>
              <a:gd name="T135" fmla="*/ 956 h 95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03" h="956">
                <a:moveTo>
                  <a:pt x="0" y="956"/>
                </a:moveTo>
                <a:lnTo>
                  <a:pt x="21" y="956"/>
                </a:lnTo>
                <a:lnTo>
                  <a:pt x="23" y="905"/>
                </a:lnTo>
                <a:lnTo>
                  <a:pt x="12" y="905"/>
                </a:lnTo>
                <a:lnTo>
                  <a:pt x="23" y="907"/>
                </a:lnTo>
                <a:lnTo>
                  <a:pt x="30" y="777"/>
                </a:lnTo>
                <a:lnTo>
                  <a:pt x="19" y="774"/>
                </a:lnTo>
                <a:lnTo>
                  <a:pt x="30" y="777"/>
                </a:lnTo>
                <a:lnTo>
                  <a:pt x="48" y="593"/>
                </a:lnTo>
                <a:lnTo>
                  <a:pt x="37" y="591"/>
                </a:lnTo>
                <a:lnTo>
                  <a:pt x="48" y="593"/>
                </a:lnTo>
                <a:lnTo>
                  <a:pt x="64" y="493"/>
                </a:lnTo>
                <a:lnTo>
                  <a:pt x="82" y="392"/>
                </a:lnTo>
                <a:lnTo>
                  <a:pt x="71" y="390"/>
                </a:lnTo>
                <a:lnTo>
                  <a:pt x="82" y="394"/>
                </a:lnTo>
                <a:lnTo>
                  <a:pt x="105" y="296"/>
                </a:lnTo>
                <a:lnTo>
                  <a:pt x="94" y="292"/>
                </a:lnTo>
                <a:lnTo>
                  <a:pt x="103" y="298"/>
                </a:lnTo>
                <a:lnTo>
                  <a:pt x="118" y="259"/>
                </a:lnTo>
                <a:lnTo>
                  <a:pt x="109" y="253"/>
                </a:lnTo>
                <a:lnTo>
                  <a:pt x="118" y="261"/>
                </a:lnTo>
                <a:lnTo>
                  <a:pt x="143" y="209"/>
                </a:lnTo>
                <a:lnTo>
                  <a:pt x="166" y="161"/>
                </a:lnTo>
                <a:lnTo>
                  <a:pt x="157" y="153"/>
                </a:lnTo>
                <a:lnTo>
                  <a:pt x="164" y="163"/>
                </a:lnTo>
                <a:lnTo>
                  <a:pt x="178" y="145"/>
                </a:lnTo>
                <a:lnTo>
                  <a:pt x="171" y="135"/>
                </a:lnTo>
                <a:lnTo>
                  <a:pt x="178" y="145"/>
                </a:lnTo>
                <a:lnTo>
                  <a:pt x="201" y="121"/>
                </a:lnTo>
                <a:lnTo>
                  <a:pt x="194" y="111"/>
                </a:lnTo>
                <a:lnTo>
                  <a:pt x="201" y="121"/>
                </a:lnTo>
                <a:lnTo>
                  <a:pt x="216" y="108"/>
                </a:lnTo>
                <a:lnTo>
                  <a:pt x="209" y="98"/>
                </a:lnTo>
                <a:lnTo>
                  <a:pt x="214" y="111"/>
                </a:lnTo>
                <a:lnTo>
                  <a:pt x="228" y="102"/>
                </a:lnTo>
                <a:lnTo>
                  <a:pt x="260" y="86"/>
                </a:lnTo>
                <a:lnTo>
                  <a:pt x="291" y="72"/>
                </a:lnTo>
                <a:lnTo>
                  <a:pt x="285" y="60"/>
                </a:lnTo>
                <a:lnTo>
                  <a:pt x="289" y="72"/>
                </a:lnTo>
                <a:lnTo>
                  <a:pt x="321" y="58"/>
                </a:lnTo>
                <a:lnTo>
                  <a:pt x="317" y="46"/>
                </a:lnTo>
                <a:lnTo>
                  <a:pt x="321" y="58"/>
                </a:lnTo>
                <a:lnTo>
                  <a:pt x="351" y="48"/>
                </a:lnTo>
                <a:lnTo>
                  <a:pt x="382" y="40"/>
                </a:lnTo>
                <a:lnTo>
                  <a:pt x="378" y="28"/>
                </a:lnTo>
                <a:lnTo>
                  <a:pt x="380" y="40"/>
                </a:lnTo>
                <a:lnTo>
                  <a:pt x="425" y="32"/>
                </a:lnTo>
                <a:lnTo>
                  <a:pt x="423" y="20"/>
                </a:lnTo>
                <a:lnTo>
                  <a:pt x="425" y="32"/>
                </a:lnTo>
                <a:lnTo>
                  <a:pt x="464" y="28"/>
                </a:lnTo>
                <a:lnTo>
                  <a:pt x="503" y="24"/>
                </a:lnTo>
                <a:lnTo>
                  <a:pt x="501" y="0"/>
                </a:lnTo>
                <a:lnTo>
                  <a:pt x="462" y="4"/>
                </a:lnTo>
                <a:lnTo>
                  <a:pt x="423" y="8"/>
                </a:lnTo>
                <a:lnTo>
                  <a:pt x="421" y="8"/>
                </a:lnTo>
                <a:lnTo>
                  <a:pt x="376" y="16"/>
                </a:lnTo>
                <a:lnTo>
                  <a:pt x="376" y="18"/>
                </a:lnTo>
                <a:lnTo>
                  <a:pt x="346" y="26"/>
                </a:lnTo>
                <a:lnTo>
                  <a:pt x="316" y="36"/>
                </a:lnTo>
                <a:lnTo>
                  <a:pt x="314" y="36"/>
                </a:lnTo>
                <a:lnTo>
                  <a:pt x="282" y="50"/>
                </a:lnTo>
                <a:lnTo>
                  <a:pt x="251" y="64"/>
                </a:lnTo>
                <a:lnTo>
                  <a:pt x="219" y="80"/>
                </a:lnTo>
                <a:lnTo>
                  <a:pt x="205" y="88"/>
                </a:lnTo>
                <a:lnTo>
                  <a:pt x="203" y="88"/>
                </a:lnTo>
                <a:lnTo>
                  <a:pt x="189" y="100"/>
                </a:lnTo>
                <a:lnTo>
                  <a:pt x="189" y="102"/>
                </a:lnTo>
                <a:lnTo>
                  <a:pt x="166" y="127"/>
                </a:lnTo>
                <a:lnTo>
                  <a:pt x="164" y="127"/>
                </a:lnTo>
                <a:lnTo>
                  <a:pt x="150" y="145"/>
                </a:lnTo>
                <a:lnTo>
                  <a:pt x="150" y="147"/>
                </a:lnTo>
                <a:lnTo>
                  <a:pt x="126" y="195"/>
                </a:lnTo>
                <a:lnTo>
                  <a:pt x="101" y="247"/>
                </a:lnTo>
                <a:lnTo>
                  <a:pt x="100" y="249"/>
                </a:lnTo>
                <a:lnTo>
                  <a:pt x="85" y="288"/>
                </a:lnTo>
                <a:lnTo>
                  <a:pt x="84" y="292"/>
                </a:lnTo>
                <a:lnTo>
                  <a:pt x="85" y="290"/>
                </a:lnTo>
                <a:lnTo>
                  <a:pt x="62" y="388"/>
                </a:lnTo>
                <a:lnTo>
                  <a:pt x="44" y="489"/>
                </a:lnTo>
                <a:lnTo>
                  <a:pt x="28" y="589"/>
                </a:lnTo>
                <a:lnTo>
                  <a:pt x="28" y="591"/>
                </a:lnTo>
                <a:lnTo>
                  <a:pt x="10" y="774"/>
                </a:lnTo>
                <a:lnTo>
                  <a:pt x="9" y="774"/>
                </a:lnTo>
                <a:lnTo>
                  <a:pt x="2" y="905"/>
                </a:lnTo>
                <a:lnTo>
                  <a:pt x="0" y="956"/>
                </a:lnTo>
                <a:close/>
              </a:path>
            </a:pathLst>
          </a:cu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08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0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0 h 57"/>
              <a:gd name="T54" fmla="*/ 2147483647 w 54"/>
              <a:gd name="T55" fmla="*/ 0 h 57"/>
              <a:gd name="T56" fmla="*/ 2147483647 w 54"/>
              <a:gd name="T57" fmla="*/ 0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0 w 54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09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7 w 28"/>
              <a:gd name="T1" fmla="*/ 2147483647 h 55"/>
              <a:gd name="T2" fmla="*/ 2147483647 w 28"/>
              <a:gd name="T3" fmla="*/ 2147483647 h 55"/>
              <a:gd name="T4" fmla="*/ 0 w 28"/>
              <a:gd name="T5" fmla="*/ 2147483647 h 55"/>
              <a:gd name="T6" fmla="*/ 0 w 28"/>
              <a:gd name="T7" fmla="*/ 2147483647 h 55"/>
              <a:gd name="T8" fmla="*/ 0 w 28"/>
              <a:gd name="T9" fmla="*/ 2147483647 h 55"/>
              <a:gd name="T10" fmla="*/ 2147483647 w 28"/>
              <a:gd name="T11" fmla="*/ 2147483647 h 55"/>
              <a:gd name="T12" fmla="*/ 2147483647 w 28"/>
              <a:gd name="T13" fmla="*/ 2147483647 h 55"/>
              <a:gd name="T14" fmla="*/ 2147483647 w 28"/>
              <a:gd name="T15" fmla="*/ 2147483647 h 55"/>
              <a:gd name="T16" fmla="*/ 2147483647 w 28"/>
              <a:gd name="T17" fmla="*/ 2147483647 h 55"/>
              <a:gd name="T18" fmla="*/ 2147483647 w 28"/>
              <a:gd name="T19" fmla="*/ 2147483647 h 55"/>
              <a:gd name="T20" fmla="*/ 2147483647 w 28"/>
              <a:gd name="T21" fmla="*/ 2147483647 h 55"/>
              <a:gd name="T22" fmla="*/ 2147483647 w 28"/>
              <a:gd name="T23" fmla="*/ 2147483647 h 55"/>
              <a:gd name="T24" fmla="*/ 2147483647 w 28"/>
              <a:gd name="T25" fmla="*/ 0 h 55"/>
              <a:gd name="T26" fmla="*/ 2147483647 w 28"/>
              <a:gd name="T27" fmla="*/ 0 h 55"/>
              <a:gd name="T28" fmla="*/ 2147483647 w 28"/>
              <a:gd name="T29" fmla="*/ 2147483647 h 55"/>
              <a:gd name="T30" fmla="*/ 2147483647 w 28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0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2147483647 w 52"/>
              <a:gd name="T39" fmla="*/ 2147483647 h 55"/>
              <a:gd name="T40" fmla="*/ 2147483647 w 52"/>
              <a:gd name="T41" fmla="*/ 0 h 55"/>
              <a:gd name="T42" fmla="*/ 2147483647 w 52"/>
              <a:gd name="T43" fmla="*/ 0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2147483647 h 55"/>
              <a:gd name="T54" fmla="*/ 2147483647 w 52"/>
              <a:gd name="T55" fmla="*/ 2147483647 h 55"/>
              <a:gd name="T56" fmla="*/ 2147483647 w 52"/>
              <a:gd name="T57" fmla="*/ 2147483647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0 w 52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1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0 h 57"/>
              <a:gd name="T56" fmla="*/ 2147483647 w 52"/>
              <a:gd name="T57" fmla="*/ 0 h 57"/>
              <a:gd name="T58" fmla="*/ 2147483647 w 52"/>
              <a:gd name="T59" fmla="*/ 0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2147483647 h 57"/>
              <a:gd name="T70" fmla="*/ 2147483647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0 w 52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2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7 w 54"/>
              <a:gd name="T1" fmla="*/ 2147483647 h 55"/>
              <a:gd name="T2" fmla="*/ 2147483647 w 54"/>
              <a:gd name="T3" fmla="*/ 2147483647 h 55"/>
              <a:gd name="T4" fmla="*/ 2147483647 w 54"/>
              <a:gd name="T5" fmla="*/ 2147483647 h 55"/>
              <a:gd name="T6" fmla="*/ 2147483647 w 54"/>
              <a:gd name="T7" fmla="*/ 2147483647 h 55"/>
              <a:gd name="T8" fmla="*/ 2147483647 w 54"/>
              <a:gd name="T9" fmla="*/ 2147483647 h 55"/>
              <a:gd name="T10" fmla="*/ 2147483647 w 54"/>
              <a:gd name="T11" fmla="*/ 2147483647 h 55"/>
              <a:gd name="T12" fmla="*/ 0 w 54"/>
              <a:gd name="T13" fmla="*/ 2147483647 h 55"/>
              <a:gd name="T14" fmla="*/ 0 w 54"/>
              <a:gd name="T15" fmla="*/ 2147483647 h 55"/>
              <a:gd name="T16" fmla="*/ 2147483647 w 54"/>
              <a:gd name="T17" fmla="*/ 0 h 55"/>
              <a:gd name="T18" fmla="*/ 2147483647 w 54"/>
              <a:gd name="T19" fmla="*/ 0 h 55"/>
              <a:gd name="T20" fmla="*/ 2147483647 w 54"/>
              <a:gd name="T21" fmla="*/ 2147483647 h 55"/>
              <a:gd name="T22" fmla="*/ 2147483647 w 54"/>
              <a:gd name="T23" fmla="*/ 2147483647 h 55"/>
              <a:gd name="T24" fmla="*/ 2147483647 w 54"/>
              <a:gd name="T25" fmla="*/ 2147483647 h 55"/>
              <a:gd name="T26" fmla="*/ 2147483647 w 54"/>
              <a:gd name="T27" fmla="*/ 2147483647 h 55"/>
              <a:gd name="T28" fmla="*/ 2147483647 w 54"/>
              <a:gd name="T29" fmla="*/ 2147483647 h 55"/>
              <a:gd name="T30" fmla="*/ 2147483647 w 54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3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0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0 w 51"/>
              <a:gd name="T71" fmla="*/ 2147483647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4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2147483647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2147483647 h 57"/>
              <a:gd name="T54" fmla="*/ 2147483647 w 54"/>
              <a:gd name="T55" fmla="*/ 2147483647 h 57"/>
              <a:gd name="T56" fmla="*/ 2147483647 w 54"/>
              <a:gd name="T57" fmla="*/ 2147483647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0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0 h 57"/>
              <a:gd name="T82" fmla="*/ 2147483647 w 54"/>
              <a:gd name="T83" fmla="*/ 0 h 57"/>
              <a:gd name="T84" fmla="*/ 2147483647 w 54"/>
              <a:gd name="T85" fmla="*/ 0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2147483647 w 54"/>
              <a:gd name="T91" fmla="*/ 2147483647 h 57"/>
              <a:gd name="T92" fmla="*/ 2147483647 w 54"/>
              <a:gd name="T93" fmla="*/ 2147483647 h 57"/>
              <a:gd name="T94" fmla="*/ 2147483647 w 54"/>
              <a:gd name="T95" fmla="*/ 2147483647 h 57"/>
              <a:gd name="T96" fmla="*/ 2147483647 w 54"/>
              <a:gd name="T97" fmla="*/ 2147483647 h 57"/>
              <a:gd name="T98" fmla="*/ 2147483647 w 54"/>
              <a:gd name="T99" fmla="*/ 2147483647 h 57"/>
              <a:gd name="T100" fmla="*/ 2147483647 w 54"/>
              <a:gd name="T101" fmla="*/ 2147483647 h 57"/>
              <a:gd name="T102" fmla="*/ 2147483647 w 54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5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0 w 51"/>
              <a:gd name="T25" fmla="*/ 2147483647 h 55"/>
              <a:gd name="T26" fmla="*/ 0 w 51"/>
              <a:gd name="T27" fmla="*/ 0 h 55"/>
              <a:gd name="T28" fmla="*/ 2147483647 w 51"/>
              <a:gd name="T29" fmla="*/ 0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2147483647 w 51"/>
              <a:gd name="T39" fmla="*/ 2147483647 h 55"/>
              <a:gd name="T40" fmla="*/ 2147483647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6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2147483647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2147483647 h 57"/>
              <a:gd name="T54" fmla="*/ 2147483647 w 54"/>
              <a:gd name="T55" fmla="*/ 2147483647 h 57"/>
              <a:gd name="T56" fmla="*/ 2147483647 w 54"/>
              <a:gd name="T57" fmla="*/ 2147483647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0 h 57"/>
              <a:gd name="T70" fmla="*/ 2147483647 w 54"/>
              <a:gd name="T71" fmla="*/ 0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2147483647 w 54"/>
              <a:gd name="T91" fmla="*/ 2147483647 h 57"/>
              <a:gd name="T92" fmla="*/ 2147483647 w 54"/>
              <a:gd name="T93" fmla="*/ 2147483647 h 57"/>
              <a:gd name="T94" fmla="*/ 2147483647 w 54"/>
              <a:gd name="T95" fmla="*/ 2147483647 h 57"/>
              <a:gd name="T96" fmla="*/ 2147483647 w 54"/>
              <a:gd name="T97" fmla="*/ 2147483647 h 57"/>
              <a:gd name="T98" fmla="*/ 2147483647 w 54"/>
              <a:gd name="T99" fmla="*/ 2147483647 h 57"/>
              <a:gd name="T100" fmla="*/ 2147483647 w 54"/>
              <a:gd name="T101" fmla="*/ 2147483647 h 57"/>
              <a:gd name="T102" fmla="*/ 2147483647 w 54"/>
              <a:gd name="T103" fmla="*/ 2147483647 h 57"/>
              <a:gd name="T104" fmla="*/ 2147483647 w 54"/>
              <a:gd name="T105" fmla="*/ 2147483647 h 57"/>
              <a:gd name="T106" fmla="*/ 2147483647 w 54"/>
              <a:gd name="T107" fmla="*/ 2147483647 h 57"/>
              <a:gd name="T108" fmla="*/ 2147483647 w 54"/>
              <a:gd name="T109" fmla="*/ 2147483647 h 57"/>
              <a:gd name="T110" fmla="*/ 2147483647 w 54"/>
              <a:gd name="T111" fmla="*/ 2147483647 h 57"/>
              <a:gd name="T112" fmla="*/ 2147483647 w 54"/>
              <a:gd name="T113" fmla="*/ 2147483647 h 57"/>
              <a:gd name="T114" fmla="*/ 0 w 54"/>
              <a:gd name="T115" fmla="*/ 2147483647 h 57"/>
              <a:gd name="T116" fmla="*/ 0 w 54"/>
              <a:gd name="T117" fmla="*/ 2147483647 h 57"/>
              <a:gd name="T118" fmla="*/ 2147483647 w 54"/>
              <a:gd name="T119" fmla="*/ 2147483647 h 57"/>
              <a:gd name="T120" fmla="*/ 2147483647 w 54"/>
              <a:gd name="T121" fmla="*/ 2147483647 h 57"/>
              <a:gd name="T122" fmla="*/ 2147483647 w 54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7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0 w 51"/>
              <a:gd name="T51" fmla="*/ 2147483647 h 57"/>
              <a:gd name="T52" fmla="*/ 0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0 h 57"/>
              <a:gd name="T64" fmla="*/ 2147483647 w 51"/>
              <a:gd name="T65" fmla="*/ 0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2147483647 w 51"/>
              <a:gd name="T103" fmla="*/ 2147483647 h 57"/>
              <a:gd name="T104" fmla="*/ 2147483647 w 51"/>
              <a:gd name="T105" fmla="*/ 2147483647 h 57"/>
              <a:gd name="T106" fmla="*/ 2147483647 w 51"/>
              <a:gd name="T107" fmla="*/ 2147483647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8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19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0 w 52"/>
              <a:gd name="T39" fmla="*/ 2147483647 h 57"/>
              <a:gd name="T40" fmla="*/ 0 w 52"/>
              <a:gd name="T41" fmla="*/ 2147483647 h 57"/>
              <a:gd name="T42" fmla="*/ 0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0 h 57"/>
              <a:gd name="T54" fmla="*/ 2147483647 w 52"/>
              <a:gd name="T55" fmla="*/ 0 h 57"/>
              <a:gd name="T56" fmla="*/ 2147483647 w 52"/>
              <a:gd name="T57" fmla="*/ 0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2147483647 h 57"/>
              <a:gd name="T70" fmla="*/ 2147483647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0 w 52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0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1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2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3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7 h 55"/>
              <a:gd name="T2" fmla="*/ 2147483647 w 50"/>
              <a:gd name="T3" fmla="*/ 2147483647 h 55"/>
              <a:gd name="T4" fmla="*/ 2147483647 w 50"/>
              <a:gd name="T5" fmla="*/ 2147483647 h 55"/>
              <a:gd name="T6" fmla="*/ 2147483647 w 50"/>
              <a:gd name="T7" fmla="*/ 2147483647 h 55"/>
              <a:gd name="T8" fmla="*/ 2147483647 w 50"/>
              <a:gd name="T9" fmla="*/ 2147483647 h 55"/>
              <a:gd name="T10" fmla="*/ 2147483647 w 50"/>
              <a:gd name="T11" fmla="*/ 2147483647 h 55"/>
              <a:gd name="T12" fmla="*/ 2147483647 w 50"/>
              <a:gd name="T13" fmla="*/ 2147483647 h 55"/>
              <a:gd name="T14" fmla="*/ 2147483647 w 50"/>
              <a:gd name="T15" fmla="*/ 2147483647 h 55"/>
              <a:gd name="T16" fmla="*/ 2147483647 w 50"/>
              <a:gd name="T17" fmla="*/ 2147483647 h 55"/>
              <a:gd name="T18" fmla="*/ 2147483647 w 50"/>
              <a:gd name="T19" fmla="*/ 2147483647 h 55"/>
              <a:gd name="T20" fmla="*/ 2147483647 w 50"/>
              <a:gd name="T21" fmla="*/ 2147483647 h 55"/>
              <a:gd name="T22" fmla="*/ 2147483647 w 50"/>
              <a:gd name="T23" fmla="*/ 2147483647 h 55"/>
              <a:gd name="T24" fmla="*/ 2147483647 w 50"/>
              <a:gd name="T25" fmla="*/ 2147483647 h 55"/>
              <a:gd name="T26" fmla="*/ 2147483647 w 50"/>
              <a:gd name="T27" fmla="*/ 2147483647 h 55"/>
              <a:gd name="T28" fmla="*/ 2147483647 w 50"/>
              <a:gd name="T29" fmla="*/ 2147483647 h 55"/>
              <a:gd name="T30" fmla="*/ 2147483647 w 50"/>
              <a:gd name="T31" fmla="*/ 2147483647 h 55"/>
              <a:gd name="T32" fmla="*/ 2147483647 w 50"/>
              <a:gd name="T33" fmla="*/ 2147483647 h 55"/>
              <a:gd name="T34" fmla="*/ 2147483647 w 50"/>
              <a:gd name="T35" fmla="*/ 2147483647 h 55"/>
              <a:gd name="T36" fmla="*/ 2147483647 w 50"/>
              <a:gd name="T37" fmla="*/ 2147483647 h 55"/>
              <a:gd name="T38" fmla="*/ 2147483647 w 50"/>
              <a:gd name="T39" fmla="*/ 2147483647 h 55"/>
              <a:gd name="T40" fmla="*/ 2147483647 w 50"/>
              <a:gd name="T41" fmla="*/ 0 h 55"/>
              <a:gd name="T42" fmla="*/ 2147483647 w 50"/>
              <a:gd name="T43" fmla="*/ 0 h 55"/>
              <a:gd name="T44" fmla="*/ 2147483647 w 50"/>
              <a:gd name="T45" fmla="*/ 2147483647 h 55"/>
              <a:gd name="T46" fmla="*/ 2147483647 w 50"/>
              <a:gd name="T47" fmla="*/ 2147483647 h 55"/>
              <a:gd name="T48" fmla="*/ 2147483647 w 50"/>
              <a:gd name="T49" fmla="*/ 2147483647 h 55"/>
              <a:gd name="T50" fmla="*/ 2147483647 w 50"/>
              <a:gd name="T51" fmla="*/ 2147483647 h 55"/>
              <a:gd name="T52" fmla="*/ 2147483647 w 50"/>
              <a:gd name="T53" fmla="*/ 2147483647 h 55"/>
              <a:gd name="T54" fmla="*/ 2147483647 w 50"/>
              <a:gd name="T55" fmla="*/ 2147483647 h 55"/>
              <a:gd name="T56" fmla="*/ 2147483647 w 50"/>
              <a:gd name="T57" fmla="*/ 2147483647 h 55"/>
              <a:gd name="T58" fmla="*/ 2147483647 w 50"/>
              <a:gd name="T59" fmla="*/ 2147483647 h 55"/>
              <a:gd name="T60" fmla="*/ 2147483647 w 50"/>
              <a:gd name="T61" fmla="*/ 2147483647 h 55"/>
              <a:gd name="T62" fmla="*/ 2147483647 w 50"/>
              <a:gd name="T63" fmla="*/ 2147483647 h 55"/>
              <a:gd name="T64" fmla="*/ 0 w 50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4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5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0 h 57"/>
              <a:gd name="T56" fmla="*/ 2147483647 w 51"/>
              <a:gd name="T57" fmla="*/ 0 h 57"/>
              <a:gd name="T58" fmla="*/ 2147483647 w 51"/>
              <a:gd name="T59" fmla="*/ 0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0 w 51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6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2147483647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7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7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0 w 52"/>
              <a:gd name="T13" fmla="*/ 2147483647 h 55"/>
              <a:gd name="T14" fmla="*/ 0 w 52"/>
              <a:gd name="T15" fmla="*/ 2147483647 h 55"/>
              <a:gd name="T16" fmla="*/ 2147483647 w 52"/>
              <a:gd name="T17" fmla="*/ 0 h 55"/>
              <a:gd name="T18" fmla="*/ 2147483647 w 52"/>
              <a:gd name="T19" fmla="*/ 0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8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2147483647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29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0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0 w 51"/>
              <a:gd name="T71" fmla="*/ 2147483647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0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0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1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2147483647 h 57"/>
              <a:gd name="T56" fmla="*/ 2147483647 w 52"/>
              <a:gd name="T57" fmla="*/ 2147483647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0 w 52"/>
              <a:gd name="T69" fmla="*/ 2147483647 h 57"/>
              <a:gd name="T70" fmla="*/ 0 w 52"/>
              <a:gd name="T71" fmla="*/ 2147483647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0 h 57"/>
              <a:gd name="T82" fmla="*/ 2147483647 w 52"/>
              <a:gd name="T83" fmla="*/ 0 h 57"/>
              <a:gd name="T84" fmla="*/ 2147483647 w 52"/>
              <a:gd name="T85" fmla="*/ 0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2147483647 w 52"/>
              <a:gd name="T103" fmla="*/ 2147483647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2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7 w 33"/>
              <a:gd name="T1" fmla="*/ 2147483647 h 55"/>
              <a:gd name="T2" fmla="*/ 2147483647 w 33"/>
              <a:gd name="T3" fmla="*/ 2147483647 h 55"/>
              <a:gd name="T4" fmla="*/ 0 w 33"/>
              <a:gd name="T5" fmla="*/ 2147483647 h 55"/>
              <a:gd name="T6" fmla="*/ 0 w 33"/>
              <a:gd name="T7" fmla="*/ 2147483647 h 55"/>
              <a:gd name="T8" fmla="*/ 0 w 33"/>
              <a:gd name="T9" fmla="*/ 2147483647 h 55"/>
              <a:gd name="T10" fmla="*/ 2147483647 w 33"/>
              <a:gd name="T11" fmla="*/ 2147483647 h 55"/>
              <a:gd name="T12" fmla="*/ 2147483647 w 33"/>
              <a:gd name="T13" fmla="*/ 2147483647 h 55"/>
              <a:gd name="T14" fmla="*/ 2147483647 w 33"/>
              <a:gd name="T15" fmla="*/ 2147483647 h 55"/>
              <a:gd name="T16" fmla="*/ 2147483647 w 33"/>
              <a:gd name="T17" fmla="*/ 2147483647 h 55"/>
              <a:gd name="T18" fmla="*/ 2147483647 w 33"/>
              <a:gd name="T19" fmla="*/ 2147483647 h 55"/>
              <a:gd name="T20" fmla="*/ 2147483647 w 33"/>
              <a:gd name="T21" fmla="*/ 2147483647 h 55"/>
              <a:gd name="T22" fmla="*/ 2147483647 w 33"/>
              <a:gd name="T23" fmla="*/ 2147483647 h 55"/>
              <a:gd name="T24" fmla="*/ 2147483647 w 33"/>
              <a:gd name="T25" fmla="*/ 0 h 55"/>
              <a:gd name="T26" fmla="*/ 2147483647 w 33"/>
              <a:gd name="T27" fmla="*/ 0 h 55"/>
              <a:gd name="T28" fmla="*/ 2147483647 w 33"/>
              <a:gd name="T29" fmla="*/ 2147483647 h 55"/>
              <a:gd name="T30" fmla="*/ 2147483647 w 33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3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7 w 50"/>
              <a:gd name="T1" fmla="*/ 2147483647 h 55"/>
              <a:gd name="T2" fmla="*/ 2147483647 w 50"/>
              <a:gd name="T3" fmla="*/ 2147483647 h 55"/>
              <a:gd name="T4" fmla="*/ 2147483647 w 50"/>
              <a:gd name="T5" fmla="*/ 2147483647 h 55"/>
              <a:gd name="T6" fmla="*/ 2147483647 w 50"/>
              <a:gd name="T7" fmla="*/ 2147483647 h 55"/>
              <a:gd name="T8" fmla="*/ 2147483647 w 50"/>
              <a:gd name="T9" fmla="*/ 2147483647 h 55"/>
              <a:gd name="T10" fmla="*/ 2147483647 w 50"/>
              <a:gd name="T11" fmla="*/ 2147483647 h 55"/>
              <a:gd name="T12" fmla="*/ 2147483647 w 50"/>
              <a:gd name="T13" fmla="*/ 2147483647 h 55"/>
              <a:gd name="T14" fmla="*/ 2147483647 w 50"/>
              <a:gd name="T15" fmla="*/ 2147483647 h 55"/>
              <a:gd name="T16" fmla="*/ 2147483647 w 50"/>
              <a:gd name="T17" fmla="*/ 2147483647 h 55"/>
              <a:gd name="T18" fmla="*/ 2147483647 w 50"/>
              <a:gd name="T19" fmla="*/ 2147483647 h 55"/>
              <a:gd name="T20" fmla="*/ 2147483647 w 50"/>
              <a:gd name="T21" fmla="*/ 2147483647 h 55"/>
              <a:gd name="T22" fmla="*/ 2147483647 w 50"/>
              <a:gd name="T23" fmla="*/ 2147483647 h 55"/>
              <a:gd name="T24" fmla="*/ 0 w 50"/>
              <a:gd name="T25" fmla="*/ 2147483647 h 55"/>
              <a:gd name="T26" fmla="*/ 0 w 50"/>
              <a:gd name="T27" fmla="*/ 0 h 55"/>
              <a:gd name="T28" fmla="*/ 2147483647 w 50"/>
              <a:gd name="T29" fmla="*/ 0 h 55"/>
              <a:gd name="T30" fmla="*/ 2147483647 w 50"/>
              <a:gd name="T31" fmla="*/ 2147483647 h 55"/>
              <a:gd name="T32" fmla="*/ 2147483647 w 50"/>
              <a:gd name="T33" fmla="*/ 2147483647 h 55"/>
              <a:gd name="T34" fmla="*/ 2147483647 w 50"/>
              <a:gd name="T35" fmla="*/ 2147483647 h 55"/>
              <a:gd name="T36" fmla="*/ 2147483647 w 50"/>
              <a:gd name="T37" fmla="*/ 2147483647 h 55"/>
              <a:gd name="T38" fmla="*/ 2147483647 w 50"/>
              <a:gd name="T39" fmla="*/ 2147483647 h 55"/>
              <a:gd name="T40" fmla="*/ 2147483647 w 50"/>
              <a:gd name="T41" fmla="*/ 2147483647 h 55"/>
              <a:gd name="T42" fmla="*/ 2147483647 w 50"/>
              <a:gd name="T43" fmla="*/ 2147483647 h 55"/>
              <a:gd name="T44" fmla="*/ 2147483647 w 50"/>
              <a:gd name="T45" fmla="*/ 2147483647 h 55"/>
              <a:gd name="T46" fmla="*/ 2147483647 w 50"/>
              <a:gd name="T47" fmla="*/ 2147483647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4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5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7 w 52"/>
              <a:gd name="T1" fmla="*/ 2147483647 h 57"/>
              <a:gd name="T2" fmla="*/ 2147483647 w 52"/>
              <a:gd name="T3" fmla="*/ 2147483647 h 57"/>
              <a:gd name="T4" fmla="*/ 2147483647 w 52"/>
              <a:gd name="T5" fmla="*/ 2147483647 h 57"/>
              <a:gd name="T6" fmla="*/ 2147483647 w 52"/>
              <a:gd name="T7" fmla="*/ 2147483647 h 57"/>
              <a:gd name="T8" fmla="*/ 2147483647 w 52"/>
              <a:gd name="T9" fmla="*/ 2147483647 h 57"/>
              <a:gd name="T10" fmla="*/ 2147483647 w 52"/>
              <a:gd name="T11" fmla="*/ 2147483647 h 57"/>
              <a:gd name="T12" fmla="*/ 2147483647 w 52"/>
              <a:gd name="T13" fmla="*/ 2147483647 h 57"/>
              <a:gd name="T14" fmla="*/ 2147483647 w 52"/>
              <a:gd name="T15" fmla="*/ 2147483647 h 57"/>
              <a:gd name="T16" fmla="*/ 2147483647 w 52"/>
              <a:gd name="T17" fmla="*/ 2147483647 h 57"/>
              <a:gd name="T18" fmla="*/ 2147483647 w 52"/>
              <a:gd name="T19" fmla="*/ 2147483647 h 57"/>
              <a:gd name="T20" fmla="*/ 2147483647 w 52"/>
              <a:gd name="T21" fmla="*/ 2147483647 h 57"/>
              <a:gd name="T22" fmla="*/ 2147483647 w 52"/>
              <a:gd name="T23" fmla="*/ 2147483647 h 57"/>
              <a:gd name="T24" fmla="*/ 2147483647 w 52"/>
              <a:gd name="T25" fmla="*/ 2147483647 h 57"/>
              <a:gd name="T26" fmla="*/ 2147483647 w 52"/>
              <a:gd name="T27" fmla="*/ 2147483647 h 57"/>
              <a:gd name="T28" fmla="*/ 2147483647 w 52"/>
              <a:gd name="T29" fmla="*/ 2147483647 h 57"/>
              <a:gd name="T30" fmla="*/ 2147483647 w 52"/>
              <a:gd name="T31" fmla="*/ 2147483647 h 57"/>
              <a:gd name="T32" fmla="*/ 2147483647 w 52"/>
              <a:gd name="T33" fmla="*/ 2147483647 h 57"/>
              <a:gd name="T34" fmla="*/ 2147483647 w 52"/>
              <a:gd name="T35" fmla="*/ 2147483647 h 57"/>
              <a:gd name="T36" fmla="*/ 2147483647 w 52"/>
              <a:gd name="T37" fmla="*/ 2147483647 h 57"/>
              <a:gd name="T38" fmla="*/ 2147483647 w 52"/>
              <a:gd name="T39" fmla="*/ 2147483647 h 57"/>
              <a:gd name="T40" fmla="*/ 2147483647 w 52"/>
              <a:gd name="T41" fmla="*/ 2147483647 h 57"/>
              <a:gd name="T42" fmla="*/ 2147483647 w 52"/>
              <a:gd name="T43" fmla="*/ 2147483647 h 57"/>
              <a:gd name="T44" fmla="*/ 2147483647 w 52"/>
              <a:gd name="T45" fmla="*/ 2147483647 h 57"/>
              <a:gd name="T46" fmla="*/ 2147483647 w 52"/>
              <a:gd name="T47" fmla="*/ 2147483647 h 57"/>
              <a:gd name="T48" fmla="*/ 2147483647 w 52"/>
              <a:gd name="T49" fmla="*/ 2147483647 h 57"/>
              <a:gd name="T50" fmla="*/ 2147483647 w 52"/>
              <a:gd name="T51" fmla="*/ 2147483647 h 57"/>
              <a:gd name="T52" fmla="*/ 2147483647 w 52"/>
              <a:gd name="T53" fmla="*/ 2147483647 h 57"/>
              <a:gd name="T54" fmla="*/ 2147483647 w 52"/>
              <a:gd name="T55" fmla="*/ 2147483647 h 57"/>
              <a:gd name="T56" fmla="*/ 2147483647 w 52"/>
              <a:gd name="T57" fmla="*/ 2147483647 h 57"/>
              <a:gd name="T58" fmla="*/ 2147483647 w 52"/>
              <a:gd name="T59" fmla="*/ 2147483647 h 57"/>
              <a:gd name="T60" fmla="*/ 2147483647 w 52"/>
              <a:gd name="T61" fmla="*/ 2147483647 h 57"/>
              <a:gd name="T62" fmla="*/ 2147483647 w 52"/>
              <a:gd name="T63" fmla="*/ 2147483647 h 57"/>
              <a:gd name="T64" fmla="*/ 2147483647 w 52"/>
              <a:gd name="T65" fmla="*/ 2147483647 h 57"/>
              <a:gd name="T66" fmla="*/ 2147483647 w 52"/>
              <a:gd name="T67" fmla="*/ 2147483647 h 57"/>
              <a:gd name="T68" fmla="*/ 2147483647 w 52"/>
              <a:gd name="T69" fmla="*/ 0 h 57"/>
              <a:gd name="T70" fmla="*/ 2147483647 w 52"/>
              <a:gd name="T71" fmla="*/ 0 h 57"/>
              <a:gd name="T72" fmla="*/ 2147483647 w 52"/>
              <a:gd name="T73" fmla="*/ 2147483647 h 57"/>
              <a:gd name="T74" fmla="*/ 2147483647 w 52"/>
              <a:gd name="T75" fmla="*/ 2147483647 h 57"/>
              <a:gd name="T76" fmla="*/ 2147483647 w 52"/>
              <a:gd name="T77" fmla="*/ 2147483647 h 57"/>
              <a:gd name="T78" fmla="*/ 2147483647 w 52"/>
              <a:gd name="T79" fmla="*/ 2147483647 h 57"/>
              <a:gd name="T80" fmla="*/ 2147483647 w 52"/>
              <a:gd name="T81" fmla="*/ 2147483647 h 57"/>
              <a:gd name="T82" fmla="*/ 2147483647 w 52"/>
              <a:gd name="T83" fmla="*/ 2147483647 h 57"/>
              <a:gd name="T84" fmla="*/ 2147483647 w 52"/>
              <a:gd name="T85" fmla="*/ 2147483647 h 57"/>
              <a:gd name="T86" fmla="*/ 2147483647 w 52"/>
              <a:gd name="T87" fmla="*/ 2147483647 h 57"/>
              <a:gd name="T88" fmla="*/ 2147483647 w 52"/>
              <a:gd name="T89" fmla="*/ 2147483647 h 57"/>
              <a:gd name="T90" fmla="*/ 2147483647 w 52"/>
              <a:gd name="T91" fmla="*/ 2147483647 h 57"/>
              <a:gd name="T92" fmla="*/ 2147483647 w 52"/>
              <a:gd name="T93" fmla="*/ 2147483647 h 57"/>
              <a:gd name="T94" fmla="*/ 2147483647 w 52"/>
              <a:gd name="T95" fmla="*/ 2147483647 h 57"/>
              <a:gd name="T96" fmla="*/ 2147483647 w 52"/>
              <a:gd name="T97" fmla="*/ 2147483647 h 57"/>
              <a:gd name="T98" fmla="*/ 2147483647 w 52"/>
              <a:gd name="T99" fmla="*/ 2147483647 h 57"/>
              <a:gd name="T100" fmla="*/ 2147483647 w 52"/>
              <a:gd name="T101" fmla="*/ 2147483647 h 57"/>
              <a:gd name="T102" fmla="*/ 2147483647 w 52"/>
              <a:gd name="T103" fmla="*/ 2147483647 h 57"/>
              <a:gd name="T104" fmla="*/ 2147483647 w 52"/>
              <a:gd name="T105" fmla="*/ 2147483647 h 57"/>
              <a:gd name="T106" fmla="*/ 2147483647 w 52"/>
              <a:gd name="T107" fmla="*/ 2147483647 h 57"/>
              <a:gd name="T108" fmla="*/ 2147483647 w 52"/>
              <a:gd name="T109" fmla="*/ 2147483647 h 57"/>
              <a:gd name="T110" fmla="*/ 2147483647 w 52"/>
              <a:gd name="T111" fmla="*/ 2147483647 h 57"/>
              <a:gd name="T112" fmla="*/ 2147483647 w 52"/>
              <a:gd name="T113" fmla="*/ 2147483647 h 57"/>
              <a:gd name="T114" fmla="*/ 0 w 52"/>
              <a:gd name="T115" fmla="*/ 2147483647 h 57"/>
              <a:gd name="T116" fmla="*/ 0 w 52"/>
              <a:gd name="T117" fmla="*/ 2147483647 h 57"/>
              <a:gd name="T118" fmla="*/ 0 w 52"/>
              <a:gd name="T119" fmla="*/ 2147483647 h 57"/>
              <a:gd name="T120" fmla="*/ 2147483647 w 52"/>
              <a:gd name="T121" fmla="*/ 2147483647 h 57"/>
              <a:gd name="T122" fmla="*/ 2147483647 w 52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6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7 w 31"/>
              <a:gd name="T1" fmla="*/ 2147483647 h 55"/>
              <a:gd name="T2" fmla="*/ 2147483647 w 31"/>
              <a:gd name="T3" fmla="*/ 2147483647 h 55"/>
              <a:gd name="T4" fmla="*/ 0 w 31"/>
              <a:gd name="T5" fmla="*/ 2147483647 h 55"/>
              <a:gd name="T6" fmla="*/ 0 w 31"/>
              <a:gd name="T7" fmla="*/ 2147483647 h 55"/>
              <a:gd name="T8" fmla="*/ 2147483647 w 31"/>
              <a:gd name="T9" fmla="*/ 2147483647 h 55"/>
              <a:gd name="T10" fmla="*/ 2147483647 w 31"/>
              <a:gd name="T11" fmla="*/ 2147483647 h 55"/>
              <a:gd name="T12" fmla="*/ 2147483647 w 31"/>
              <a:gd name="T13" fmla="*/ 2147483647 h 55"/>
              <a:gd name="T14" fmla="*/ 2147483647 w 31"/>
              <a:gd name="T15" fmla="*/ 2147483647 h 55"/>
              <a:gd name="T16" fmla="*/ 2147483647 w 31"/>
              <a:gd name="T17" fmla="*/ 2147483647 h 55"/>
              <a:gd name="T18" fmla="*/ 2147483647 w 31"/>
              <a:gd name="T19" fmla="*/ 2147483647 h 55"/>
              <a:gd name="T20" fmla="*/ 2147483647 w 31"/>
              <a:gd name="T21" fmla="*/ 2147483647 h 55"/>
              <a:gd name="T22" fmla="*/ 2147483647 w 31"/>
              <a:gd name="T23" fmla="*/ 2147483647 h 55"/>
              <a:gd name="T24" fmla="*/ 2147483647 w 31"/>
              <a:gd name="T25" fmla="*/ 0 h 55"/>
              <a:gd name="T26" fmla="*/ 2147483647 w 31"/>
              <a:gd name="T27" fmla="*/ 0 h 55"/>
              <a:gd name="T28" fmla="*/ 2147483647 w 31"/>
              <a:gd name="T29" fmla="*/ 2147483647 h 55"/>
              <a:gd name="T30" fmla="*/ 2147483647 w 31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7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0 w 51"/>
              <a:gd name="T51" fmla="*/ 2147483647 h 57"/>
              <a:gd name="T52" fmla="*/ 0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0 h 57"/>
              <a:gd name="T64" fmla="*/ 2147483647 w 51"/>
              <a:gd name="T65" fmla="*/ 0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2147483647 w 51"/>
              <a:gd name="T91" fmla="*/ 2147483647 h 57"/>
              <a:gd name="T92" fmla="*/ 2147483647 w 51"/>
              <a:gd name="T93" fmla="*/ 2147483647 h 57"/>
              <a:gd name="T94" fmla="*/ 2147483647 w 51"/>
              <a:gd name="T95" fmla="*/ 2147483647 h 57"/>
              <a:gd name="T96" fmla="*/ 2147483647 w 51"/>
              <a:gd name="T97" fmla="*/ 2147483647 h 57"/>
              <a:gd name="T98" fmla="*/ 2147483647 w 51"/>
              <a:gd name="T99" fmla="*/ 2147483647 h 57"/>
              <a:gd name="T100" fmla="*/ 2147483647 w 51"/>
              <a:gd name="T101" fmla="*/ 2147483647 h 57"/>
              <a:gd name="T102" fmla="*/ 2147483647 w 51"/>
              <a:gd name="T103" fmla="*/ 2147483647 h 57"/>
              <a:gd name="T104" fmla="*/ 2147483647 w 51"/>
              <a:gd name="T105" fmla="*/ 2147483647 h 57"/>
              <a:gd name="T106" fmla="*/ 2147483647 w 51"/>
              <a:gd name="T107" fmla="*/ 2147483647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8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7 w 54"/>
              <a:gd name="T1" fmla="*/ 2147483647 h 57"/>
              <a:gd name="T2" fmla="*/ 2147483647 w 54"/>
              <a:gd name="T3" fmla="*/ 2147483647 h 57"/>
              <a:gd name="T4" fmla="*/ 2147483647 w 54"/>
              <a:gd name="T5" fmla="*/ 2147483647 h 57"/>
              <a:gd name="T6" fmla="*/ 2147483647 w 54"/>
              <a:gd name="T7" fmla="*/ 2147483647 h 57"/>
              <a:gd name="T8" fmla="*/ 2147483647 w 54"/>
              <a:gd name="T9" fmla="*/ 2147483647 h 57"/>
              <a:gd name="T10" fmla="*/ 2147483647 w 54"/>
              <a:gd name="T11" fmla="*/ 2147483647 h 57"/>
              <a:gd name="T12" fmla="*/ 2147483647 w 54"/>
              <a:gd name="T13" fmla="*/ 2147483647 h 57"/>
              <a:gd name="T14" fmla="*/ 2147483647 w 54"/>
              <a:gd name="T15" fmla="*/ 2147483647 h 57"/>
              <a:gd name="T16" fmla="*/ 2147483647 w 54"/>
              <a:gd name="T17" fmla="*/ 2147483647 h 57"/>
              <a:gd name="T18" fmla="*/ 2147483647 w 54"/>
              <a:gd name="T19" fmla="*/ 2147483647 h 57"/>
              <a:gd name="T20" fmla="*/ 2147483647 w 54"/>
              <a:gd name="T21" fmla="*/ 2147483647 h 57"/>
              <a:gd name="T22" fmla="*/ 2147483647 w 54"/>
              <a:gd name="T23" fmla="*/ 2147483647 h 57"/>
              <a:gd name="T24" fmla="*/ 2147483647 w 54"/>
              <a:gd name="T25" fmla="*/ 2147483647 h 57"/>
              <a:gd name="T26" fmla="*/ 2147483647 w 54"/>
              <a:gd name="T27" fmla="*/ 2147483647 h 57"/>
              <a:gd name="T28" fmla="*/ 2147483647 w 54"/>
              <a:gd name="T29" fmla="*/ 2147483647 h 57"/>
              <a:gd name="T30" fmla="*/ 2147483647 w 54"/>
              <a:gd name="T31" fmla="*/ 2147483647 h 57"/>
              <a:gd name="T32" fmla="*/ 2147483647 w 54"/>
              <a:gd name="T33" fmla="*/ 2147483647 h 57"/>
              <a:gd name="T34" fmla="*/ 2147483647 w 54"/>
              <a:gd name="T35" fmla="*/ 2147483647 h 57"/>
              <a:gd name="T36" fmla="*/ 2147483647 w 54"/>
              <a:gd name="T37" fmla="*/ 2147483647 h 57"/>
              <a:gd name="T38" fmla="*/ 0 w 54"/>
              <a:gd name="T39" fmla="*/ 2147483647 h 57"/>
              <a:gd name="T40" fmla="*/ 2147483647 w 54"/>
              <a:gd name="T41" fmla="*/ 2147483647 h 57"/>
              <a:gd name="T42" fmla="*/ 2147483647 w 54"/>
              <a:gd name="T43" fmla="*/ 2147483647 h 57"/>
              <a:gd name="T44" fmla="*/ 2147483647 w 54"/>
              <a:gd name="T45" fmla="*/ 2147483647 h 57"/>
              <a:gd name="T46" fmla="*/ 2147483647 w 54"/>
              <a:gd name="T47" fmla="*/ 2147483647 h 57"/>
              <a:gd name="T48" fmla="*/ 2147483647 w 54"/>
              <a:gd name="T49" fmla="*/ 2147483647 h 57"/>
              <a:gd name="T50" fmla="*/ 2147483647 w 54"/>
              <a:gd name="T51" fmla="*/ 2147483647 h 57"/>
              <a:gd name="T52" fmla="*/ 2147483647 w 54"/>
              <a:gd name="T53" fmla="*/ 0 h 57"/>
              <a:gd name="T54" fmla="*/ 2147483647 w 54"/>
              <a:gd name="T55" fmla="*/ 0 h 57"/>
              <a:gd name="T56" fmla="*/ 2147483647 w 54"/>
              <a:gd name="T57" fmla="*/ 0 h 57"/>
              <a:gd name="T58" fmla="*/ 2147483647 w 54"/>
              <a:gd name="T59" fmla="*/ 2147483647 h 57"/>
              <a:gd name="T60" fmla="*/ 2147483647 w 54"/>
              <a:gd name="T61" fmla="*/ 2147483647 h 57"/>
              <a:gd name="T62" fmla="*/ 2147483647 w 54"/>
              <a:gd name="T63" fmla="*/ 2147483647 h 57"/>
              <a:gd name="T64" fmla="*/ 2147483647 w 54"/>
              <a:gd name="T65" fmla="*/ 2147483647 h 57"/>
              <a:gd name="T66" fmla="*/ 2147483647 w 54"/>
              <a:gd name="T67" fmla="*/ 2147483647 h 57"/>
              <a:gd name="T68" fmla="*/ 2147483647 w 54"/>
              <a:gd name="T69" fmla="*/ 2147483647 h 57"/>
              <a:gd name="T70" fmla="*/ 2147483647 w 54"/>
              <a:gd name="T71" fmla="*/ 2147483647 h 57"/>
              <a:gd name="T72" fmla="*/ 2147483647 w 54"/>
              <a:gd name="T73" fmla="*/ 2147483647 h 57"/>
              <a:gd name="T74" fmla="*/ 2147483647 w 54"/>
              <a:gd name="T75" fmla="*/ 2147483647 h 57"/>
              <a:gd name="T76" fmla="*/ 2147483647 w 54"/>
              <a:gd name="T77" fmla="*/ 2147483647 h 57"/>
              <a:gd name="T78" fmla="*/ 2147483647 w 54"/>
              <a:gd name="T79" fmla="*/ 2147483647 h 57"/>
              <a:gd name="T80" fmla="*/ 2147483647 w 54"/>
              <a:gd name="T81" fmla="*/ 2147483647 h 57"/>
              <a:gd name="T82" fmla="*/ 2147483647 w 54"/>
              <a:gd name="T83" fmla="*/ 2147483647 h 57"/>
              <a:gd name="T84" fmla="*/ 2147483647 w 54"/>
              <a:gd name="T85" fmla="*/ 2147483647 h 57"/>
              <a:gd name="T86" fmla="*/ 2147483647 w 54"/>
              <a:gd name="T87" fmla="*/ 2147483647 h 57"/>
              <a:gd name="T88" fmla="*/ 2147483647 w 54"/>
              <a:gd name="T89" fmla="*/ 2147483647 h 57"/>
              <a:gd name="T90" fmla="*/ 0 w 54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39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640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7 w 30"/>
              <a:gd name="T1" fmla="*/ 2147483647 h 55"/>
              <a:gd name="T2" fmla="*/ 2147483647 w 30"/>
              <a:gd name="T3" fmla="*/ 2147483647 h 55"/>
              <a:gd name="T4" fmla="*/ 0 w 30"/>
              <a:gd name="T5" fmla="*/ 2147483647 h 55"/>
              <a:gd name="T6" fmla="*/ 0 w 30"/>
              <a:gd name="T7" fmla="*/ 2147483647 h 55"/>
              <a:gd name="T8" fmla="*/ 2147483647 w 30"/>
              <a:gd name="T9" fmla="*/ 2147483647 h 55"/>
              <a:gd name="T10" fmla="*/ 2147483647 w 30"/>
              <a:gd name="T11" fmla="*/ 2147483647 h 55"/>
              <a:gd name="T12" fmla="*/ 2147483647 w 30"/>
              <a:gd name="T13" fmla="*/ 2147483647 h 55"/>
              <a:gd name="T14" fmla="*/ 2147483647 w 30"/>
              <a:gd name="T15" fmla="*/ 2147483647 h 55"/>
              <a:gd name="T16" fmla="*/ 2147483647 w 30"/>
              <a:gd name="T17" fmla="*/ 2147483647 h 55"/>
              <a:gd name="T18" fmla="*/ 2147483647 w 30"/>
              <a:gd name="T19" fmla="*/ 2147483647 h 55"/>
              <a:gd name="T20" fmla="*/ 2147483647 w 30"/>
              <a:gd name="T21" fmla="*/ 2147483647 h 55"/>
              <a:gd name="T22" fmla="*/ 2147483647 w 30"/>
              <a:gd name="T23" fmla="*/ 2147483647 h 55"/>
              <a:gd name="T24" fmla="*/ 2147483647 w 30"/>
              <a:gd name="T25" fmla="*/ 0 h 55"/>
              <a:gd name="T26" fmla="*/ 2147483647 w 30"/>
              <a:gd name="T27" fmla="*/ 0 h 55"/>
              <a:gd name="T28" fmla="*/ 2147483647 w 30"/>
              <a:gd name="T29" fmla="*/ 2147483647 h 55"/>
              <a:gd name="T30" fmla="*/ 2147483647 w 30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1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2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3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4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5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6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7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8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49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0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1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2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3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4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5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6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7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8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59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0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1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2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3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7 w 51"/>
              <a:gd name="T1" fmla="*/ 2147483647 h 54"/>
              <a:gd name="T2" fmla="*/ 2147483647 w 51"/>
              <a:gd name="T3" fmla="*/ 2147483647 h 54"/>
              <a:gd name="T4" fmla="*/ 2147483647 w 51"/>
              <a:gd name="T5" fmla="*/ 2147483647 h 54"/>
              <a:gd name="T6" fmla="*/ 2147483647 w 51"/>
              <a:gd name="T7" fmla="*/ 2147483647 h 54"/>
              <a:gd name="T8" fmla="*/ 2147483647 w 51"/>
              <a:gd name="T9" fmla="*/ 2147483647 h 54"/>
              <a:gd name="T10" fmla="*/ 2147483647 w 51"/>
              <a:gd name="T11" fmla="*/ 2147483647 h 54"/>
              <a:gd name="T12" fmla="*/ 2147483647 w 51"/>
              <a:gd name="T13" fmla="*/ 2147483647 h 54"/>
              <a:gd name="T14" fmla="*/ 2147483647 w 51"/>
              <a:gd name="T15" fmla="*/ 2147483647 h 54"/>
              <a:gd name="T16" fmla="*/ 2147483647 w 51"/>
              <a:gd name="T17" fmla="*/ 2147483647 h 54"/>
              <a:gd name="T18" fmla="*/ 2147483647 w 51"/>
              <a:gd name="T19" fmla="*/ 2147483647 h 54"/>
              <a:gd name="T20" fmla="*/ 2147483647 w 51"/>
              <a:gd name="T21" fmla="*/ 2147483647 h 54"/>
              <a:gd name="T22" fmla="*/ 2147483647 w 51"/>
              <a:gd name="T23" fmla="*/ 2147483647 h 54"/>
              <a:gd name="T24" fmla="*/ 2147483647 w 51"/>
              <a:gd name="T25" fmla="*/ 2147483647 h 54"/>
              <a:gd name="T26" fmla="*/ 2147483647 w 51"/>
              <a:gd name="T27" fmla="*/ 2147483647 h 54"/>
              <a:gd name="T28" fmla="*/ 2147483647 w 51"/>
              <a:gd name="T29" fmla="*/ 2147483647 h 54"/>
              <a:gd name="T30" fmla="*/ 2147483647 w 51"/>
              <a:gd name="T31" fmla="*/ 2147483647 h 54"/>
              <a:gd name="T32" fmla="*/ 2147483647 w 51"/>
              <a:gd name="T33" fmla="*/ 2147483647 h 54"/>
              <a:gd name="T34" fmla="*/ 2147483647 w 51"/>
              <a:gd name="T35" fmla="*/ 2147483647 h 54"/>
              <a:gd name="T36" fmla="*/ 2147483647 w 51"/>
              <a:gd name="T37" fmla="*/ 2147483647 h 54"/>
              <a:gd name="T38" fmla="*/ 0 w 51"/>
              <a:gd name="T39" fmla="*/ 2147483647 h 54"/>
              <a:gd name="T40" fmla="*/ 0 w 51"/>
              <a:gd name="T41" fmla="*/ 2147483647 h 54"/>
              <a:gd name="T42" fmla="*/ 2147483647 w 51"/>
              <a:gd name="T43" fmla="*/ 2147483647 h 54"/>
              <a:gd name="T44" fmla="*/ 2147483647 w 51"/>
              <a:gd name="T45" fmla="*/ 2147483647 h 54"/>
              <a:gd name="T46" fmla="*/ 2147483647 w 51"/>
              <a:gd name="T47" fmla="*/ 2147483647 h 54"/>
              <a:gd name="T48" fmla="*/ 2147483647 w 51"/>
              <a:gd name="T49" fmla="*/ 2147483647 h 54"/>
              <a:gd name="T50" fmla="*/ 2147483647 w 51"/>
              <a:gd name="T51" fmla="*/ 2147483647 h 54"/>
              <a:gd name="T52" fmla="*/ 2147483647 w 51"/>
              <a:gd name="T53" fmla="*/ 0 h 54"/>
              <a:gd name="T54" fmla="*/ 2147483647 w 51"/>
              <a:gd name="T55" fmla="*/ 0 h 54"/>
              <a:gd name="T56" fmla="*/ 2147483647 w 51"/>
              <a:gd name="T57" fmla="*/ 0 h 54"/>
              <a:gd name="T58" fmla="*/ 2147483647 w 51"/>
              <a:gd name="T59" fmla="*/ 2147483647 h 54"/>
              <a:gd name="T60" fmla="*/ 2147483647 w 51"/>
              <a:gd name="T61" fmla="*/ 2147483647 h 54"/>
              <a:gd name="T62" fmla="*/ 2147483647 w 51"/>
              <a:gd name="T63" fmla="*/ 2147483647 h 54"/>
              <a:gd name="T64" fmla="*/ 2147483647 w 51"/>
              <a:gd name="T65" fmla="*/ 2147483647 h 54"/>
              <a:gd name="T66" fmla="*/ 2147483647 w 51"/>
              <a:gd name="T67" fmla="*/ 2147483647 h 54"/>
              <a:gd name="T68" fmla="*/ 2147483647 w 51"/>
              <a:gd name="T69" fmla="*/ 2147483647 h 54"/>
              <a:gd name="T70" fmla="*/ 2147483647 w 51"/>
              <a:gd name="T71" fmla="*/ 2147483647 h 54"/>
              <a:gd name="T72" fmla="*/ 2147483647 w 51"/>
              <a:gd name="T73" fmla="*/ 2147483647 h 54"/>
              <a:gd name="T74" fmla="*/ 2147483647 w 51"/>
              <a:gd name="T75" fmla="*/ 2147483647 h 54"/>
              <a:gd name="T76" fmla="*/ 2147483647 w 51"/>
              <a:gd name="T77" fmla="*/ 2147483647 h 54"/>
              <a:gd name="T78" fmla="*/ 2147483647 w 51"/>
              <a:gd name="T79" fmla="*/ 2147483647 h 54"/>
              <a:gd name="T80" fmla="*/ 2147483647 w 51"/>
              <a:gd name="T81" fmla="*/ 2147483647 h 54"/>
              <a:gd name="T82" fmla="*/ 2147483647 w 51"/>
              <a:gd name="T83" fmla="*/ 2147483647 h 54"/>
              <a:gd name="T84" fmla="*/ 2147483647 w 51"/>
              <a:gd name="T85" fmla="*/ 2147483647 h 54"/>
              <a:gd name="T86" fmla="*/ 2147483647 w 51"/>
              <a:gd name="T87" fmla="*/ 2147483647 h 54"/>
              <a:gd name="T88" fmla="*/ 2147483647 w 51"/>
              <a:gd name="T89" fmla="*/ 2147483647 h 54"/>
              <a:gd name="T90" fmla="*/ 0 w 51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4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7 h 54"/>
              <a:gd name="T2" fmla="*/ 2147483647 w 52"/>
              <a:gd name="T3" fmla="*/ 2147483647 h 54"/>
              <a:gd name="T4" fmla="*/ 2147483647 w 52"/>
              <a:gd name="T5" fmla="*/ 2147483647 h 54"/>
              <a:gd name="T6" fmla="*/ 2147483647 w 52"/>
              <a:gd name="T7" fmla="*/ 2147483647 h 54"/>
              <a:gd name="T8" fmla="*/ 2147483647 w 52"/>
              <a:gd name="T9" fmla="*/ 2147483647 h 54"/>
              <a:gd name="T10" fmla="*/ 2147483647 w 52"/>
              <a:gd name="T11" fmla="*/ 2147483647 h 54"/>
              <a:gd name="T12" fmla="*/ 2147483647 w 52"/>
              <a:gd name="T13" fmla="*/ 2147483647 h 54"/>
              <a:gd name="T14" fmla="*/ 2147483647 w 52"/>
              <a:gd name="T15" fmla="*/ 2147483647 h 54"/>
              <a:gd name="T16" fmla="*/ 2147483647 w 52"/>
              <a:gd name="T17" fmla="*/ 2147483647 h 54"/>
              <a:gd name="T18" fmla="*/ 2147483647 w 52"/>
              <a:gd name="T19" fmla="*/ 2147483647 h 54"/>
              <a:gd name="T20" fmla="*/ 2147483647 w 52"/>
              <a:gd name="T21" fmla="*/ 2147483647 h 54"/>
              <a:gd name="T22" fmla="*/ 2147483647 w 52"/>
              <a:gd name="T23" fmla="*/ 2147483647 h 54"/>
              <a:gd name="T24" fmla="*/ 2147483647 w 52"/>
              <a:gd name="T25" fmla="*/ 2147483647 h 54"/>
              <a:gd name="T26" fmla="*/ 2147483647 w 52"/>
              <a:gd name="T27" fmla="*/ 2147483647 h 54"/>
              <a:gd name="T28" fmla="*/ 2147483647 w 52"/>
              <a:gd name="T29" fmla="*/ 2147483647 h 54"/>
              <a:gd name="T30" fmla="*/ 2147483647 w 52"/>
              <a:gd name="T31" fmla="*/ 2147483647 h 54"/>
              <a:gd name="T32" fmla="*/ 2147483647 w 52"/>
              <a:gd name="T33" fmla="*/ 2147483647 h 54"/>
              <a:gd name="T34" fmla="*/ 2147483647 w 52"/>
              <a:gd name="T35" fmla="*/ 2147483647 h 54"/>
              <a:gd name="T36" fmla="*/ 2147483647 w 52"/>
              <a:gd name="T37" fmla="*/ 2147483647 h 54"/>
              <a:gd name="T38" fmla="*/ 2147483647 w 52"/>
              <a:gd name="T39" fmla="*/ 2147483647 h 54"/>
              <a:gd name="T40" fmla="*/ 2147483647 w 52"/>
              <a:gd name="T41" fmla="*/ 0 h 54"/>
              <a:gd name="T42" fmla="*/ 2147483647 w 52"/>
              <a:gd name="T43" fmla="*/ 0 h 54"/>
              <a:gd name="T44" fmla="*/ 2147483647 w 52"/>
              <a:gd name="T45" fmla="*/ 2147483647 h 54"/>
              <a:gd name="T46" fmla="*/ 2147483647 w 52"/>
              <a:gd name="T47" fmla="*/ 2147483647 h 54"/>
              <a:gd name="T48" fmla="*/ 2147483647 w 52"/>
              <a:gd name="T49" fmla="*/ 2147483647 h 54"/>
              <a:gd name="T50" fmla="*/ 2147483647 w 52"/>
              <a:gd name="T51" fmla="*/ 2147483647 h 54"/>
              <a:gd name="T52" fmla="*/ 2147483647 w 52"/>
              <a:gd name="T53" fmla="*/ 2147483647 h 54"/>
              <a:gd name="T54" fmla="*/ 2147483647 w 52"/>
              <a:gd name="T55" fmla="*/ 2147483647 h 54"/>
              <a:gd name="T56" fmla="*/ 2147483647 w 52"/>
              <a:gd name="T57" fmla="*/ 2147483647 h 54"/>
              <a:gd name="T58" fmla="*/ 2147483647 w 52"/>
              <a:gd name="T59" fmla="*/ 2147483647 h 54"/>
              <a:gd name="T60" fmla="*/ 2147483647 w 52"/>
              <a:gd name="T61" fmla="*/ 2147483647 h 54"/>
              <a:gd name="T62" fmla="*/ 2147483647 w 52"/>
              <a:gd name="T63" fmla="*/ 2147483647 h 54"/>
              <a:gd name="T64" fmla="*/ 0 w 52"/>
              <a:gd name="T65" fmla="*/ 2147483647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5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0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6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7 w 52"/>
              <a:gd name="T1" fmla="*/ 2147483647 h 53"/>
              <a:gd name="T2" fmla="*/ 2147483647 w 52"/>
              <a:gd name="T3" fmla="*/ 2147483647 h 53"/>
              <a:gd name="T4" fmla="*/ 2147483647 w 52"/>
              <a:gd name="T5" fmla="*/ 2147483647 h 53"/>
              <a:gd name="T6" fmla="*/ 2147483647 w 52"/>
              <a:gd name="T7" fmla="*/ 2147483647 h 53"/>
              <a:gd name="T8" fmla="*/ 2147483647 w 52"/>
              <a:gd name="T9" fmla="*/ 2147483647 h 53"/>
              <a:gd name="T10" fmla="*/ 2147483647 w 52"/>
              <a:gd name="T11" fmla="*/ 2147483647 h 53"/>
              <a:gd name="T12" fmla="*/ 0 w 52"/>
              <a:gd name="T13" fmla="*/ 2147483647 h 53"/>
              <a:gd name="T14" fmla="*/ 0 w 52"/>
              <a:gd name="T15" fmla="*/ 2147483647 h 53"/>
              <a:gd name="T16" fmla="*/ 2147483647 w 52"/>
              <a:gd name="T17" fmla="*/ 0 h 53"/>
              <a:gd name="T18" fmla="*/ 2147483647 w 52"/>
              <a:gd name="T19" fmla="*/ 0 h 53"/>
              <a:gd name="T20" fmla="*/ 2147483647 w 52"/>
              <a:gd name="T21" fmla="*/ 2147483647 h 53"/>
              <a:gd name="T22" fmla="*/ 2147483647 w 52"/>
              <a:gd name="T23" fmla="*/ 2147483647 h 53"/>
              <a:gd name="T24" fmla="*/ 2147483647 w 52"/>
              <a:gd name="T25" fmla="*/ 2147483647 h 53"/>
              <a:gd name="T26" fmla="*/ 2147483647 w 52"/>
              <a:gd name="T27" fmla="*/ 2147483647 h 53"/>
              <a:gd name="T28" fmla="*/ 2147483647 w 52"/>
              <a:gd name="T29" fmla="*/ 2147483647 h 53"/>
              <a:gd name="T30" fmla="*/ 2147483647 w 52"/>
              <a:gd name="T31" fmla="*/ 2147483647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7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0 w 51"/>
              <a:gd name="T39" fmla="*/ 2147483647 h 57"/>
              <a:gd name="T40" fmla="*/ 0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0 h 57"/>
              <a:gd name="T54" fmla="*/ 2147483647 w 51"/>
              <a:gd name="T55" fmla="*/ 0 h 57"/>
              <a:gd name="T56" fmla="*/ 2147483647 w 51"/>
              <a:gd name="T57" fmla="*/ 0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0 w 51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8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7 w 52"/>
              <a:gd name="T1" fmla="*/ 2147483647 h 56"/>
              <a:gd name="T2" fmla="*/ 2147483647 w 52"/>
              <a:gd name="T3" fmla="*/ 2147483647 h 56"/>
              <a:gd name="T4" fmla="*/ 2147483647 w 52"/>
              <a:gd name="T5" fmla="*/ 2147483647 h 56"/>
              <a:gd name="T6" fmla="*/ 2147483647 w 52"/>
              <a:gd name="T7" fmla="*/ 2147483647 h 56"/>
              <a:gd name="T8" fmla="*/ 2147483647 w 52"/>
              <a:gd name="T9" fmla="*/ 2147483647 h 56"/>
              <a:gd name="T10" fmla="*/ 2147483647 w 52"/>
              <a:gd name="T11" fmla="*/ 2147483647 h 56"/>
              <a:gd name="T12" fmla="*/ 2147483647 w 52"/>
              <a:gd name="T13" fmla="*/ 2147483647 h 56"/>
              <a:gd name="T14" fmla="*/ 2147483647 w 52"/>
              <a:gd name="T15" fmla="*/ 2147483647 h 56"/>
              <a:gd name="T16" fmla="*/ 2147483647 w 52"/>
              <a:gd name="T17" fmla="*/ 2147483647 h 56"/>
              <a:gd name="T18" fmla="*/ 2147483647 w 52"/>
              <a:gd name="T19" fmla="*/ 2147483647 h 56"/>
              <a:gd name="T20" fmla="*/ 2147483647 w 52"/>
              <a:gd name="T21" fmla="*/ 2147483647 h 56"/>
              <a:gd name="T22" fmla="*/ 2147483647 w 52"/>
              <a:gd name="T23" fmla="*/ 2147483647 h 56"/>
              <a:gd name="T24" fmla="*/ 2147483647 w 52"/>
              <a:gd name="T25" fmla="*/ 2147483647 h 56"/>
              <a:gd name="T26" fmla="*/ 2147483647 w 52"/>
              <a:gd name="T27" fmla="*/ 2147483647 h 56"/>
              <a:gd name="T28" fmla="*/ 2147483647 w 52"/>
              <a:gd name="T29" fmla="*/ 2147483647 h 56"/>
              <a:gd name="T30" fmla="*/ 2147483647 w 52"/>
              <a:gd name="T31" fmla="*/ 2147483647 h 56"/>
              <a:gd name="T32" fmla="*/ 2147483647 w 52"/>
              <a:gd name="T33" fmla="*/ 2147483647 h 56"/>
              <a:gd name="T34" fmla="*/ 2147483647 w 52"/>
              <a:gd name="T35" fmla="*/ 2147483647 h 56"/>
              <a:gd name="T36" fmla="*/ 2147483647 w 52"/>
              <a:gd name="T37" fmla="*/ 2147483647 h 56"/>
              <a:gd name="T38" fmla="*/ 2147483647 w 52"/>
              <a:gd name="T39" fmla="*/ 2147483647 h 56"/>
              <a:gd name="T40" fmla="*/ 2147483647 w 52"/>
              <a:gd name="T41" fmla="*/ 2147483647 h 56"/>
              <a:gd name="T42" fmla="*/ 2147483647 w 52"/>
              <a:gd name="T43" fmla="*/ 2147483647 h 56"/>
              <a:gd name="T44" fmla="*/ 2147483647 w 52"/>
              <a:gd name="T45" fmla="*/ 2147483647 h 56"/>
              <a:gd name="T46" fmla="*/ 2147483647 w 52"/>
              <a:gd name="T47" fmla="*/ 2147483647 h 56"/>
              <a:gd name="T48" fmla="*/ 2147483647 w 52"/>
              <a:gd name="T49" fmla="*/ 2147483647 h 56"/>
              <a:gd name="T50" fmla="*/ 2147483647 w 52"/>
              <a:gd name="T51" fmla="*/ 2147483647 h 56"/>
              <a:gd name="T52" fmla="*/ 2147483647 w 52"/>
              <a:gd name="T53" fmla="*/ 2147483647 h 56"/>
              <a:gd name="T54" fmla="*/ 2147483647 w 52"/>
              <a:gd name="T55" fmla="*/ 2147483647 h 56"/>
              <a:gd name="T56" fmla="*/ 2147483647 w 52"/>
              <a:gd name="T57" fmla="*/ 2147483647 h 56"/>
              <a:gd name="T58" fmla="*/ 2147483647 w 52"/>
              <a:gd name="T59" fmla="*/ 2147483647 h 56"/>
              <a:gd name="T60" fmla="*/ 2147483647 w 52"/>
              <a:gd name="T61" fmla="*/ 2147483647 h 56"/>
              <a:gd name="T62" fmla="*/ 2147483647 w 52"/>
              <a:gd name="T63" fmla="*/ 2147483647 h 56"/>
              <a:gd name="T64" fmla="*/ 2147483647 w 52"/>
              <a:gd name="T65" fmla="*/ 2147483647 h 56"/>
              <a:gd name="T66" fmla="*/ 2147483647 w 52"/>
              <a:gd name="T67" fmla="*/ 2147483647 h 56"/>
              <a:gd name="T68" fmla="*/ 0 w 52"/>
              <a:gd name="T69" fmla="*/ 2147483647 h 56"/>
              <a:gd name="T70" fmla="*/ 0 w 52"/>
              <a:gd name="T71" fmla="*/ 2147483647 h 56"/>
              <a:gd name="T72" fmla="*/ 2147483647 w 52"/>
              <a:gd name="T73" fmla="*/ 2147483647 h 56"/>
              <a:gd name="T74" fmla="*/ 2147483647 w 52"/>
              <a:gd name="T75" fmla="*/ 2147483647 h 56"/>
              <a:gd name="T76" fmla="*/ 2147483647 w 52"/>
              <a:gd name="T77" fmla="*/ 2147483647 h 56"/>
              <a:gd name="T78" fmla="*/ 2147483647 w 52"/>
              <a:gd name="T79" fmla="*/ 2147483647 h 56"/>
              <a:gd name="T80" fmla="*/ 2147483647 w 52"/>
              <a:gd name="T81" fmla="*/ 2147483647 h 56"/>
              <a:gd name="T82" fmla="*/ 2147483647 w 52"/>
              <a:gd name="T83" fmla="*/ 2147483647 h 56"/>
              <a:gd name="T84" fmla="*/ 2147483647 w 52"/>
              <a:gd name="T85" fmla="*/ 2147483647 h 56"/>
              <a:gd name="T86" fmla="*/ 2147483647 w 52"/>
              <a:gd name="T87" fmla="*/ 2147483647 h 56"/>
              <a:gd name="T88" fmla="*/ 2147483647 w 52"/>
              <a:gd name="T89" fmla="*/ 2147483647 h 56"/>
              <a:gd name="T90" fmla="*/ 2147483647 w 52"/>
              <a:gd name="T91" fmla="*/ 2147483647 h 56"/>
              <a:gd name="T92" fmla="*/ 2147483647 w 52"/>
              <a:gd name="T93" fmla="*/ 2147483647 h 56"/>
              <a:gd name="T94" fmla="*/ 2147483647 w 52"/>
              <a:gd name="T95" fmla="*/ 2147483647 h 56"/>
              <a:gd name="T96" fmla="*/ 2147483647 w 52"/>
              <a:gd name="T97" fmla="*/ 2147483647 h 56"/>
              <a:gd name="T98" fmla="*/ 2147483647 w 52"/>
              <a:gd name="T99" fmla="*/ 2147483647 h 56"/>
              <a:gd name="T100" fmla="*/ 2147483647 w 52"/>
              <a:gd name="T101" fmla="*/ 2147483647 h 56"/>
              <a:gd name="T102" fmla="*/ 2147483647 w 52"/>
              <a:gd name="T103" fmla="*/ 2147483647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69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2147483647 h 56"/>
              <a:gd name="T54" fmla="*/ 2147483647 w 51"/>
              <a:gd name="T55" fmla="*/ 2147483647 h 56"/>
              <a:gd name="T56" fmla="*/ 2147483647 w 51"/>
              <a:gd name="T57" fmla="*/ 2147483647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0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2147483647 h 56"/>
              <a:gd name="T32" fmla="*/ 2147483647 w 50"/>
              <a:gd name="T33" fmla="*/ 2147483647 h 56"/>
              <a:gd name="T34" fmla="*/ 2147483647 w 50"/>
              <a:gd name="T35" fmla="*/ 2147483647 h 56"/>
              <a:gd name="T36" fmla="*/ 2147483647 w 50"/>
              <a:gd name="T37" fmla="*/ 2147483647 h 56"/>
              <a:gd name="T38" fmla="*/ 2147483647 w 50"/>
              <a:gd name="T39" fmla="*/ 2147483647 h 56"/>
              <a:gd name="T40" fmla="*/ 2147483647 w 50"/>
              <a:gd name="T41" fmla="*/ 2147483647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2147483647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2147483647 w 50"/>
              <a:gd name="T55" fmla="*/ 2147483647 h 56"/>
              <a:gd name="T56" fmla="*/ 2147483647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2147483647 w 50"/>
              <a:gd name="T67" fmla="*/ 2147483647 h 56"/>
              <a:gd name="T68" fmla="*/ 2147483647 w 50"/>
              <a:gd name="T69" fmla="*/ 0 h 56"/>
              <a:gd name="T70" fmla="*/ 2147483647 w 50"/>
              <a:gd name="T71" fmla="*/ 0 h 56"/>
              <a:gd name="T72" fmla="*/ 2147483647 w 50"/>
              <a:gd name="T73" fmla="*/ 2147483647 h 56"/>
              <a:gd name="T74" fmla="*/ 2147483647 w 50"/>
              <a:gd name="T75" fmla="*/ 2147483647 h 56"/>
              <a:gd name="T76" fmla="*/ 2147483647 w 50"/>
              <a:gd name="T77" fmla="*/ 2147483647 h 56"/>
              <a:gd name="T78" fmla="*/ 2147483647 w 50"/>
              <a:gd name="T79" fmla="*/ 2147483647 h 56"/>
              <a:gd name="T80" fmla="*/ 2147483647 w 50"/>
              <a:gd name="T81" fmla="*/ 2147483647 h 56"/>
              <a:gd name="T82" fmla="*/ 2147483647 w 50"/>
              <a:gd name="T83" fmla="*/ 2147483647 h 56"/>
              <a:gd name="T84" fmla="*/ 2147483647 w 50"/>
              <a:gd name="T85" fmla="*/ 2147483647 h 56"/>
              <a:gd name="T86" fmla="*/ 2147483647 w 50"/>
              <a:gd name="T87" fmla="*/ 2147483647 h 56"/>
              <a:gd name="T88" fmla="*/ 2147483647 w 50"/>
              <a:gd name="T89" fmla="*/ 2147483647 h 56"/>
              <a:gd name="T90" fmla="*/ 2147483647 w 50"/>
              <a:gd name="T91" fmla="*/ 2147483647 h 56"/>
              <a:gd name="T92" fmla="*/ 2147483647 w 50"/>
              <a:gd name="T93" fmla="*/ 2147483647 h 56"/>
              <a:gd name="T94" fmla="*/ 2147483647 w 50"/>
              <a:gd name="T95" fmla="*/ 2147483647 h 56"/>
              <a:gd name="T96" fmla="*/ 2147483647 w 50"/>
              <a:gd name="T97" fmla="*/ 2147483647 h 56"/>
              <a:gd name="T98" fmla="*/ 2147483647 w 50"/>
              <a:gd name="T99" fmla="*/ 2147483647 h 56"/>
              <a:gd name="T100" fmla="*/ 2147483647 w 50"/>
              <a:gd name="T101" fmla="*/ 2147483647 h 56"/>
              <a:gd name="T102" fmla="*/ 2147483647 w 50"/>
              <a:gd name="T103" fmla="*/ 2147483647 h 56"/>
              <a:gd name="T104" fmla="*/ 2147483647 w 50"/>
              <a:gd name="T105" fmla="*/ 2147483647 h 56"/>
              <a:gd name="T106" fmla="*/ 2147483647 w 50"/>
              <a:gd name="T107" fmla="*/ 2147483647 h 56"/>
              <a:gd name="T108" fmla="*/ 2147483647 w 50"/>
              <a:gd name="T109" fmla="*/ 2147483647 h 56"/>
              <a:gd name="T110" fmla="*/ 2147483647 w 50"/>
              <a:gd name="T111" fmla="*/ 2147483647 h 56"/>
              <a:gd name="T112" fmla="*/ 2147483647 w 50"/>
              <a:gd name="T113" fmla="*/ 2147483647 h 56"/>
              <a:gd name="T114" fmla="*/ 0 w 50"/>
              <a:gd name="T115" fmla="*/ 2147483647 h 56"/>
              <a:gd name="T116" fmla="*/ 0 w 50"/>
              <a:gd name="T117" fmla="*/ 2147483647 h 56"/>
              <a:gd name="T118" fmla="*/ 2147483647 w 50"/>
              <a:gd name="T119" fmla="*/ 2147483647 h 56"/>
              <a:gd name="T120" fmla="*/ 2147483647 w 50"/>
              <a:gd name="T121" fmla="*/ 2147483647 h 56"/>
              <a:gd name="T122" fmla="*/ 2147483647 w 50"/>
              <a:gd name="T123" fmla="*/ 2147483647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1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2147483647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2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3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7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0 w 52"/>
              <a:gd name="T39" fmla="*/ 2147483647 h 55"/>
              <a:gd name="T40" fmla="*/ 0 w 52"/>
              <a:gd name="T41" fmla="*/ 2147483647 h 55"/>
              <a:gd name="T42" fmla="*/ 2147483647 w 52"/>
              <a:gd name="T43" fmla="*/ 2147483647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0 h 55"/>
              <a:gd name="T54" fmla="*/ 2147483647 w 52"/>
              <a:gd name="T55" fmla="*/ 0 h 55"/>
              <a:gd name="T56" fmla="*/ 2147483647 w 52"/>
              <a:gd name="T57" fmla="*/ 0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2147483647 w 52"/>
              <a:gd name="T65" fmla="*/ 2147483647 h 55"/>
              <a:gd name="T66" fmla="*/ 2147483647 w 52"/>
              <a:gd name="T67" fmla="*/ 2147483647 h 55"/>
              <a:gd name="T68" fmla="*/ 2147483647 w 52"/>
              <a:gd name="T69" fmla="*/ 2147483647 h 55"/>
              <a:gd name="T70" fmla="*/ 2147483647 w 52"/>
              <a:gd name="T71" fmla="*/ 2147483647 h 55"/>
              <a:gd name="T72" fmla="*/ 2147483647 w 52"/>
              <a:gd name="T73" fmla="*/ 2147483647 h 55"/>
              <a:gd name="T74" fmla="*/ 2147483647 w 52"/>
              <a:gd name="T75" fmla="*/ 2147483647 h 55"/>
              <a:gd name="T76" fmla="*/ 2147483647 w 52"/>
              <a:gd name="T77" fmla="*/ 2147483647 h 55"/>
              <a:gd name="T78" fmla="*/ 2147483647 w 52"/>
              <a:gd name="T79" fmla="*/ 2147483647 h 55"/>
              <a:gd name="T80" fmla="*/ 2147483647 w 52"/>
              <a:gd name="T81" fmla="*/ 2147483647 h 55"/>
              <a:gd name="T82" fmla="*/ 2147483647 w 52"/>
              <a:gd name="T83" fmla="*/ 2147483647 h 55"/>
              <a:gd name="T84" fmla="*/ 2147483647 w 52"/>
              <a:gd name="T85" fmla="*/ 2147483647 h 55"/>
              <a:gd name="T86" fmla="*/ 2147483647 w 52"/>
              <a:gd name="T87" fmla="*/ 2147483647 h 55"/>
              <a:gd name="T88" fmla="*/ 2147483647 w 52"/>
              <a:gd name="T89" fmla="*/ 2147483647 h 55"/>
              <a:gd name="T90" fmla="*/ 0 w 52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4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2147483647 w 51"/>
              <a:gd name="T25" fmla="*/ 2147483647 h 55"/>
              <a:gd name="T26" fmla="*/ 2147483647 w 51"/>
              <a:gd name="T27" fmla="*/ 2147483647 h 55"/>
              <a:gd name="T28" fmla="*/ 2147483647 w 51"/>
              <a:gd name="T29" fmla="*/ 2147483647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0 w 51"/>
              <a:gd name="T39" fmla="*/ 2147483647 h 55"/>
              <a:gd name="T40" fmla="*/ 0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2147483647 w 51"/>
              <a:gd name="T49" fmla="*/ 2147483647 h 55"/>
              <a:gd name="T50" fmla="*/ 2147483647 w 51"/>
              <a:gd name="T51" fmla="*/ 2147483647 h 55"/>
              <a:gd name="T52" fmla="*/ 2147483647 w 51"/>
              <a:gd name="T53" fmla="*/ 0 h 55"/>
              <a:gd name="T54" fmla="*/ 2147483647 w 51"/>
              <a:gd name="T55" fmla="*/ 0 h 55"/>
              <a:gd name="T56" fmla="*/ 2147483647 w 51"/>
              <a:gd name="T57" fmla="*/ 0 h 55"/>
              <a:gd name="T58" fmla="*/ 2147483647 w 51"/>
              <a:gd name="T59" fmla="*/ 2147483647 h 55"/>
              <a:gd name="T60" fmla="*/ 2147483647 w 51"/>
              <a:gd name="T61" fmla="*/ 2147483647 h 55"/>
              <a:gd name="T62" fmla="*/ 2147483647 w 51"/>
              <a:gd name="T63" fmla="*/ 2147483647 h 55"/>
              <a:gd name="T64" fmla="*/ 2147483647 w 51"/>
              <a:gd name="T65" fmla="*/ 2147483647 h 55"/>
              <a:gd name="T66" fmla="*/ 2147483647 w 51"/>
              <a:gd name="T67" fmla="*/ 2147483647 h 55"/>
              <a:gd name="T68" fmla="*/ 2147483647 w 51"/>
              <a:gd name="T69" fmla="*/ 2147483647 h 55"/>
              <a:gd name="T70" fmla="*/ 2147483647 w 51"/>
              <a:gd name="T71" fmla="*/ 2147483647 h 55"/>
              <a:gd name="T72" fmla="*/ 2147483647 w 51"/>
              <a:gd name="T73" fmla="*/ 2147483647 h 55"/>
              <a:gd name="T74" fmla="*/ 2147483647 w 51"/>
              <a:gd name="T75" fmla="*/ 2147483647 h 55"/>
              <a:gd name="T76" fmla="*/ 2147483647 w 51"/>
              <a:gd name="T77" fmla="*/ 2147483647 h 55"/>
              <a:gd name="T78" fmla="*/ 2147483647 w 51"/>
              <a:gd name="T79" fmla="*/ 2147483647 h 55"/>
              <a:gd name="T80" fmla="*/ 2147483647 w 51"/>
              <a:gd name="T81" fmla="*/ 2147483647 h 55"/>
              <a:gd name="T82" fmla="*/ 2147483647 w 51"/>
              <a:gd name="T83" fmla="*/ 2147483647 h 55"/>
              <a:gd name="T84" fmla="*/ 2147483647 w 51"/>
              <a:gd name="T85" fmla="*/ 2147483647 h 55"/>
              <a:gd name="T86" fmla="*/ 2147483647 w 51"/>
              <a:gd name="T87" fmla="*/ 2147483647 h 55"/>
              <a:gd name="T88" fmla="*/ 2147483647 w 51"/>
              <a:gd name="T89" fmla="*/ 2147483647 h 55"/>
              <a:gd name="T90" fmla="*/ 0 w 51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5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6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7 h 55"/>
              <a:gd name="T2" fmla="*/ 2147483647 w 52"/>
              <a:gd name="T3" fmla="*/ 2147483647 h 55"/>
              <a:gd name="T4" fmla="*/ 2147483647 w 52"/>
              <a:gd name="T5" fmla="*/ 2147483647 h 55"/>
              <a:gd name="T6" fmla="*/ 2147483647 w 52"/>
              <a:gd name="T7" fmla="*/ 2147483647 h 55"/>
              <a:gd name="T8" fmla="*/ 2147483647 w 52"/>
              <a:gd name="T9" fmla="*/ 2147483647 h 55"/>
              <a:gd name="T10" fmla="*/ 2147483647 w 52"/>
              <a:gd name="T11" fmla="*/ 2147483647 h 55"/>
              <a:gd name="T12" fmla="*/ 2147483647 w 52"/>
              <a:gd name="T13" fmla="*/ 2147483647 h 55"/>
              <a:gd name="T14" fmla="*/ 2147483647 w 52"/>
              <a:gd name="T15" fmla="*/ 2147483647 h 55"/>
              <a:gd name="T16" fmla="*/ 2147483647 w 52"/>
              <a:gd name="T17" fmla="*/ 2147483647 h 55"/>
              <a:gd name="T18" fmla="*/ 2147483647 w 52"/>
              <a:gd name="T19" fmla="*/ 2147483647 h 55"/>
              <a:gd name="T20" fmla="*/ 2147483647 w 52"/>
              <a:gd name="T21" fmla="*/ 2147483647 h 55"/>
              <a:gd name="T22" fmla="*/ 2147483647 w 52"/>
              <a:gd name="T23" fmla="*/ 2147483647 h 55"/>
              <a:gd name="T24" fmla="*/ 2147483647 w 52"/>
              <a:gd name="T25" fmla="*/ 2147483647 h 55"/>
              <a:gd name="T26" fmla="*/ 2147483647 w 52"/>
              <a:gd name="T27" fmla="*/ 2147483647 h 55"/>
              <a:gd name="T28" fmla="*/ 2147483647 w 52"/>
              <a:gd name="T29" fmla="*/ 2147483647 h 55"/>
              <a:gd name="T30" fmla="*/ 2147483647 w 52"/>
              <a:gd name="T31" fmla="*/ 2147483647 h 55"/>
              <a:gd name="T32" fmla="*/ 2147483647 w 52"/>
              <a:gd name="T33" fmla="*/ 2147483647 h 55"/>
              <a:gd name="T34" fmla="*/ 2147483647 w 52"/>
              <a:gd name="T35" fmla="*/ 2147483647 h 55"/>
              <a:gd name="T36" fmla="*/ 2147483647 w 52"/>
              <a:gd name="T37" fmla="*/ 2147483647 h 55"/>
              <a:gd name="T38" fmla="*/ 2147483647 w 52"/>
              <a:gd name="T39" fmla="*/ 2147483647 h 55"/>
              <a:gd name="T40" fmla="*/ 2147483647 w 52"/>
              <a:gd name="T41" fmla="*/ 0 h 55"/>
              <a:gd name="T42" fmla="*/ 2147483647 w 52"/>
              <a:gd name="T43" fmla="*/ 2147483647 h 55"/>
              <a:gd name="T44" fmla="*/ 2147483647 w 52"/>
              <a:gd name="T45" fmla="*/ 2147483647 h 55"/>
              <a:gd name="T46" fmla="*/ 2147483647 w 52"/>
              <a:gd name="T47" fmla="*/ 2147483647 h 55"/>
              <a:gd name="T48" fmla="*/ 2147483647 w 52"/>
              <a:gd name="T49" fmla="*/ 2147483647 h 55"/>
              <a:gd name="T50" fmla="*/ 2147483647 w 52"/>
              <a:gd name="T51" fmla="*/ 2147483647 h 55"/>
              <a:gd name="T52" fmla="*/ 2147483647 w 52"/>
              <a:gd name="T53" fmla="*/ 2147483647 h 55"/>
              <a:gd name="T54" fmla="*/ 2147483647 w 52"/>
              <a:gd name="T55" fmla="*/ 2147483647 h 55"/>
              <a:gd name="T56" fmla="*/ 2147483647 w 52"/>
              <a:gd name="T57" fmla="*/ 2147483647 h 55"/>
              <a:gd name="T58" fmla="*/ 2147483647 w 52"/>
              <a:gd name="T59" fmla="*/ 2147483647 h 55"/>
              <a:gd name="T60" fmla="*/ 2147483647 w 52"/>
              <a:gd name="T61" fmla="*/ 2147483647 h 55"/>
              <a:gd name="T62" fmla="*/ 2147483647 w 52"/>
              <a:gd name="T63" fmla="*/ 2147483647 h 55"/>
              <a:gd name="T64" fmla="*/ 0 w 52"/>
              <a:gd name="T65" fmla="*/ 2147483647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7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2147483647 h 57"/>
              <a:gd name="T36" fmla="*/ 2147483647 w 51"/>
              <a:gd name="T37" fmla="*/ 2147483647 h 57"/>
              <a:gd name="T38" fmla="*/ 0 w 51"/>
              <a:gd name="T39" fmla="*/ 2147483647 h 57"/>
              <a:gd name="T40" fmla="*/ 0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0 h 57"/>
              <a:gd name="T54" fmla="*/ 2147483647 w 51"/>
              <a:gd name="T55" fmla="*/ 0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2147483647 w 51"/>
              <a:gd name="T75" fmla="*/ 2147483647 h 57"/>
              <a:gd name="T76" fmla="*/ 2147483647 w 51"/>
              <a:gd name="T77" fmla="*/ 2147483647 h 57"/>
              <a:gd name="T78" fmla="*/ 2147483647 w 51"/>
              <a:gd name="T79" fmla="*/ 2147483647 h 57"/>
              <a:gd name="T80" fmla="*/ 2147483647 w 51"/>
              <a:gd name="T81" fmla="*/ 2147483647 h 57"/>
              <a:gd name="T82" fmla="*/ 2147483647 w 51"/>
              <a:gd name="T83" fmla="*/ 2147483647 h 57"/>
              <a:gd name="T84" fmla="*/ 2147483647 w 51"/>
              <a:gd name="T85" fmla="*/ 2147483647 h 57"/>
              <a:gd name="T86" fmla="*/ 2147483647 w 51"/>
              <a:gd name="T87" fmla="*/ 2147483647 h 57"/>
              <a:gd name="T88" fmla="*/ 2147483647 w 51"/>
              <a:gd name="T89" fmla="*/ 2147483647 h 57"/>
              <a:gd name="T90" fmla="*/ 0 w 51"/>
              <a:gd name="T91" fmla="*/ 214748364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8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7 w 32"/>
              <a:gd name="T1" fmla="*/ 2147483647 h 52"/>
              <a:gd name="T2" fmla="*/ 2147483647 w 32"/>
              <a:gd name="T3" fmla="*/ 2147483647 h 52"/>
              <a:gd name="T4" fmla="*/ 0 w 32"/>
              <a:gd name="T5" fmla="*/ 2147483647 h 52"/>
              <a:gd name="T6" fmla="*/ 0 w 32"/>
              <a:gd name="T7" fmla="*/ 2147483647 h 52"/>
              <a:gd name="T8" fmla="*/ 0 w 32"/>
              <a:gd name="T9" fmla="*/ 2147483647 h 52"/>
              <a:gd name="T10" fmla="*/ 2147483647 w 32"/>
              <a:gd name="T11" fmla="*/ 2147483647 h 52"/>
              <a:gd name="T12" fmla="*/ 2147483647 w 32"/>
              <a:gd name="T13" fmla="*/ 2147483647 h 52"/>
              <a:gd name="T14" fmla="*/ 2147483647 w 32"/>
              <a:gd name="T15" fmla="*/ 2147483647 h 52"/>
              <a:gd name="T16" fmla="*/ 2147483647 w 32"/>
              <a:gd name="T17" fmla="*/ 2147483647 h 52"/>
              <a:gd name="T18" fmla="*/ 2147483647 w 32"/>
              <a:gd name="T19" fmla="*/ 2147483647 h 52"/>
              <a:gd name="T20" fmla="*/ 2147483647 w 32"/>
              <a:gd name="T21" fmla="*/ 2147483647 h 52"/>
              <a:gd name="T22" fmla="*/ 2147483647 w 32"/>
              <a:gd name="T23" fmla="*/ 2147483647 h 52"/>
              <a:gd name="T24" fmla="*/ 2147483647 w 32"/>
              <a:gd name="T25" fmla="*/ 0 h 52"/>
              <a:gd name="T26" fmla="*/ 2147483647 w 32"/>
              <a:gd name="T27" fmla="*/ 0 h 52"/>
              <a:gd name="T28" fmla="*/ 2147483647 w 32"/>
              <a:gd name="T29" fmla="*/ 2147483647 h 52"/>
              <a:gd name="T30" fmla="*/ 2147483647 w 32"/>
              <a:gd name="T31" fmla="*/ 2147483647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79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7 w 52"/>
              <a:gd name="T1" fmla="*/ 2147483647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2147483647 w 52"/>
              <a:gd name="T9" fmla="*/ 2147483647 h 50"/>
              <a:gd name="T10" fmla="*/ 2147483647 w 52"/>
              <a:gd name="T11" fmla="*/ 2147483647 h 50"/>
              <a:gd name="T12" fmla="*/ 0 w 52"/>
              <a:gd name="T13" fmla="*/ 2147483647 h 50"/>
              <a:gd name="T14" fmla="*/ 0 w 52"/>
              <a:gd name="T15" fmla="*/ 2147483647 h 50"/>
              <a:gd name="T16" fmla="*/ 2147483647 w 52"/>
              <a:gd name="T17" fmla="*/ 0 h 50"/>
              <a:gd name="T18" fmla="*/ 2147483647 w 52"/>
              <a:gd name="T19" fmla="*/ 0 h 50"/>
              <a:gd name="T20" fmla="*/ 2147483647 w 52"/>
              <a:gd name="T21" fmla="*/ 2147483647 h 50"/>
              <a:gd name="T22" fmla="*/ 2147483647 w 52"/>
              <a:gd name="T23" fmla="*/ 2147483647 h 50"/>
              <a:gd name="T24" fmla="*/ 2147483647 w 52"/>
              <a:gd name="T25" fmla="*/ 2147483647 h 50"/>
              <a:gd name="T26" fmla="*/ 2147483647 w 52"/>
              <a:gd name="T27" fmla="*/ 2147483647 h 50"/>
              <a:gd name="T28" fmla="*/ 2147483647 w 52"/>
              <a:gd name="T29" fmla="*/ 2147483647 h 50"/>
              <a:gd name="T30" fmla="*/ 2147483647 w 52"/>
              <a:gd name="T31" fmla="*/ 2147483647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0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7 w 51"/>
              <a:gd name="T1" fmla="*/ 2147483647 h 54"/>
              <a:gd name="T2" fmla="*/ 2147483647 w 51"/>
              <a:gd name="T3" fmla="*/ 2147483647 h 54"/>
              <a:gd name="T4" fmla="*/ 2147483647 w 51"/>
              <a:gd name="T5" fmla="*/ 2147483647 h 54"/>
              <a:gd name="T6" fmla="*/ 2147483647 w 51"/>
              <a:gd name="T7" fmla="*/ 2147483647 h 54"/>
              <a:gd name="T8" fmla="*/ 2147483647 w 51"/>
              <a:gd name="T9" fmla="*/ 2147483647 h 54"/>
              <a:gd name="T10" fmla="*/ 2147483647 w 51"/>
              <a:gd name="T11" fmla="*/ 2147483647 h 54"/>
              <a:gd name="T12" fmla="*/ 2147483647 w 51"/>
              <a:gd name="T13" fmla="*/ 2147483647 h 54"/>
              <a:gd name="T14" fmla="*/ 2147483647 w 51"/>
              <a:gd name="T15" fmla="*/ 2147483647 h 54"/>
              <a:gd name="T16" fmla="*/ 2147483647 w 51"/>
              <a:gd name="T17" fmla="*/ 2147483647 h 54"/>
              <a:gd name="T18" fmla="*/ 2147483647 w 51"/>
              <a:gd name="T19" fmla="*/ 2147483647 h 54"/>
              <a:gd name="T20" fmla="*/ 2147483647 w 51"/>
              <a:gd name="T21" fmla="*/ 2147483647 h 54"/>
              <a:gd name="T22" fmla="*/ 2147483647 w 51"/>
              <a:gd name="T23" fmla="*/ 2147483647 h 54"/>
              <a:gd name="T24" fmla="*/ 2147483647 w 51"/>
              <a:gd name="T25" fmla="*/ 2147483647 h 54"/>
              <a:gd name="T26" fmla="*/ 2147483647 w 51"/>
              <a:gd name="T27" fmla="*/ 2147483647 h 54"/>
              <a:gd name="T28" fmla="*/ 2147483647 w 51"/>
              <a:gd name="T29" fmla="*/ 2147483647 h 54"/>
              <a:gd name="T30" fmla="*/ 2147483647 w 51"/>
              <a:gd name="T31" fmla="*/ 2147483647 h 54"/>
              <a:gd name="T32" fmla="*/ 2147483647 w 51"/>
              <a:gd name="T33" fmla="*/ 2147483647 h 54"/>
              <a:gd name="T34" fmla="*/ 2147483647 w 51"/>
              <a:gd name="T35" fmla="*/ 2147483647 h 54"/>
              <a:gd name="T36" fmla="*/ 2147483647 w 51"/>
              <a:gd name="T37" fmla="*/ 2147483647 h 54"/>
              <a:gd name="T38" fmla="*/ 0 w 51"/>
              <a:gd name="T39" fmla="*/ 2147483647 h 54"/>
              <a:gd name="T40" fmla="*/ 0 w 51"/>
              <a:gd name="T41" fmla="*/ 2147483647 h 54"/>
              <a:gd name="T42" fmla="*/ 2147483647 w 51"/>
              <a:gd name="T43" fmla="*/ 2147483647 h 54"/>
              <a:gd name="T44" fmla="*/ 2147483647 w 51"/>
              <a:gd name="T45" fmla="*/ 2147483647 h 54"/>
              <a:gd name="T46" fmla="*/ 2147483647 w 51"/>
              <a:gd name="T47" fmla="*/ 2147483647 h 54"/>
              <a:gd name="T48" fmla="*/ 2147483647 w 51"/>
              <a:gd name="T49" fmla="*/ 2147483647 h 54"/>
              <a:gd name="T50" fmla="*/ 2147483647 w 51"/>
              <a:gd name="T51" fmla="*/ 2147483647 h 54"/>
              <a:gd name="T52" fmla="*/ 2147483647 w 51"/>
              <a:gd name="T53" fmla="*/ 0 h 54"/>
              <a:gd name="T54" fmla="*/ 2147483647 w 51"/>
              <a:gd name="T55" fmla="*/ 0 h 54"/>
              <a:gd name="T56" fmla="*/ 2147483647 w 51"/>
              <a:gd name="T57" fmla="*/ 0 h 54"/>
              <a:gd name="T58" fmla="*/ 2147483647 w 51"/>
              <a:gd name="T59" fmla="*/ 2147483647 h 54"/>
              <a:gd name="T60" fmla="*/ 2147483647 w 51"/>
              <a:gd name="T61" fmla="*/ 2147483647 h 54"/>
              <a:gd name="T62" fmla="*/ 2147483647 w 51"/>
              <a:gd name="T63" fmla="*/ 2147483647 h 54"/>
              <a:gd name="T64" fmla="*/ 2147483647 w 51"/>
              <a:gd name="T65" fmla="*/ 2147483647 h 54"/>
              <a:gd name="T66" fmla="*/ 2147483647 w 51"/>
              <a:gd name="T67" fmla="*/ 2147483647 h 54"/>
              <a:gd name="T68" fmla="*/ 2147483647 w 51"/>
              <a:gd name="T69" fmla="*/ 2147483647 h 54"/>
              <a:gd name="T70" fmla="*/ 2147483647 w 51"/>
              <a:gd name="T71" fmla="*/ 2147483647 h 54"/>
              <a:gd name="T72" fmla="*/ 2147483647 w 51"/>
              <a:gd name="T73" fmla="*/ 2147483647 h 54"/>
              <a:gd name="T74" fmla="*/ 2147483647 w 51"/>
              <a:gd name="T75" fmla="*/ 2147483647 h 54"/>
              <a:gd name="T76" fmla="*/ 2147483647 w 51"/>
              <a:gd name="T77" fmla="*/ 2147483647 h 54"/>
              <a:gd name="T78" fmla="*/ 2147483647 w 51"/>
              <a:gd name="T79" fmla="*/ 2147483647 h 54"/>
              <a:gd name="T80" fmla="*/ 2147483647 w 51"/>
              <a:gd name="T81" fmla="*/ 2147483647 h 54"/>
              <a:gd name="T82" fmla="*/ 2147483647 w 51"/>
              <a:gd name="T83" fmla="*/ 2147483647 h 54"/>
              <a:gd name="T84" fmla="*/ 2147483647 w 51"/>
              <a:gd name="T85" fmla="*/ 2147483647 h 54"/>
              <a:gd name="T86" fmla="*/ 2147483647 w 51"/>
              <a:gd name="T87" fmla="*/ 2147483647 h 54"/>
              <a:gd name="T88" fmla="*/ 2147483647 w 51"/>
              <a:gd name="T89" fmla="*/ 2147483647 h 54"/>
              <a:gd name="T90" fmla="*/ 0 w 51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1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7 w 32"/>
              <a:gd name="T1" fmla="*/ 2147483647 h 54"/>
              <a:gd name="T2" fmla="*/ 2147483647 w 32"/>
              <a:gd name="T3" fmla="*/ 2147483647 h 54"/>
              <a:gd name="T4" fmla="*/ 0 w 32"/>
              <a:gd name="T5" fmla="*/ 2147483647 h 54"/>
              <a:gd name="T6" fmla="*/ 0 w 32"/>
              <a:gd name="T7" fmla="*/ 2147483647 h 54"/>
              <a:gd name="T8" fmla="*/ 0 w 32"/>
              <a:gd name="T9" fmla="*/ 2147483647 h 54"/>
              <a:gd name="T10" fmla="*/ 2147483647 w 32"/>
              <a:gd name="T11" fmla="*/ 2147483647 h 54"/>
              <a:gd name="T12" fmla="*/ 2147483647 w 32"/>
              <a:gd name="T13" fmla="*/ 2147483647 h 54"/>
              <a:gd name="T14" fmla="*/ 2147483647 w 32"/>
              <a:gd name="T15" fmla="*/ 2147483647 h 54"/>
              <a:gd name="T16" fmla="*/ 2147483647 w 32"/>
              <a:gd name="T17" fmla="*/ 2147483647 h 54"/>
              <a:gd name="T18" fmla="*/ 2147483647 w 32"/>
              <a:gd name="T19" fmla="*/ 2147483647 h 54"/>
              <a:gd name="T20" fmla="*/ 2147483647 w 32"/>
              <a:gd name="T21" fmla="*/ 2147483647 h 54"/>
              <a:gd name="T22" fmla="*/ 2147483647 w 32"/>
              <a:gd name="T23" fmla="*/ 2147483647 h 54"/>
              <a:gd name="T24" fmla="*/ 2147483647 w 32"/>
              <a:gd name="T25" fmla="*/ 0 h 54"/>
              <a:gd name="T26" fmla="*/ 2147483647 w 32"/>
              <a:gd name="T27" fmla="*/ 0 h 54"/>
              <a:gd name="T28" fmla="*/ 2147483647 w 32"/>
              <a:gd name="T29" fmla="*/ 2147483647 h 54"/>
              <a:gd name="T30" fmla="*/ 2147483647 w 32"/>
              <a:gd name="T31" fmla="*/ 2147483647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2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7 w 52"/>
              <a:gd name="T1" fmla="*/ 2147483647 h 56"/>
              <a:gd name="T2" fmla="*/ 2147483647 w 52"/>
              <a:gd name="T3" fmla="*/ 2147483647 h 56"/>
              <a:gd name="T4" fmla="*/ 2147483647 w 52"/>
              <a:gd name="T5" fmla="*/ 2147483647 h 56"/>
              <a:gd name="T6" fmla="*/ 2147483647 w 52"/>
              <a:gd name="T7" fmla="*/ 2147483647 h 56"/>
              <a:gd name="T8" fmla="*/ 2147483647 w 52"/>
              <a:gd name="T9" fmla="*/ 2147483647 h 56"/>
              <a:gd name="T10" fmla="*/ 2147483647 w 52"/>
              <a:gd name="T11" fmla="*/ 2147483647 h 56"/>
              <a:gd name="T12" fmla="*/ 2147483647 w 52"/>
              <a:gd name="T13" fmla="*/ 2147483647 h 56"/>
              <a:gd name="T14" fmla="*/ 2147483647 w 52"/>
              <a:gd name="T15" fmla="*/ 2147483647 h 56"/>
              <a:gd name="T16" fmla="*/ 2147483647 w 52"/>
              <a:gd name="T17" fmla="*/ 2147483647 h 56"/>
              <a:gd name="T18" fmla="*/ 2147483647 w 52"/>
              <a:gd name="T19" fmla="*/ 2147483647 h 56"/>
              <a:gd name="T20" fmla="*/ 2147483647 w 52"/>
              <a:gd name="T21" fmla="*/ 2147483647 h 56"/>
              <a:gd name="T22" fmla="*/ 2147483647 w 52"/>
              <a:gd name="T23" fmla="*/ 2147483647 h 56"/>
              <a:gd name="T24" fmla="*/ 2147483647 w 52"/>
              <a:gd name="T25" fmla="*/ 2147483647 h 56"/>
              <a:gd name="T26" fmla="*/ 2147483647 w 52"/>
              <a:gd name="T27" fmla="*/ 2147483647 h 56"/>
              <a:gd name="T28" fmla="*/ 2147483647 w 52"/>
              <a:gd name="T29" fmla="*/ 2147483647 h 56"/>
              <a:gd name="T30" fmla="*/ 2147483647 w 52"/>
              <a:gd name="T31" fmla="*/ 2147483647 h 56"/>
              <a:gd name="T32" fmla="*/ 2147483647 w 52"/>
              <a:gd name="T33" fmla="*/ 2147483647 h 56"/>
              <a:gd name="T34" fmla="*/ 2147483647 w 52"/>
              <a:gd name="T35" fmla="*/ 2147483647 h 56"/>
              <a:gd name="T36" fmla="*/ 2147483647 w 52"/>
              <a:gd name="T37" fmla="*/ 2147483647 h 56"/>
              <a:gd name="T38" fmla="*/ 2147483647 w 52"/>
              <a:gd name="T39" fmla="*/ 2147483647 h 56"/>
              <a:gd name="T40" fmla="*/ 2147483647 w 52"/>
              <a:gd name="T41" fmla="*/ 2147483647 h 56"/>
              <a:gd name="T42" fmla="*/ 2147483647 w 52"/>
              <a:gd name="T43" fmla="*/ 2147483647 h 56"/>
              <a:gd name="T44" fmla="*/ 2147483647 w 52"/>
              <a:gd name="T45" fmla="*/ 2147483647 h 56"/>
              <a:gd name="T46" fmla="*/ 2147483647 w 52"/>
              <a:gd name="T47" fmla="*/ 2147483647 h 56"/>
              <a:gd name="T48" fmla="*/ 2147483647 w 52"/>
              <a:gd name="T49" fmla="*/ 2147483647 h 56"/>
              <a:gd name="T50" fmla="*/ 2147483647 w 52"/>
              <a:gd name="T51" fmla="*/ 2147483647 h 56"/>
              <a:gd name="T52" fmla="*/ 2147483647 w 52"/>
              <a:gd name="T53" fmla="*/ 2147483647 h 56"/>
              <a:gd name="T54" fmla="*/ 2147483647 w 52"/>
              <a:gd name="T55" fmla="*/ 2147483647 h 56"/>
              <a:gd name="T56" fmla="*/ 2147483647 w 52"/>
              <a:gd name="T57" fmla="*/ 2147483647 h 56"/>
              <a:gd name="T58" fmla="*/ 2147483647 w 52"/>
              <a:gd name="T59" fmla="*/ 2147483647 h 56"/>
              <a:gd name="T60" fmla="*/ 2147483647 w 52"/>
              <a:gd name="T61" fmla="*/ 2147483647 h 56"/>
              <a:gd name="T62" fmla="*/ 2147483647 w 52"/>
              <a:gd name="T63" fmla="*/ 2147483647 h 56"/>
              <a:gd name="T64" fmla="*/ 2147483647 w 52"/>
              <a:gd name="T65" fmla="*/ 2147483647 h 56"/>
              <a:gd name="T66" fmla="*/ 2147483647 w 52"/>
              <a:gd name="T67" fmla="*/ 2147483647 h 56"/>
              <a:gd name="T68" fmla="*/ 0 w 52"/>
              <a:gd name="T69" fmla="*/ 2147483647 h 56"/>
              <a:gd name="T70" fmla="*/ 0 w 52"/>
              <a:gd name="T71" fmla="*/ 2147483647 h 56"/>
              <a:gd name="T72" fmla="*/ 2147483647 w 52"/>
              <a:gd name="T73" fmla="*/ 2147483647 h 56"/>
              <a:gd name="T74" fmla="*/ 2147483647 w 52"/>
              <a:gd name="T75" fmla="*/ 2147483647 h 56"/>
              <a:gd name="T76" fmla="*/ 2147483647 w 52"/>
              <a:gd name="T77" fmla="*/ 2147483647 h 56"/>
              <a:gd name="T78" fmla="*/ 2147483647 w 52"/>
              <a:gd name="T79" fmla="*/ 2147483647 h 56"/>
              <a:gd name="T80" fmla="*/ 2147483647 w 52"/>
              <a:gd name="T81" fmla="*/ 0 h 56"/>
              <a:gd name="T82" fmla="*/ 2147483647 w 52"/>
              <a:gd name="T83" fmla="*/ 0 h 56"/>
              <a:gd name="T84" fmla="*/ 2147483647 w 52"/>
              <a:gd name="T85" fmla="*/ 0 h 56"/>
              <a:gd name="T86" fmla="*/ 2147483647 w 52"/>
              <a:gd name="T87" fmla="*/ 2147483647 h 56"/>
              <a:gd name="T88" fmla="*/ 2147483647 w 52"/>
              <a:gd name="T89" fmla="*/ 2147483647 h 56"/>
              <a:gd name="T90" fmla="*/ 2147483647 w 52"/>
              <a:gd name="T91" fmla="*/ 2147483647 h 56"/>
              <a:gd name="T92" fmla="*/ 2147483647 w 52"/>
              <a:gd name="T93" fmla="*/ 2147483647 h 56"/>
              <a:gd name="T94" fmla="*/ 2147483647 w 52"/>
              <a:gd name="T95" fmla="*/ 2147483647 h 56"/>
              <a:gd name="T96" fmla="*/ 2147483647 w 52"/>
              <a:gd name="T97" fmla="*/ 2147483647 h 56"/>
              <a:gd name="T98" fmla="*/ 2147483647 w 52"/>
              <a:gd name="T99" fmla="*/ 2147483647 h 56"/>
              <a:gd name="T100" fmla="*/ 2147483647 w 52"/>
              <a:gd name="T101" fmla="*/ 2147483647 h 56"/>
              <a:gd name="T102" fmla="*/ 2147483647 w 52"/>
              <a:gd name="T103" fmla="*/ 2147483647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3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7 w 51"/>
              <a:gd name="T1" fmla="*/ 2147483647 h 56"/>
              <a:gd name="T2" fmla="*/ 2147483647 w 51"/>
              <a:gd name="T3" fmla="*/ 2147483647 h 56"/>
              <a:gd name="T4" fmla="*/ 2147483647 w 51"/>
              <a:gd name="T5" fmla="*/ 2147483647 h 56"/>
              <a:gd name="T6" fmla="*/ 2147483647 w 51"/>
              <a:gd name="T7" fmla="*/ 2147483647 h 56"/>
              <a:gd name="T8" fmla="*/ 2147483647 w 51"/>
              <a:gd name="T9" fmla="*/ 2147483647 h 56"/>
              <a:gd name="T10" fmla="*/ 2147483647 w 51"/>
              <a:gd name="T11" fmla="*/ 2147483647 h 56"/>
              <a:gd name="T12" fmla="*/ 2147483647 w 51"/>
              <a:gd name="T13" fmla="*/ 2147483647 h 56"/>
              <a:gd name="T14" fmla="*/ 2147483647 w 51"/>
              <a:gd name="T15" fmla="*/ 2147483647 h 56"/>
              <a:gd name="T16" fmla="*/ 2147483647 w 51"/>
              <a:gd name="T17" fmla="*/ 2147483647 h 56"/>
              <a:gd name="T18" fmla="*/ 2147483647 w 51"/>
              <a:gd name="T19" fmla="*/ 2147483647 h 56"/>
              <a:gd name="T20" fmla="*/ 2147483647 w 51"/>
              <a:gd name="T21" fmla="*/ 2147483647 h 56"/>
              <a:gd name="T22" fmla="*/ 2147483647 w 51"/>
              <a:gd name="T23" fmla="*/ 2147483647 h 56"/>
              <a:gd name="T24" fmla="*/ 2147483647 w 51"/>
              <a:gd name="T25" fmla="*/ 2147483647 h 56"/>
              <a:gd name="T26" fmla="*/ 2147483647 w 51"/>
              <a:gd name="T27" fmla="*/ 2147483647 h 56"/>
              <a:gd name="T28" fmla="*/ 2147483647 w 51"/>
              <a:gd name="T29" fmla="*/ 2147483647 h 56"/>
              <a:gd name="T30" fmla="*/ 2147483647 w 51"/>
              <a:gd name="T31" fmla="*/ 2147483647 h 56"/>
              <a:gd name="T32" fmla="*/ 2147483647 w 51"/>
              <a:gd name="T33" fmla="*/ 2147483647 h 56"/>
              <a:gd name="T34" fmla="*/ 2147483647 w 51"/>
              <a:gd name="T35" fmla="*/ 2147483647 h 56"/>
              <a:gd name="T36" fmla="*/ 2147483647 w 51"/>
              <a:gd name="T37" fmla="*/ 2147483647 h 56"/>
              <a:gd name="T38" fmla="*/ 0 w 51"/>
              <a:gd name="T39" fmla="*/ 2147483647 h 56"/>
              <a:gd name="T40" fmla="*/ 0 w 51"/>
              <a:gd name="T41" fmla="*/ 2147483647 h 56"/>
              <a:gd name="T42" fmla="*/ 2147483647 w 51"/>
              <a:gd name="T43" fmla="*/ 2147483647 h 56"/>
              <a:gd name="T44" fmla="*/ 2147483647 w 51"/>
              <a:gd name="T45" fmla="*/ 2147483647 h 56"/>
              <a:gd name="T46" fmla="*/ 2147483647 w 51"/>
              <a:gd name="T47" fmla="*/ 2147483647 h 56"/>
              <a:gd name="T48" fmla="*/ 2147483647 w 51"/>
              <a:gd name="T49" fmla="*/ 2147483647 h 56"/>
              <a:gd name="T50" fmla="*/ 2147483647 w 51"/>
              <a:gd name="T51" fmla="*/ 2147483647 h 56"/>
              <a:gd name="T52" fmla="*/ 2147483647 w 51"/>
              <a:gd name="T53" fmla="*/ 0 h 56"/>
              <a:gd name="T54" fmla="*/ 2147483647 w 51"/>
              <a:gd name="T55" fmla="*/ 0 h 56"/>
              <a:gd name="T56" fmla="*/ 2147483647 w 51"/>
              <a:gd name="T57" fmla="*/ 0 h 56"/>
              <a:gd name="T58" fmla="*/ 2147483647 w 51"/>
              <a:gd name="T59" fmla="*/ 2147483647 h 56"/>
              <a:gd name="T60" fmla="*/ 2147483647 w 51"/>
              <a:gd name="T61" fmla="*/ 2147483647 h 56"/>
              <a:gd name="T62" fmla="*/ 2147483647 w 51"/>
              <a:gd name="T63" fmla="*/ 2147483647 h 56"/>
              <a:gd name="T64" fmla="*/ 2147483647 w 51"/>
              <a:gd name="T65" fmla="*/ 2147483647 h 56"/>
              <a:gd name="T66" fmla="*/ 2147483647 w 51"/>
              <a:gd name="T67" fmla="*/ 2147483647 h 56"/>
              <a:gd name="T68" fmla="*/ 2147483647 w 51"/>
              <a:gd name="T69" fmla="*/ 2147483647 h 56"/>
              <a:gd name="T70" fmla="*/ 2147483647 w 51"/>
              <a:gd name="T71" fmla="*/ 2147483647 h 56"/>
              <a:gd name="T72" fmla="*/ 2147483647 w 51"/>
              <a:gd name="T73" fmla="*/ 2147483647 h 56"/>
              <a:gd name="T74" fmla="*/ 2147483647 w 51"/>
              <a:gd name="T75" fmla="*/ 2147483647 h 56"/>
              <a:gd name="T76" fmla="*/ 2147483647 w 51"/>
              <a:gd name="T77" fmla="*/ 2147483647 h 56"/>
              <a:gd name="T78" fmla="*/ 2147483647 w 51"/>
              <a:gd name="T79" fmla="*/ 2147483647 h 56"/>
              <a:gd name="T80" fmla="*/ 2147483647 w 51"/>
              <a:gd name="T81" fmla="*/ 2147483647 h 56"/>
              <a:gd name="T82" fmla="*/ 2147483647 w 51"/>
              <a:gd name="T83" fmla="*/ 2147483647 h 56"/>
              <a:gd name="T84" fmla="*/ 2147483647 w 51"/>
              <a:gd name="T85" fmla="*/ 2147483647 h 56"/>
              <a:gd name="T86" fmla="*/ 2147483647 w 51"/>
              <a:gd name="T87" fmla="*/ 2147483647 h 56"/>
              <a:gd name="T88" fmla="*/ 2147483647 w 51"/>
              <a:gd name="T89" fmla="*/ 2147483647 h 56"/>
              <a:gd name="T90" fmla="*/ 0 w 51"/>
              <a:gd name="T91" fmla="*/ 2147483647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4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7 w 32"/>
              <a:gd name="T1" fmla="*/ 2147483647 h 55"/>
              <a:gd name="T2" fmla="*/ 2147483647 w 32"/>
              <a:gd name="T3" fmla="*/ 2147483647 h 55"/>
              <a:gd name="T4" fmla="*/ 0 w 32"/>
              <a:gd name="T5" fmla="*/ 2147483647 h 55"/>
              <a:gd name="T6" fmla="*/ 0 w 32"/>
              <a:gd name="T7" fmla="*/ 2147483647 h 55"/>
              <a:gd name="T8" fmla="*/ 0 w 32"/>
              <a:gd name="T9" fmla="*/ 2147483647 h 55"/>
              <a:gd name="T10" fmla="*/ 2147483647 w 32"/>
              <a:gd name="T11" fmla="*/ 2147483647 h 55"/>
              <a:gd name="T12" fmla="*/ 2147483647 w 32"/>
              <a:gd name="T13" fmla="*/ 2147483647 h 55"/>
              <a:gd name="T14" fmla="*/ 2147483647 w 32"/>
              <a:gd name="T15" fmla="*/ 2147483647 h 55"/>
              <a:gd name="T16" fmla="*/ 2147483647 w 32"/>
              <a:gd name="T17" fmla="*/ 2147483647 h 55"/>
              <a:gd name="T18" fmla="*/ 2147483647 w 32"/>
              <a:gd name="T19" fmla="*/ 2147483647 h 55"/>
              <a:gd name="T20" fmla="*/ 2147483647 w 32"/>
              <a:gd name="T21" fmla="*/ 2147483647 h 55"/>
              <a:gd name="T22" fmla="*/ 2147483647 w 32"/>
              <a:gd name="T23" fmla="*/ 2147483647 h 55"/>
              <a:gd name="T24" fmla="*/ 2147483647 w 32"/>
              <a:gd name="T25" fmla="*/ 0 h 55"/>
              <a:gd name="T26" fmla="*/ 2147483647 w 32"/>
              <a:gd name="T27" fmla="*/ 0 h 55"/>
              <a:gd name="T28" fmla="*/ 2147483647 w 32"/>
              <a:gd name="T29" fmla="*/ 2147483647 h 55"/>
              <a:gd name="T30" fmla="*/ 2147483647 w 32"/>
              <a:gd name="T31" fmla="*/ 2147483647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5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0 h 57"/>
              <a:gd name="T70" fmla="*/ 2147483647 w 50"/>
              <a:gd name="T71" fmla="*/ 0 h 57"/>
              <a:gd name="T72" fmla="*/ 2147483647 w 50"/>
              <a:gd name="T73" fmla="*/ 2147483647 h 57"/>
              <a:gd name="T74" fmla="*/ 2147483647 w 50"/>
              <a:gd name="T75" fmla="*/ 2147483647 h 57"/>
              <a:gd name="T76" fmla="*/ 2147483647 w 50"/>
              <a:gd name="T77" fmla="*/ 2147483647 h 57"/>
              <a:gd name="T78" fmla="*/ 2147483647 w 50"/>
              <a:gd name="T79" fmla="*/ 2147483647 h 57"/>
              <a:gd name="T80" fmla="*/ 2147483647 w 50"/>
              <a:gd name="T81" fmla="*/ 2147483647 h 57"/>
              <a:gd name="T82" fmla="*/ 2147483647 w 50"/>
              <a:gd name="T83" fmla="*/ 2147483647 h 57"/>
              <a:gd name="T84" fmla="*/ 2147483647 w 50"/>
              <a:gd name="T85" fmla="*/ 2147483647 h 57"/>
              <a:gd name="T86" fmla="*/ 2147483647 w 50"/>
              <a:gd name="T87" fmla="*/ 2147483647 h 57"/>
              <a:gd name="T88" fmla="*/ 2147483647 w 50"/>
              <a:gd name="T89" fmla="*/ 2147483647 h 57"/>
              <a:gd name="T90" fmla="*/ 2147483647 w 50"/>
              <a:gd name="T91" fmla="*/ 2147483647 h 57"/>
              <a:gd name="T92" fmla="*/ 2147483647 w 50"/>
              <a:gd name="T93" fmla="*/ 2147483647 h 57"/>
              <a:gd name="T94" fmla="*/ 2147483647 w 50"/>
              <a:gd name="T95" fmla="*/ 2147483647 h 57"/>
              <a:gd name="T96" fmla="*/ 2147483647 w 50"/>
              <a:gd name="T97" fmla="*/ 2147483647 h 57"/>
              <a:gd name="T98" fmla="*/ 2147483647 w 50"/>
              <a:gd name="T99" fmla="*/ 2147483647 h 57"/>
              <a:gd name="T100" fmla="*/ 2147483647 w 50"/>
              <a:gd name="T101" fmla="*/ 2147483647 h 57"/>
              <a:gd name="T102" fmla="*/ 2147483647 w 50"/>
              <a:gd name="T103" fmla="*/ 2147483647 h 57"/>
              <a:gd name="T104" fmla="*/ 2147483647 w 50"/>
              <a:gd name="T105" fmla="*/ 2147483647 h 57"/>
              <a:gd name="T106" fmla="*/ 2147483647 w 50"/>
              <a:gd name="T107" fmla="*/ 2147483647 h 57"/>
              <a:gd name="T108" fmla="*/ 2147483647 w 50"/>
              <a:gd name="T109" fmla="*/ 2147483647 h 57"/>
              <a:gd name="T110" fmla="*/ 2147483647 w 50"/>
              <a:gd name="T111" fmla="*/ 2147483647 h 57"/>
              <a:gd name="T112" fmla="*/ 2147483647 w 50"/>
              <a:gd name="T113" fmla="*/ 2147483647 h 57"/>
              <a:gd name="T114" fmla="*/ 0 w 50"/>
              <a:gd name="T115" fmla="*/ 2147483647 h 57"/>
              <a:gd name="T116" fmla="*/ 0 w 50"/>
              <a:gd name="T117" fmla="*/ 2147483647 h 57"/>
              <a:gd name="T118" fmla="*/ 2147483647 w 50"/>
              <a:gd name="T119" fmla="*/ 2147483647 h 57"/>
              <a:gd name="T120" fmla="*/ 2147483647 w 50"/>
              <a:gd name="T121" fmla="*/ 2147483647 h 57"/>
              <a:gd name="T122" fmla="*/ 2147483647 w 50"/>
              <a:gd name="T123" fmla="*/ 2147483647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6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7 w 51"/>
              <a:gd name="T1" fmla="*/ 2147483647 h 55"/>
              <a:gd name="T2" fmla="*/ 2147483647 w 51"/>
              <a:gd name="T3" fmla="*/ 2147483647 h 55"/>
              <a:gd name="T4" fmla="*/ 2147483647 w 51"/>
              <a:gd name="T5" fmla="*/ 2147483647 h 55"/>
              <a:gd name="T6" fmla="*/ 2147483647 w 51"/>
              <a:gd name="T7" fmla="*/ 2147483647 h 55"/>
              <a:gd name="T8" fmla="*/ 2147483647 w 51"/>
              <a:gd name="T9" fmla="*/ 2147483647 h 55"/>
              <a:gd name="T10" fmla="*/ 2147483647 w 51"/>
              <a:gd name="T11" fmla="*/ 2147483647 h 55"/>
              <a:gd name="T12" fmla="*/ 2147483647 w 51"/>
              <a:gd name="T13" fmla="*/ 2147483647 h 55"/>
              <a:gd name="T14" fmla="*/ 2147483647 w 51"/>
              <a:gd name="T15" fmla="*/ 2147483647 h 55"/>
              <a:gd name="T16" fmla="*/ 2147483647 w 51"/>
              <a:gd name="T17" fmla="*/ 2147483647 h 55"/>
              <a:gd name="T18" fmla="*/ 2147483647 w 51"/>
              <a:gd name="T19" fmla="*/ 2147483647 h 55"/>
              <a:gd name="T20" fmla="*/ 2147483647 w 51"/>
              <a:gd name="T21" fmla="*/ 2147483647 h 55"/>
              <a:gd name="T22" fmla="*/ 2147483647 w 51"/>
              <a:gd name="T23" fmla="*/ 2147483647 h 55"/>
              <a:gd name="T24" fmla="*/ 2147483647 w 51"/>
              <a:gd name="T25" fmla="*/ 2147483647 h 55"/>
              <a:gd name="T26" fmla="*/ 2147483647 w 51"/>
              <a:gd name="T27" fmla="*/ 2147483647 h 55"/>
              <a:gd name="T28" fmla="*/ 2147483647 w 51"/>
              <a:gd name="T29" fmla="*/ 2147483647 h 55"/>
              <a:gd name="T30" fmla="*/ 2147483647 w 51"/>
              <a:gd name="T31" fmla="*/ 2147483647 h 55"/>
              <a:gd name="T32" fmla="*/ 2147483647 w 51"/>
              <a:gd name="T33" fmla="*/ 2147483647 h 55"/>
              <a:gd name="T34" fmla="*/ 2147483647 w 51"/>
              <a:gd name="T35" fmla="*/ 2147483647 h 55"/>
              <a:gd name="T36" fmla="*/ 2147483647 w 51"/>
              <a:gd name="T37" fmla="*/ 2147483647 h 55"/>
              <a:gd name="T38" fmla="*/ 0 w 51"/>
              <a:gd name="T39" fmla="*/ 2147483647 h 55"/>
              <a:gd name="T40" fmla="*/ 0 w 51"/>
              <a:gd name="T41" fmla="*/ 2147483647 h 55"/>
              <a:gd name="T42" fmla="*/ 2147483647 w 51"/>
              <a:gd name="T43" fmla="*/ 2147483647 h 55"/>
              <a:gd name="T44" fmla="*/ 2147483647 w 51"/>
              <a:gd name="T45" fmla="*/ 2147483647 h 55"/>
              <a:gd name="T46" fmla="*/ 2147483647 w 51"/>
              <a:gd name="T47" fmla="*/ 2147483647 h 55"/>
              <a:gd name="T48" fmla="*/ 2147483647 w 51"/>
              <a:gd name="T49" fmla="*/ 2147483647 h 55"/>
              <a:gd name="T50" fmla="*/ 2147483647 w 51"/>
              <a:gd name="T51" fmla="*/ 2147483647 h 55"/>
              <a:gd name="T52" fmla="*/ 2147483647 w 51"/>
              <a:gd name="T53" fmla="*/ 0 h 55"/>
              <a:gd name="T54" fmla="*/ 2147483647 w 51"/>
              <a:gd name="T55" fmla="*/ 0 h 55"/>
              <a:gd name="T56" fmla="*/ 2147483647 w 51"/>
              <a:gd name="T57" fmla="*/ 0 h 55"/>
              <a:gd name="T58" fmla="*/ 2147483647 w 51"/>
              <a:gd name="T59" fmla="*/ 2147483647 h 55"/>
              <a:gd name="T60" fmla="*/ 2147483647 w 51"/>
              <a:gd name="T61" fmla="*/ 2147483647 h 55"/>
              <a:gd name="T62" fmla="*/ 2147483647 w 51"/>
              <a:gd name="T63" fmla="*/ 2147483647 h 55"/>
              <a:gd name="T64" fmla="*/ 2147483647 w 51"/>
              <a:gd name="T65" fmla="*/ 2147483647 h 55"/>
              <a:gd name="T66" fmla="*/ 2147483647 w 51"/>
              <a:gd name="T67" fmla="*/ 2147483647 h 55"/>
              <a:gd name="T68" fmla="*/ 2147483647 w 51"/>
              <a:gd name="T69" fmla="*/ 2147483647 h 55"/>
              <a:gd name="T70" fmla="*/ 2147483647 w 51"/>
              <a:gd name="T71" fmla="*/ 2147483647 h 55"/>
              <a:gd name="T72" fmla="*/ 2147483647 w 51"/>
              <a:gd name="T73" fmla="*/ 2147483647 h 55"/>
              <a:gd name="T74" fmla="*/ 2147483647 w 51"/>
              <a:gd name="T75" fmla="*/ 2147483647 h 55"/>
              <a:gd name="T76" fmla="*/ 2147483647 w 51"/>
              <a:gd name="T77" fmla="*/ 2147483647 h 55"/>
              <a:gd name="T78" fmla="*/ 2147483647 w 51"/>
              <a:gd name="T79" fmla="*/ 2147483647 h 55"/>
              <a:gd name="T80" fmla="*/ 2147483647 w 51"/>
              <a:gd name="T81" fmla="*/ 2147483647 h 55"/>
              <a:gd name="T82" fmla="*/ 2147483647 w 51"/>
              <a:gd name="T83" fmla="*/ 2147483647 h 55"/>
              <a:gd name="T84" fmla="*/ 2147483647 w 51"/>
              <a:gd name="T85" fmla="*/ 2147483647 h 55"/>
              <a:gd name="T86" fmla="*/ 2147483647 w 51"/>
              <a:gd name="T87" fmla="*/ 2147483647 h 55"/>
              <a:gd name="T88" fmla="*/ 2147483647 w 51"/>
              <a:gd name="T89" fmla="*/ 2147483647 h 55"/>
              <a:gd name="T90" fmla="*/ 0 w 51"/>
              <a:gd name="T91" fmla="*/ 2147483647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7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8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89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0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1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2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3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4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5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6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7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8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99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0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1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2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3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4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5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6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7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8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09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0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1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2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3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4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5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6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7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8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19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0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1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2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3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4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5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6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7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8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29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0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1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2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3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4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5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6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7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8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39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0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1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2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3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4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5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6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7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8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49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0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1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2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3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4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5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6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7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8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59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0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1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2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3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4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5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6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7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8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69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0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1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2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3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4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5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6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7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8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79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0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1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2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3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4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5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6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7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8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89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0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1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2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3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4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5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6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7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8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799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800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801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802" name="Freeform 413"/>
          <p:cNvSpPr>
            <a:spLocks/>
          </p:cNvSpPr>
          <p:nvPr/>
        </p:nvSpPr>
        <p:spPr bwMode="auto">
          <a:xfrm rot="191394">
            <a:off x="2995613" y="1249363"/>
            <a:ext cx="3902075" cy="2489200"/>
          </a:xfrm>
          <a:custGeom>
            <a:avLst/>
            <a:gdLst>
              <a:gd name="T0" fmla="*/ 2147483647 w 2591"/>
              <a:gd name="T1" fmla="*/ 2147483647 h 1568"/>
              <a:gd name="T2" fmla="*/ 2147483647 w 2591"/>
              <a:gd name="T3" fmla="*/ 2147483647 h 1568"/>
              <a:gd name="T4" fmla="*/ 2147483647 w 2591"/>
              <a:gd name="T5" fmla="*/ 2147483647 h 1568"/>
              <a:gd name="T6" fmla="*/ 2147483647 w 2591"/>
              <a:gd name="T7" fmla="*/ 2147483647 h 1568"/>
              <a:gd name="T8" fmla="*/ 2147483647 w 2591"/>
              <a:gd name="T9" fmla="*/ 2147483647 h 1568"/>
              <a:gd name="T10" fmla="*/ 2147483647 w 2591"/>
              <a:gd name="T11" fmla="*/ 2147483647 h 1568"/>
              <a:gd name="T12" fmla="*/ 2147483647 w 2591"/>
              <a:gd name="T13" fmla="*/ 2147483647 h 1568"/>
              <a:gd name="T14" fmla="*/ 2147483647 w 2591"/>
              <a:gd name="T15" fmla="*/ 2147483647 h 1568"/>
              <a:gd name="T16" fmla="*/ 2147483647 w 2591"/>
              <a:gd name="T17" fmla="*/ 2147483647 h 1568"/>
              <a:gd name="T18" fmla="*/ 2147483647 w 2591"/>
              <a:gd name="T19" fmla="*/ 2147483647 h 1568"/>
              <a:gd name="T20" fmla="*/ 2147483647 w 2591"/>
              <a:gd name="T21" fmla="*/ 2147483647 h 1568"/>
              <a:gd name="T22" fmla="*/ 2147483647 w 2591"/>
              <a:gd name="T23" fmla="*/ 2147483647 h 1568"/>
              <a:gd name="T24" fmla="*/ 2147483647 w 2591"/>
              <a:gd name="T25" fmla="*/ 2147483647 h 1568"/>
              <a:gd name="T26" fmla="*/ 2147483647 w 2591"/>
              <a:gd name="T27" fmla="*/ 2147483647 h 1568"/>
              <a:gd name="T28" fmla="*/ 2147483647 w 2591"/>
              <a:gd name="T29" fmla="*/ 2147483647 h 1568"/>
              <a:gd name="T30" fmla="*/ 2147483647 w 2591"/>
              <a:gd name="T31" fmla="*/ 2147483647 h 1568"/>
              <a:gd name="T32" fmla="*/ 2147483647 w 2591"/>
              <a:gd name="T33" fmla="*/ 2147483647 h 1568"/>
              <a:gd name="T34" fmla="*/ 2147483647 w 2591"/>
              <a:gd name="T35" fmla="*/ 2147483647 h 1568"/>
              <a:gd name="T36" fmla="*/ 2147483647 w 2591"/>
              <a:gd name="T37" fmla="*/ 2147483647 h 1568"/>
              <a:gd name="T38" fmla="*/ 2147483647 w 2591"/>
              <a:gd name="T39" fmla="*/ 2147483647 h 1568"/>
              <a:gd name="T40" fmla="*/ 2147483647 w 2591"/>
              <a:gd name="T41" fmla="*/ 2147483647 h 1568"/>
              <a:gd name="T42" fmla="*/ 2147483647 w 2591"/>
              <a:gd name="T43" fmla="*/ 2147483647 h 1568"/>
              <a:gd name="T44" fmla="*/ 2147483647 w 2591"/>
              <a:gd name="T45" fmla="*/ 2147483647 h 1568"/>
              <a:gd name="T46" fmla="*/ 2147483647 w 2591"/>
              <a:gd name="T47" fmla="*/ 2147483647 h 1568"/>
              <a:gd name="T48" fmla="*/ 2147483647 w 2591"/>
              <a:gd name="T49" fmla="*/ 2147483647 h 1568"/>
              <a:gd name="T50" fmla="*/ 2147483647 w 2591"/>
              <a:gd name="T51" fmla="*/ 2147483647 h 1568"/>
              <a:gd name="T52" fmla="*/ 2147483647 w 2591"/>
              <a:gd name="T53" fmla="*/ 2147483647 h 1568"/>
              <a:gd name="T54" fmla="*/ 2147483647 w 2591"/>
              <a:gd name="T55" fmla="*/ 2147483647 h 1568"/>
              <a:gd name="T56" fmla="*/ 2147483647 w 2591"/>
              <a:gd name="T57" fmla="*/ 2147483647 h 1568"/>
              <a:gd name="T58" fmla="*/ 2147483647 w 2591"/>
              <a:gd name="T59" fmla="*/ 2147483647 h 1568"/>
              <a:gd name="T60" fmla="*/ 2147483647 w 2591"/>
              <a:gd name="T61" fmla="*/ 2147483647 h 1568"/>
              <a:gd name="T62" fmla="*/ 2147483647 w 2591"/>
              <a:gd name="T63" fmla="*/ 2147483647 h 1568"/>
              <a:gd name="T64" fmla="*/ 0 w 2591"/>
              <a:gd name="T65" fmla="*/ 2147483647 h 156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91"/>
              <a:gd name="T100" fmla="*/ 0 h 1568"/>
              <a:gd name="T101" fmla="*/ 2591 w 2591"/>
              <a:gd name="T102" fmla="*/ 1568 h 156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91" h="1568">
                <a:moveTo>
                  <a:pt x="0" y="1550"/>
                </a:moveTo>
                <a:lnTo>
                  <a:pt x="14" y="1568"/>
                </a:lnTo>
                <a:lnTo>
                  <a:pt x="50" y="1516"/>
                </a:lnTo>
                <a:lnTo>
                  <a:pt x="91" y="1463"/>
                </a:lnTo>
                <a:lnTo>
                  <a:pt x="84" y="1453"/>
                </a:lnTo>
                <a:lnTo>
                  <a:pt x="91" y="1463"/>
                </a:lnTo>
                <a:lnTo>
                  <a:pt x="142" y="1405"/>
                </a:lnTo>
                <a:lnTo>
                  <a:pt x="135" y="1395"/>
                </a:lnTo>
                <a:lnTo>
                  <a:pt x="142" y="1405"/>
                </a:lnTo>
                <a:lnTo>
                  <a:pt x="237" y="1312"/>
                </a:lnTo>
                <a:lnTo>
                  <a:pt x="312" y="1240"/>
                </a:lnTo>
                <a:lnTo>
                  <a:pt x="378" y="1182"/>
                </a:lnTo>
                <a:lnTo>
                  <a:pt x="441" y="1131"/>
                </a:lnTo>
                <a:lnTo>
                  <a:pt x="505" y="1083"/>
                </a:lnTo>
                <a:lnTo>
                  <a:pt x="498" y="1073"/>
                </a:lnTo>
                <a:lnTo>
                  <a:pt x="503" y="1083"/>
                </a:lnTo>
                <a:lnTo>
                  <a:pt x="580" y="1031"/>
                </a:lnTo>
                <a:lnTo>
                  <a:pt x="787" y="886"/>
                </a:lnTo>
                <a:lnTo>
                  <a:pt x="965" y="759"/>
                </a:lnTo>
                <a:lnTo>
                  <a:pt x="1031" y="715"/>
                </a:lnTo>
                <a:lnTo>
                  <a:pt x="1092" y="674"/>
                </a:lnTo>
                <a:lnTo>
                  <a:pt x="1155" y="636"/>
                </a:lnTo>
                <a:lnTo>
                  <a:pt x="1149" y="626"/>
                </a:lnTo>
                <a:lnTo>
                  <a:pt x="1155" y="638"/>
                </a:lnTo>
                <a:lnTo>
                  <a:pt x="1228" y="598"/>
                </a:lnTo>
                <a:lnTo>
                  <a:pt x="1431" y="489"/>
                </a:lnTo>
                <a:lnTo>
                  <a:pt x="1613" y="399"/>
                </a:lnTo>
                <a:lnTo>
                  <a:pt x="1681" y="369"/>
                </a:lnTo>
                <a:lnTo>
                  <a:pt x="1676" y="357"/>
                </a:lnTo>
                <a:lnTo>
                  <a:pt x="1679" y="369"/>
                </a:lnTo>
                <a:lnTo>
                  <a:pt x="1742" y="342"/>
                </a:lnTo>
                <a:lnTo>
                  <a:pt x="1877" y="290"/>
                </a:lnTo>
                <a:lnTo>
                  <a:pt x="2076" y="214"/>
                </a:lnTo>
                <a:lnTo>
                  <a:pt x="2263" y="141"/>
                </a:lnTo>
                <a:lnTo>
                  <a:pt x="2429" y="81"/>
                </a:lnTo>
                <a:lnTo>
                  <a:pt x="2591" y="23"/>
                </a:lnTo>
                <a:lnTo>
                  <a:pt x="2584" y="0"/>
                </a:lnTo>
                <a:lnTo>
                  <a:pt x="2422" y="59"/>
                </a:lnTo>
                <a:lnTo>
                  <a:pt x="2256" y="119"/>
                </a:lnTo>
                <a:lnTo>
                  <a:pt x="2068" y="192"/>
                </a:lnTo>
                <a:lnTo>
                  <a:pt x="1870" y="268"/>
                </a:lnTo>
                <a:lnTo>
                  <a:pt x="1735" y="320"/>
                </a:lnTo>
                <a:lnTo>
                  <a:pt x="1672" y="347"/>
                </a:lnTo>
                <a:lnTo>
                  <a:pt x="1604" y="377"/>
                </a:lnTo>
                <a:lnTo>
                  <a:pt x="1422" y="467"/>
                </a:lnTo>
                <a:lnTo>
                  <a:pt x="1219" y="576"/>
                </a:lnTo>
                <a:lnTo>
                  <a:pt x="1146" y="616"/>
                </a:lnTo>
                <a:lnTo>
                  <a:pt x="1144" y="616"/>
                </a:lnTo>
                <a:lnTo>
                  <a:pt x="1081" y="654"/>
                </a:lnTo>
                <a:lnTo>
                  <a:pt x="1021" y="695"/>
                </a:lnTo>
                <a:lnTo>
                  <a:pt x="955" y="739"/>
                </a:lnTo>
                <a:lnTo>
                  <a:pt x="776" y="866"/>
                </a:lnTo>
                <a:lnTo>
                  <a:pt x="569" y="1010"/>
                </a:lnTo>
                <a:lnTo>
                  <a:pt x="492" y="1063"/>
                </a:lnTo>
                <a:lnTo>
                  <a:pt x="428" y="1111"/>
                </a:lnTo>
                <a:lnTo>
                  <a:pt x="366" y="1161"/>
                </a:lnTo>
                <a:lnTo>
                  <a:pt x="300" y="1220"/>
                </a:lnTo>
                <a:lnTo>
                  <a:pt x="225" y="1292"/>
                </a:lnTo>
                <a:lnTo>
                  <a:pt x="130" y="1385"/>
                </a:lnTo>
                <a:lnTo>
                  <a:pt x="130" y="1387"/>
                </a:lnTo>
                <a:lnTo>
                  <a:pt x="78" y="1445"/>
                </a:lnTo>
                <a:lnTo>
                  <a:pt x="76" y="1445"/>
                </a:lnTo>
                <a:lnTo>
                  <a:pt x="35" y="1497"/>
                </a:lnTo>
                <a:lnTo>
                  <a:pt x="0" y="155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803" name="Freeform 414"/>
          <p:cNvSpPr>
            <a:spLocks/>
          </p:cNvSpPr>
          <p:nvPr/>
        </p:nvSpPr>
        <p:spPr bwMode="auto">
          <a:xfrm rot="263306">
            <a:off x="5241925" y="901700"/>
            <a:ext cx="1614488" cy="1181100"/>
          </a:xfrm>
          <a:custGeom>
            <a:avLst/>
            <a:gdLst>
              <a:gd name="T0" fmla="*/ 2147483647 w 1017"/>
              <a:gd name="T1" fmla="*/ 2147483647 h 744"/>
              <a:gd name="T2" fmla="*/ 2147483647 w 1017"/>
              <a:gd name="T3" fmla="*/ 2147483647 h 744"/>
              <a:gd name="T4" fmla="*/ 2147483647 w 1017"/>
              <a:gd name="T5" fmla="*/ 2147483647 h 744"/>
              <a:gd name="T6" fmla="*/ 2147483647 w 1017"/>
              <a:gd name="T7" fmla="*/ 2147483647 h 744"/>
              <a:gd name="T8" fmla="*/ 2147483647 w 1017"/>
              <a:gd name="T9" fmla="*/ 2147483647 h 744"/>
              <a:gd name="T10" fmla="*/ 2147483647 w 1017"/>
              <a:gd name="T11" fmla="*/ 2147483647 h 744"/>
              <a:gd name="T12" fmla="*/ 2147483647 w 1017"/>
              <a:gd name="T13" fmla="*/ 2147483647 h 744"/>
              <a:gd name="T14" fmla="*/ 2147483647 w 1017"/>
              <a:gd name="T15" fmla="*/ 2147483647 h 744"/>
              <a:gd name="T16" fmla="*/ 2147483647 w 1017"/>
              <a:gd name="T17" fmla="*/ 2147483647 h 744"/>
              <a:gd name="T18" fmla="*/ 2147483647 w 1017"/>
              <a:gd name="T19" fmla="*/ 2147483647 h 744"/>
              <a:gd name="T20" fmla="*/ 2147483647 w 1017"/>
              <a:gd name="T21" fmla="*/ 2147483647 h 744"/>
              <a:gd name="T22" fmla="*/ 2147483647 w 1017"/>
              <a:gd name="T23" fmla="*/ 2147483647 h 744"/>
              <a:gd name="T24" fmla="*/ 2147483647 w 1017"/>
              <a:gd name="T25" fmla="*/ 2147483647 h 744"/>
              <a:gd name="T26" fmla="*/ 2147483647 w 1017"/>
              <a:gd name="T27" fmla="*/ 2147483647 h 744"/>
              <a:gd name="T28" fmla="*/ 2147483647 w 1017"/>
              <a:gd name="T29" fmla="*/ 2147483647 h 744"/>
              <a:gd name="T30" fmla="*/ 2147483647 w 1017"/>
              <a:gd name="T31" fmla="*/ 2147483647 h 744"/>
              <a:gd name="T32" fmla="*/ 2147483647 w 1017"/>
              <a:gd name="T33" fmla="*/ 2147483647 h 744"/>
              <a:gd name="T34" fmla="*/ 2147483647 w 1017"/>
              <a:gd name="T35" fmla="*/ 2147483647 h 744"/>
              <a:gd name="T36" fmla="*/ 2147483647 w 1017"/>
              <a:gd name="T37" fmla="*/ 2147483647 h 744"/>
              <a:gd name="T38" fmla="*/ 2147483647 w 1017"/>
              <a:gd name="T39" fmla="*/ 2147483647 h 744"/>
              <a:gd name="T40" fmla="*/ 2147483647 w 1017"/>
              <a:gd name="T41" fmla="*/ 2147483647 h 744"/>
              <a:gd name="T42" fmla="*/ 2147483647 w 1017"/>
              <a:gd name="T43" fmla="*/ 2147483647 h 744"/>
              <a:gd name="T44" fmla="*/ 2147483647 w 1017"/>
              <a:gd name="T45" fmla="*/ 2147483647 h 744"/>
              <a:gd name="T46" fmla="*/ 2147483647 w 1017"/>
              <a:gd name="T47" fmla="*/ 2147483647 h 744"/>
              <a:gd name="T48" fmla="*/ 2147483647 w 1017"/>
              <a:gd name="T49" fmla="*/ 2147483647 h 744"/>
              <a:gd name="T50" fmla="*/ 2147483647 w 1017"/>
              <a:gd name="T51" fmla="*/ 2147483647 h 744"/>
              <a:gd name="T52" fmla="*/ 2147483647 w 1017"/>
              <a:gd name="T53" fmla="*/ 2147483647 h 744"/>
              <a:gd name="T54" fmla="*/ 2147483647 w 1017"/>
              <a:gd name="T55" fmla="*/ 2147483647 h 744"/>
              <a:gd name="T56" fmla="*/ 2147483647 w 1017"/>
              <a:gd name="T57" fmla="*/ 2147483647 h 744"/>
              <a:gd name="T58" fmla="*/ 2147483647 w 1017"/>
              <a:gd name="T59" fmla="*/ 2147483647 h 744"/>
              <a:gd name="T60" fmla="*/ 2147483647 w 1017"/>
              <a:gd name="T61" fmla="*/ 2147483647 h 744"/>
              <a:gd name="T62" fmla="*/ 2147483647 w 1017"/>
              <a:gd name="T63" fmla="*/ 2147483647 h 744"/>
              <a:gd name="T64" fmla="*/ 2147483647 w 1017"/>
              <a:gd name="T65" fmla="*/ 2147483647 h 744"/>
              <a:gd name="T66" fmla="*/ 2147483647 w 1017"/>
              <a:gd name="T67" fmla="*/ 2147483647 h 744"/>
              <a:gd name="T68" fmla="*/ 2147483647 w 1017"/>
              <a:gd name="T69" fmla="*/ 2147483647 h 744"/>
              <a:gd name="T70" fmla="*/ 2147483647 w 1017"/>
              <a:gd name="T71" fmla="*/ 2147483647 h 744"/>
              <a:gd name="T72" fmla="*/ 0 w 1017"/>
              <a:gd name="T73" fmla="*/ 2147483647 h 7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7"/>
              <a:gd name="T112" fmla="*/ 0 h 744"/>
              <a:gd name="T113" fmla="*/ 1017 w 1017"/>
              <a:gd name="T114" fmla="*/ 744 h 7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7" h="744">
                <a:moveTo>
                  <a:pt x="0" y="722"/>
                </a:moveTo>
                <a:lnTo>
                  <a:pt x="9" y="744"/>
                </a:lnTo>
                <a:lnTo>
                  <a:pt x="41" y="726"/>
                </a:lnTo>
                <a:lnTo>
                  <a:pt x="114" y="686"/>
                </a:lnTo>
                <a:lnTo>
                  <a:pt x="114" y="684"/>
                </a:lnTo>
                <a:lnTo>
                  <a:pt x="167" y="651"/>
                </a:lnTo>
                <a:lnTo>
                  <a:pt x="217" y="617"/>
                </a:lnTo>
                <a:lnTo>
                  <a:pt x="219" y="617"/>
                </a:lnTo>
                <a:lnTo>
                  <a:pt x="266" y="581"/>
                </a:lnTo>
                <a:lnTo>
                  <a:pt x="298" y="557"/>
                </a:lnTo>
                <a:lnTo>
                  <a:pt x="366" y="492"/>
                </a:lnTo>
                <a:lnTo>
                  <a:pt x="403" y="452"/>
                </a:lnTo>
                <a:lnTo>
                  <a:pt x="432" y="420"/>
                </a:lnTo>
                <a:lnTo>
                  <a:pt x="474" y="360"/>
                </a:lnTo>
                <a:lnTo>
                  <a:pt x="467" y="350"/>
                </a:lnTo>
                <a:lnTo>
                  <a:pt x="474" y="360"/>
                </a:lnTo>
                <a:lnTo>
                  <a:pt x="496" y="334"/>
                </a:lnTo>
                <a:lnTo>
                  <a:pt x="521" y="303"/>
                </a:lnTo>
                <a:lnTo>
                  <a:pt x="514" y="293"/>
                </a:lnTo>
                <a:lnTo>
                  <a:pt x="521" y="303"/>
                </a:lnTo>
                <a:lnTo>
                  <a:pt x="553" y="273"/>
                </a:lnTo>
                <a:lnTo>
                  <a:pt x="594" y="239"/>
                </a:lnTo>
                <a:lnTo>
                  <a:pt x="630" y="211"/>
                </a:lnTo>
                <a:lnTo>
                  <a:pt x="623" y="201"/>
                </a:lnTo>
                <a:lnTo>
                  <a:pt x="628" y="211"/>
                </a:lnTo>
                <a:lnTo>
                  <a:pt x="660" y="191"/>
                </a:lnTo>
                <a:lnTo>
                  <a:pt x="655" y="181"/>
                </a:lnTo>
                <a:lnTo>
                  <a:pt x="660" y="193"/>
                </a:lnTo>
                <a:lnTo>
                  <a:pt x="689" y="177"/>
                </a:lnTo>
                <a:lnTo>
                  <a:pt x="715" y="165"/>
                </a:lnTo>
                <a:lnTo>
                  <a:pt x="774" y="136"/>
                </a:lnTo>
                <a:lnTo>
                  <a:pt x="858" y="98"/>
                </a:lnTo>
                <a:lnTo>
                  <a:pt x="969" y="44"/>
                </a:lnTo>
                <a:lnTo>
                  <a:pt x="964" y="32"/>
                </a:lnTo>
                <a:lnTo>
                  <a:pt x="967" y="44"/>
                </a:lnTo>
                <a:lnTo>
                  <a:pt x="1017" y="22"/>
                </a:lnTo>
                <a:lnTo>
                  <a:pt x="1010" y="0"/>
                </a:lnTo>
                <a:lnTo>
                  <a:pt x="960" y="22"/>
                </a:lnTo>
                <a:lnTo>
                  <a:pt x="849" y="76"/>
                </a:lnTo>
                <a:lnTo>
                  <a:pt x="765" y="114"/>
                </a:lnTo>
                <a:lnTo>
                  <a:pt x="706" y="142"/>
                </a:lnTo>
                <a:lnTo>
                  <a:pt x="680" y="154"/>
                </a:lnTo>
                <a:lnTo>
                  <a:pt x="651" y="171"/>
                </a:lnTo>
                <a:lnTo>
                  <a:pt x="649" y="171"/>
                </a:lnTo>
                <a:lnTo>
                  <a:pt x="617" y="191"/>
                </a:lnTo>
                <a:lnTo>
                  <a:pt x="582" y="219"/>
                </a:lnTo>
                <a:lnTo>
                  <a:pt x="540" y="253"/>
                </a:lnTo>
                <a:lnTo>
                  <a:pt x="508" y="283"/>
                </a:lnTo>
                <a:lnTo>
                  <a:pt x="508" y="285"/>
                </a:lnTo>
                <a:lnTo>
                  <a:pt x="483" y="315"/>
                </a:lnTo>
                <a:lnTo>
                  <a:pt x="462" y="342"/>
                </a:lnTo>
                <a:lnTo>
                  <a:pt x="460" y="342"/>
                </a:lnTo>
                <a:lnTo>
                  <a:pt x="417" y="402"/>
                </a:lnTo>
                <a:lnTo>
                  <a:pt x="424" y="410"/>
                </a:lnTo>
                <a:lnTo>
                  <a:pt x="419" y="402"/>
                </a:lnTo>
                <a:lnTo>
                  <a:pt x="391" y="434"/>
                </a:lnTo>
                <a:lnTo>
                  <a:pt x="353" y="474"/>
                </a:lnTo>
                <a:lnTo>
                  <a:pt x="358" y="482"/>
                </a:lnTo>
                <a:lnTo>
                  <a:pt x="353" y="472"/>
                </a:lnTo>
                <a:lnTo>
                  <a:pt x="285" y="537"/>
                </a:lnTo>
                <a:lnTo>
                  <a:pt x="253" y="561"/>
                </a:lnTo>
                <a:lnTo>
                  <a:pt x="207" y="597"/>
                </a:lnTo>
                <a:lnTo>
                  <a:pt x="212" y="607"/>
                </a:lnTo>
                <a:lnTo>
                  <a:pt x="207" y="597"/>
                </a:lnTo>
                <a:lnTo>
                  <a:pt x="157" y="631"/>
                </a:lnTo>
                <a:lnTo>
                  <a:pt x="103" y="664"/>
                </a:lnTo>
                <a:lnTo>
                  <a:pt x="109" y="674"/>
                </a:lnTo>
                <a:lnTo>
                  <a:pt x="105" y="664"/>
                </a:lnTo>
                <a:lnTo>
                  <a:pt x="32" y="704"/>
                </a:lnTo>
                <a:lnTo>
                  <a:pt x="0" y="7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804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05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06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07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08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09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0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1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2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13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14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5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6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7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8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19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0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1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2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3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24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25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6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27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28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29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25830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31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32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33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25834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26627" name="Picture 3" descr="Fatores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6629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6630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6631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6632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6633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3200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072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</a:pP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Fatores intrínsecos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sz="3200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Etnia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Herança individual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Sistema neuroendócrino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Órgãos alvo (efetores)</a:t>
            </a:r>
          </a:p>
          <a:p>
            <a:pPr eaLnBrk="1" hangingPunct="1">
              <a:lnSpc>
                <a:spcPct val="110000"/>
              </a:lnSpc>
            </a:pPr>
            <a:endParaRPr lang="pt-BR" sz="3200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9219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pt-BR" sz="3600" b="1">
                <a:solidFill>
                  <a:srgbClr val="FFFF00"/>
                </a:solidFill>
              </a:rPr>
              <a:t>Criança </a:t>
            </a:r>
            <a:r>
              <a:rPr lang="pt-BR" sz="2800">
                <a:solidFill>
                  <a:schemeClr val="bg1"/>
                </a:solidFill>
              </a:rPr>
              <a:t> é a fase da vida do indivíduo que se estende da concepção até a maturidade  (18 anos - </a:t>
            </a:r>
            <a:r>
              <a:rPr lang="pt-BR" sz="2800" i="1">
                <a:solidFill>
                  <a:schemeClr val="bg1"/>
                </a:solidFill>
              </a:rPr>
              <a:t>Declaração dos Direitos da Criança,</a:t>
            </a:r>
            <a:r>
              <a:rPr lang="pt-BR" sz="2800">
                <a:solidFill>
                  <a:schemeClr val="bg1"/>
                </a:solidFill>
              </a:rPr>
              <a:t> </a:t>
            </a:r>
            <a:r>
              <a:rPr lang="pt-BR" sz="2800" i="1">
                <a:solidFill>
                  <a:schemeClr val="bg1"/>
                </a:solidFill>
              </a:rPr>
              <a:t>Liga das Nações, 1924</a:t>
            </a:r>
            <a:r>
              <a:rPr lang="pt-BR" sz="2800">
                <a:solidFill>
                  <a:schemeClr val="bg1"/>
                </a:solidFill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pt-BR" sz="4400" b="1">
                <a:solidFill>
                  <a:srgbClr val="FFFF00"/>
                </a:solidFill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800">
                <a:solidFill>
                  <a:srgbClr val="FFFFFF"/>
                </a:solidFill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3"/>
          <p:cNvSpPr>
            <a:spLocks noChangeArrowheads="1"/>
          </p:cNvSpPr>
          <p:nvPr/>
        </p:nvSpPr>
        <p:spPr bwMode="auto">
          <a:xfrm>
            <a:off x="-381000" y="0"/>
            <a:ext cx="9525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6" name="CaixaDeTexto 55"/>
          <p:cNvSpPr txBox="1"/>
          <p:nvPr/>
        </p:nvSpPr>
        <p:spPr>
          <a:xfrm>
            <a:off x="0" y="482600"/>
            <a:ext cx="8667750" cy="70802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000" b="1" dirty="0">
                <a:solidFill>
                  <a:schemeClr val="bg1">
                    <a:lumMod val="95000"/>
                  </a:schemeClr>
                </a:solidFill>
                <a:latin typeface="Arial" charset="0"/>
              </a:rPr>
              <a:t>Evolução do Coeficiente de correlação entre a estatura dos pais e dos filhos segundo a idade</a:t>
            </a:r>
          </a:p>
        </p:txBody>
      </p:sp>
      <p:grpSp>
        <p:nvGrpSpPr>
          <p:cNvPr id="28676" name="Grupo 76"/>
          <p:cNvGrpSpPr>
            <a:grpSpLocks/>
          </p:cNvGrpSpPr>
          <p:nvPr/>
        </p:nvGrpSpPr>
        <p:grpSpPr bwMode="auto">
          <a:xfrm>
            <a:off x="1619250" y="1125538"/>
            <a:ext cx="5230813" cy="5511800"/>
            <a:chOff x="381000" y="1008063"/>
            <a:chExt cx="7429500" cy="5513387"/>
          </a:xfrm>
        </p:grpSpPr>
        <p:sp>
          <p:nvSpPr>
            <p:cNvPr id="28677" name="Line 6"/>
            <p:cNvSpPr>
              <a:spLocks noChangeShapeType="1"/>
            </p:cNvSpPr>
            <p:nvPr/>
          </p:nvSpPr>
          <p:spPr bwMode="auto">
            <a:xfrm>
              <a:off x="1824038" y="1125538"/>
              <a:ext cx="3175" cy="46815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78" name="Line 7"/>
            <p:cNvSpPr>
              <a:spLocks noChangeShapeType="1"/>
            </p:cNvSpPr>
            <p:nvPr/>
          </p:nvSpPr>
          <p:spPr bwMode="auto">
            <a:xfrm>
              <a:off x="1824038" y="5807075"/>
              <a:ext cx="5287962" cy="158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176" name="Freeform 8"/>
            <p:cNvSpPr>
              <a:spLocks/>
            </p:cNvSpPr>
            <p:nvPr/>
          </p:nvSpPr>
          <p:spPr bwMode="auto">
            <a:xfrm>
              <a:off x="1824059" y="3793340"/>
              <a:ext cx="5287459" cy="1545082"/>
            </a:xfrm>
            <a:custGeom>
              <a:avLst/>
              <a:gdLst/>
              <a:ahLst/>
              <a:cxnLst>
                <a:cxn ang="0">
                  <a:pos x="0" y="3171"/>
                </a:cxn>
                <a:cxn ang="0">
                  <a:pos x="662" y="2498"/>
                </a:cxn>
                <a:cxn ang="0">
                  <a:pos x="3308" y="865"/>
                </a:cxn>
                <a:cxn ang="0">
                  <a:pos x="4631" y="192"/>
                </a:cxn>
                <a:cxn ang="0">
                  <a:pos x="6615" y="385"/>
                </a:cxn>
                <a:cxn ang="0">
                  <a:pos x="8599" y="0"/>
                </a:cxn>
                <a:cxn ang="0">
                  <a:pos x="10583" y="576"/>
                </a:cxn>
                <a:cxn ang="0">
                  <a:pos x="13230" y="96"/>
                </a:cxn>
              </a:cxnLst>
              <a:rect l="0" t="0" r="r" b="b"/>
              <a:pathLst>
                <a:path w="13230" h="3171">
                  <a:moveTo>
                    <a:pt x="0" y="3171"/>
                  </a:moveTo>
                  <a:lnTo>
                    <a:pt x="662" y="2498"/>
                  </a:lnTo>
                  <a:lnTo>
                    <a:pt x="3308" y="865"/>
                  </a:lnTo>
                  <a:lnTo>
                    <a:pt x="4631" y="192"/>
                  </a:lnTo>
                  <a:lnTo>
                    <a:pt x="6615" y="385"/>
                  </a:lnTo>
                  <a:lnTo>
                    <a:pt x="8599" y="0"/>
                  </a:lnTo>
                  <a:lnTo>
                    <a:pt x="10583" y="576"/>
                  </a:lnTo>
                  <a:lnTo>
                    <a:pt x="13230" y="96"/>
                  </a:lnTo>
                </a:path>
              </a:pathLst>
            </a:custGeom>
            <a:noFill/>
            <a:ln w="38100">
              <a:solidFill>
                <a:srgbClr val="66FF33"/>
              </a:solidFill>
              <a:prstDash val="solid"/>
              <a:round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7" name="Rectangle 9"/>
            <p:cNvSpPr>
              <a:spLocks noChangeArrowheads="1"/>
            </p:cNvSpPr>
            <p:nvPr/>
          </p:nvSpPr>
          <p:spPr bwMode="auto">
            <a:xfrm>
              <a:off x="1790238" y="5298723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8" name="Rectangle 10"/>
            <p:cNvSpPr>
              <a:spLocks noChangeArrowheads="1"/>
            </p:cNvSpPr>
            <p:nvPr/>
          </p:nvSpPr>
          <p:spPr bwMode="auto">
            <a:xfrm>
              <a:off x="2056302" y="4970015"/>
              <a:ext cx="65388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9" name="Rectangle 11"/>
            <p:cNvSpPr>
              <a:spLocks noChangeArrowheads="1"/>
            </p:cNvSpPr>
            <p:nvPr/>
          </p:nvSpPr>
          <p:spPr bwMode="auto">
            <a:xfrm>
              <a:off x="3111539" y="4174449"/>
              <a:ext cx="67643" cy="80985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0" name="Rectangle 12"/>
            <p:cNvSpPr>
              <a:spLocks noChangeArrowheads="1"/>
            </p:cNvSpPr>
            <p:nvPr/>
          </p:nvSpPr>
          <p:spPr bwMode="auto">
            <a:xfrm>
              <a:off x="3641412" y="3845742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1" name="Rectangle 13"/>
            <p:cNvSpPr>
              <a:spLocks noChangeArrowheads="1"/>
            </p:cNvSpPr>
            <p:nvPr/>
          </p:nvSpPr>
          <p:spPr bwMode="auto">
            <a:xfrm>
              <a:off x="4432840" y="3941019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2" name="Rectangle 14"/>
            <p:cNvSpPr>
              <a:spLocks noChangeArrowheads="1"/>
            </p:cNvSpPr>
            <p:nvPr/>
          </p:nvSpPr>
          <p:spPr bwMode="auto">
            <a:xfrm>
              <a:off x="5228776" y="3753640"/>
              <a:ext cx="65389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3" name="Rectangle 15"/>
            <p:cNvSpPr>
              <a:spLocks noChangeArrowheads="1"/>
            </p:cNvSpPr>
            <p:nvPr/>
          </p:nvSpPr>
          <p:spPr bwMode="auto">
            <a:xfrm>
              <a:off x="6020205" y="4033121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4" name="Rectangle 16"/>
            <p:cNvSpPr>
              <a:spLocks noChangeArrowheads="1"/>
            </p:cNvSpPr>
            <p:nvPr/>
          </p:nvSpPr>
          <p:spPr bwMode="auto">
            <a:xfrm>
              <a:off x="7079951" y="3799692"/>
              <a:ext cx="63134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8688" name="Line 17"/>
            <p:cNvSpPr>
              <a:spLocks noChangeShapeType="1"/>
            </p:cNvSpPr>
            <p:nvPr/>
          </p:nvSpPr>
          <p:spPr bwMode="auto">
            <a:xfrm flipV="1">
              <a:off x="1824038" y="5713413"/>
              <a:ext cx="3175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89" name="Line 18"/>
            <p:cNvSpPr>
              <a:spLocks noChangeShapeType="1"/>
            </p:cNvSpPr>
            <p:nvPr/>
          </p:nvSpPr>
          <p:spPr bwMode="auto">
            <a:xfrm flipV="1">
              <a:off x="18240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0" name="Line 19"/>
            <p:cNvSpPr>
              <a:spLocks noChangeShapeType="1"/>
            </p:cNvSpPr>
            <p:nvPr/>
          </p:nvSpPr>
          <p:spPr bwMode="auto">
            <a:xfrm flipV="1">
              <a:off x="20891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1" name="Line 20"/>
            <p:cNvSpPr>
              <a:spLocks noChangeShapeType="1"/>
            </p:cNvSpPr>
            <p:nvPr/>
          </p:nvSpPr>
          <p:spPr bwMode="auto">
            <a:xfrm flipV="1">
              <a:off x="23542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2" name="Line 21"/>
            <p:cNvSpPr>
              <a:spLocks noChangeShapeType="1"/>
            </p:cNvSpPr>
            <p:nvPr/>
          </p:nvSpPr>
          <p:spPr bwMode="auto">
            <a:xfrm flipV="1">
              <a:off x="26177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3" name="Line 22"/>
            <p:cNvSpPr>
              <a:spLocks noChangeShapeType="1"/>
            </p:cNvSpPr>
            <p:nvPr/>
          </p:nvSpPr>
          <p:spPr bwMode="auto">
            <a:xfrm flipV="1">
              <a:off x="28829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4" name="Line 23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5" name="Line 24"/>
            <p:cNvSpPr>
              <a:spLocks noChangeShapeType="1"/>
            </p:cNvSpPr>
            <p:nvPr/>
          </p:nvSpPr>
          <p:spPr bwMode="auto">
            <a:xfrm flipV="1">
              <a:off x="31480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6" name="Line 25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7" name="Line 26"/>
            <p:cNvSpPr>
              <a:spLocks noChangeShapeType="1"/>
            </p:cNvSpPr>
            <p:nvPr/>
          </p:nvSpPr>
          <p:spPr bwMode="auto">
            <a:xfrm flipV="1">
              <a:off x="34099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8" name="Line 27"/>
            <p:cNvSpPr>
              <a:spLocks noChangeShapeType="1"/>
            </p:cNvSpPr>
            <p:nvPr/>
          </p:nvSpPr>
          <p:spPr bwMode="auto">
            <a:xfrm flipV="1">
              <a:off x="36766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699" name="Line 28"/>
            <p:cNvSpPr>
              <a:spLocks noChangeShapeType="1"/>
            </p:cNvSpPr>
            <p:nvPr/>
          </p:nvSpPr>
          <p:spPr bwMode="auto">
            <a:xfrm flipV="1">
              <a:off x="39385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0" name="Line 29"/>
            <p:cNvSpPr>
              <a:spLocks noChangeShapeType="1"/>
            </p:cNvSpPr>
            <p:nvPr/>
          </p:nvSpPr>
          <p:spPr bwMode="auto">
            <a:xfrm flipV="1">
              <a:off x="42052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1" name="Line 30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2" name="Line 31"/>
            <p:cNvSpPr>
              <a:spLocks noChangeShapeType="1"/>
            </p:cNvSpPr>
            <p:nvPr/>
          </p:nvSpPr>
          <p:spPr bwMode="auto">
            <a:xfrm flipV="1">
              <a:off x="44688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3" name="Line 32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4" name="Line 33"/>
            <p:cNvSpPr>
              <a:spLocks noChangeShapeType="1"/>
            </p:cNvSpPr>
            <p:nvPr/>
          </p:nvSpPr>
          <p:spPr bwMode="auto">
            <a:xfrm flipV="1">
              <a:off x="47323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5" name="Line 34"/>
            <p:cNvSpPr>
              <a:spLocks noChangeShapeType="1"/>
            </p:cNvSpPr>
            <p:nvPr/>
          </p:nvSpPr>
          <p:spPr bwMode="auto">
            <a:xfrm flipV="1">
              <a:off x="49974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6" name="Line 35"/>
            <p:cNvSpPr>
              <a:spLocks noChangeShapeType="1"/>
            </p:cNvSpPr>
            <p:nvPr/>
          </p:nvSpPr>
          <p:spPr bwMode="auto">
            <a:xfrm flipV="1">
              <a:off x="52625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7" name="Line 36"/>
            <p:cNvSpPr>
              <a:spLocks noChangeShapeType="1"/>
            </p:cNvSpPr>
            <p:nvPr/>
          </p:nvSpPr>
          <p:spPr bwMode="auto">
            <a:xfrm flipV="1">
              <a:off x="55245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8" name="Line 37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9" name="Line 38"/>
            <p:cNvSpPr>
              <a:spLocks noChangeShapeType="1"/>
            </p:cNvSpPr>
            <p:nvPr/>
          </p:nvSpPr>
          <p:spPr bwMode="auto">
            <a:xfrm flipV="1">
              <a:off x="57912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0" name="Line 39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1" name="Line 40"/>
            <p:cNvSpPr>
              <a:spLocks noChangeShapeType="1"/>
            </p:cNvSpPr>
            <p:nvPr/>
          </p:nvSpPr>
          <p:spPr bwMode="auto">
            <a:xfrm flipV="1">
              <a:off x="60531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2" name="Line 41"/>
            <p:cNvSpPr>
              <a:spLocks noChangeShapeType="1"/>
            </p:cNvSpPr>
            <p:nvPr/>
          </p:nvSpPr>
          <p:spPr bwMode="auto">
            <a:xfrm flipV="1">
              <a:off x="63198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3" name="Line 42"/>
            <p:cNvSpPr>
              <a:spLocks noChangeShapeType="1"/>
            </p:cNvSpPr>
            <p:nvPr/>
          </p:nvSpPr>
          <p:spPr bwMode="auto">
            <a:xfrm flipV="1">
              <a:off x="65833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4" name="Line 43"/>
            <p:cNvSpPr>
              <a:spLocks noChangeShapeType="1"/>
            </p:cNvSpPr>
            <p:nvPr/>
          </p:nvSpPr>
          <p:spPr bwMode="auto">
            <a:xfrm flipV="1">
              <a:off x="6845300" y="5759450"/>
              <a:ext cx="4763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5" name="Line 44"/>
            <p:cNvSpPr>
              <a:spLocks noChangeShapeType="1"/>
            </p:cNvSpPr>
            <p:nvPr/>
          </p:nvSpPr>
          <p:spPr bwMode="auto">
            <a:xfrm flipV="1">
              <a:off x="71120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6" name="Line 45"/>
            <p:cNvSpPr>
              <a:spLocks noChangeShapeType="1"/>
            </p:cNvSpPr>
            <p:nvPr/>
          </p:nvSpPr>
          <p:spPr bwMode="auto">
            <a:xfrm flipV="1">
              <a:off x="71120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7" name="Line 46"/>
            <p:cNvSpPr>
              <a:spLocks noChangeShapeType="1"/>
            </p:cNvSpPr>
            <p:nvPr/>
          </p:nvSpPr>
          <p:spPr bwMode="auto">
            <a:xfrm>
              <a:off x="1824038" y="580707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8" name="Line 47"/>
            <p:cNvSpPr>
              <a:spLocks noChangeShapeType="1"/>
            </p:cNvSpPr>
            <p:nvPr/>
          </p:nvSpPr>
          <p:spPr bwMode="auto">
            <a:xfrm>
              <a:off x="1824038" y="48688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19" name="Line 48"/>
            <p:cNvSpPr>
              <a:spLocks noChangeShapeType="1"/>
            </p:cNvSpPr>
            <p:nvPr/>
          </p:nvSpPr>
          <p:spPr bwMode="auto">
            <a:xfrm>
              <a:off x="1824038" y="393382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20" name="Line 49"/>
            <p:cNvSpPr>
              <a:spLocks noChangeShapeType="1"/>
            </p:cNvSpPr>
            <p:nvPr/>
          </p:nvSpPr>
          <p:spPr bwMode="auto">
            <a:xfrm>
              <a:off x="1824038" y="2998788"/>
              <a:ext cx="104775" cy="0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21" name="Line 50"/>
            <p:cNvSpPr>
              <a:spLocks noChangeShapeType="1"/>
            </p:cNvSpPr>
            <p:nvPr/>
          </p:nvSpPr>
          <p:spPr bwMode="auto">
            <a:xfrm>
              <a:off x="1824038" y="20621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22" name="Line 51"/>
            <p:cNvSpPr>
              <a:spLocks noChangeShapeType="1"/>
            </p:cNvSpPr>
            <p:nvPr/>
          </p:nvSpPr>
          <p:spPr bwMode="auto">
            <a:xfrm>
              <a:off x="1824038" y="1125538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381000" y="1008063"/>
              <a:ext cx="1427276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1,0</a:t>
              </a:r>
            </a:p>
          </p:txBody>
        </p:sp>
        <p:sp>
          <p:nvSpPr>
            <p:cNvPr id="58" name="CaixaDeTexto 57"/>
            <p:cNvSpPr txBox="1"/>
            <p:nvPr/>
          </p:nvSpPr>
          <p:spPr>
            <a:xfrm>
              <a:off x="477956" y="1919550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0,8</a:t>
              </a: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77956" y="380286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0,4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477956" y="470482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0,2</a:t>
              </a: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477956" y="5616314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477956" y="2831038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0,6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1143116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2475691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5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781208" y="5830688"/>
              <a:ext cx="143178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5100255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6383224" y="5830688"/>
              <a:ext cx="142727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810521" y="6151455"/>
              <a:ext cx="3332564" cy="369995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Idade em anos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914400" y="685800"/>
            <a:ext cx="7162800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3200" b="1">
                <a:solidFill>
                  <a:srgbClr val="CCFFCC"/>
                </a:solidFill>
              </a:rPr>
              <a:t>HORMÔNIOS TIREOIDIANOS</a:t>
            </a:r>
          </a:p>
        </p:txBody>
      </p:sp>
      <p:sp>
        <p:nvSpPr>
          <p:cNvPr id="29701" name="Text Box 5"/>
          <p:cNvSpPr txBox="1">
            <a:spLocks noChangeArrowheads="1"/>
          </p:cNvSpPr>
          <p:nvPr/>
        </p:nvSpPr>
        <p:spPr bwMode="auto">
          <a:xfrm>
            <a:off x="1524000" y="1600200"/>
            <a:ext cx="2667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T</a:t>
            </a:r>
            <a:r>
              <a:rPr lang="pt-BR" sz="2800" b="1" baseline="-25000">
                <a:solidFill>
                  <a:srgbClr val="FFFF66"/>
                </a:solidFill>
              </a:rPr>
              <a:t>3</a:t>
            </a:r>
            <a:r>
              <a:rPr lang="pt-BR" sz="2800" b="1">
                <a:solidFill>
                  <a:srgbClr val="FFFF66"/>
                </a:solidFill>
              </a:rPr>
              <a:t> &amp; T</a:t>
            </a:r>
            <a:r>
              <a:rPr lang="pt-BR" sz="2800" b="1" baseline="-25000">
                <a:solidFill>
                  <a:srgbClr val="FFFF66"/>
                </a:solidFill>
              </a:rPr>
              <a:t>4</a:t>
            </a:r>
          </a:p>
        </p:txBody>
      </p:sp>
      <p:sp>
        <p:nvSpPr>
          <p:cNvPr id="29702" name="Line 6"/>
          <p:cNvSpPr>
            <a:spLocks noChangeShapeType="1"/>
          </p:cNvSpPr>
          <p:nvPr/>
        </p:nvSpPr>
        <p:spPr bwMode="auto">
          <a:xfrm>
            <a:off x="1600200" y="2209800"/>
            <a:ext cx="1371600" cy="0"/>
          </a:xfrm>
          <a:prstGeom prst="line">
            <a:avLst/>
          </a:prstGeom>
          <a:noFill/>
          <a:ln w="57150" cmpd="thinThick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9703" name="Text Box 7"/>
          <p:cNvSpPr txBox="1">
            <a:spLocks noChangeArrowheads="1"/>
          </p:cNvSpPr>
          <p:nvPr/>
        </p:nvSpPr>
        <p:spPr bwMode="auto">
          <a:xfrm>
            <a:off x="1295400" y="2867025"/>
            <a:ext cx="6629400" cy="1200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Síntese de RNA                          Síntese de proteínas</a:t>
            </a:r>
          </a:p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Produção de energia</a:t>
            </a:r>
          </a:p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Síntese do HCH</a:t>
            </a:r>
          </a:p>
        </p:txBody>
      </p:sp>
      <p:sp>
        <p:nvSpPr>
          <p:cNvPr id="29704" name="AutoShape 8"/>
          <p:cNvSpPr>
            <a:spLocks noChangeArrowheads="1"/>
          </p:cNvSpPr>
          <p:nvPr/>
        </p:nvSpPr>
        <p:spPr bwMode="auto">
          <a:xfrm>
            <a:off x="11430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9705" name="AutoShape 9"/>
          <p:cNvSpPr>
            <a:spLocks noChangeArrowheads="1"/>
          </p:cNvSpPr>
          <p:nvPr/>
        </p:nvSpPr>
        <p:spPr bwMode="auto">
          <a:xfrm>
            <a:off x="44958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9706" name="AutoShape 10"/>
          <p:cNvSpPr>
            <a:spLocks noChangeArrowheads="1"/>
          </p:cNvSpPr>
          <p:nvPr/>
        </p:nvSpPr>
        <p:spPr bwMode="auto">
          <a:xfrm>
            <a:off x="1143000" y="3332163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9707" name="AutoShape 11"/>
          <p:cNvSpPr>
            <a:spLocks noChangeArrowheads="1"/>
          </p:cNvSpPr>
          <p:nvPr/>
        </p:nvSpPr>
        <p:spPr bwMode="auto">
          <a:xfrm>
            <a:off x="1143000" y="3748088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29708" name="AutoShape 12"/>
          <p:cNvSpPr>
            <a:spLocks noChangeArrowheads="1"/>
          </p:cNvSpPr>
          <p:nvPr/>
        </p:nvSpPr>
        <p:spPr bwMode="auto">
          <a:xfrm>
            <a:off x="3449638" y="2959100"/>
            <a:ext cx="457200" cy="228600"/>
          </a:xfrm>
          <a:custGeom>
            <a:avLst/>
            <a:gdLst>
              <a:gd name="T0" fmla="*/ 342900 w 21600"/>
              <a:gd name="T1" fmla="*/ 0 h 21600"/>
              <a:gd name="T2" fmla="*/ 0 w 21600"/>
              <a:gd name="T3" fmla="*/ 114300 h 21600"/>
              <a:gd name="T4" fmla="*/ 342900 w 21600"/>
              <a:gd name="T5" fmla="*/ 228600 h 21600"/>
              <a:gd name="T6" fmla="*/ 457200 w 21600"/>
              <a:gd name="T7" fmla="*/ 1143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pt-BR"/>
          </a:p>
        </p:txBody>
      </p:sp>
      <p:sp>
        <p:nvSpPr>
          <p:cNvPr id="29709" name="Text Box 13"/>
          <p:cNvSpPr txBox="1">
            <a:spLocks noChangeArrowheads="1"/>
          </p:cNvSpPr>
          <p:nvPr/>
        </p:nvSpPr>
        <p:spPr bwMode="auto">
          <a:xfrm>
            <a:off x="1524000" y="5105400"/>
            <a:ext cx="6172200" cy="646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pt-BR" b="1">
                <a:solidFill>
                  <a:srgbClr val="CCFFCC"/>
                </a:solidFill>
              </a:rPr>
              <a:t>Particularmente importante no período fetal e nos dois primeiros anos de vida.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0723" name="Picture 2" descr="D:\HCH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28613"/>
            <a:ext cx="5867400" cy="5919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4" name="Text Box 4"/>
          <p:cNvSpPr txBox="1">
            <a:spLocks noChangeArrowheads="1"/>
          </p:cNvSpPr>
          <p:nvPr/>
        </p:nvSpPr>
        <p:spPr bwMode="auto">
          <a:xfrm>
            <a:off x="6172200" y="304800"/>
            <a:ext cx="2971800" cy="17399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3600" b="1">
                <a:solidFill>
                  <a:srgbClr val="00FFFF"/>
                </a:solidFill>
              </a:rPr>
              <a:t>Hormônio de Crescimento Humano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6477000" y="2590800"/>
            <a:ext cx="2209800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191 AAc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pt-BR" altLang="pt-BR" sz="3600" b="1">
              <a:solidFill>
                <a:srgbClr val="FFFF00"/>
              </a:solidFill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22 K </a:t>
            </a:r>
            <a:r>
              <a:rPr lang="pt-BR" altLang="pt-BR" sz="2000" b="1">
                <a:solidFill>
                  <a:srgbClr val="FFFF00"/>
                </a:solidFill>
              </a:rPr>
              <a:t>(quilodaltons)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9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1747" name="Rectangle 2"/>
          <p:cNvSpPr>
            <a:spLocks noChangeArrowheads="1"/>
          </p:cNvSpPr>
          <p:nvPr/>
        </p:nvSpPr>
        <p:spPr bwMode="auto">
          <a:xfrm>
            <a:off x="3962400" y="533400"/>
            <a:ext cx="1219200" cy="863600"/>
          </a:xfrm>
          <a:prstGeom prst="rect">
            <a:avLst/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1748" name="Oval 3"/>
          <p:cNvSpPr>
            <a:spLocks noChangeArrowheads="1"/>
          </p:cNvSpPr>
          <p:nvPr/>
        </p:nvSpPr>
        <p:spPr bwMode="auto">
          <a:xfrm>
            <a:off x="4287838" y="1465263"/>
            <a:ext cx="568325" cy="592137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1749" name="Oval 4"/>
          <p:cNvSpPr>
            <a:spLocks noChangeArrowheads="1"/>
          </p:cNvSpPr>
          <p:nvPr/>
        </p:nvSpPr>
        <p:spPr bwMode="auto">
          <a:xfrm>
            <a:off x="4225925" y="669925"/>
            <a:ext cx="692150" cy="795338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31750" name="Group 5"/>
          <p:cNvGrpSpPr>
            <a:grpSpLocks/>
          </p:cNvGrpSpPr>
          <p:nvPr/>
        </p:nvGrpSpPr>
        <p:grpSpPr bwMode="auto">
          <a:xfrm>
            <a:off x="4327525" y="1350963"/>
            <a:ext cx="488950" cy="295275"/>
            <a:chOff x="480" y="4608"/>
            <a:chExt cx="768" cy="432"/>
          </a:xfrm>
        </p:grpSpPr>
        <p:sp>
          <p:nvSpPr>
            <p:cNvPr id="31790" name="AutoShape 6"/>
            <p:cNvSpPr>
              <a:spLocks noChangeArrowheads="1"/>
            </p:cNvSpPr>
            <p:nvPr/>
          </p:nvSpPr>
          <p:spPr bwMode="auto">
            <a:xfrm>
              <a:off x="672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1791" name="AutoShape 7"/>
            <p:cNvSpPr>
              <a:spLocks noChangeArrowheads="1"/>
            </p:cNvSpPr>
            <p:nvPr/>
          </p:nvSpPr>
          <p:spPr bwMode="auto">
            <a:xfrm rot="10786583">
              <a:off x="480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31751" name="AutoShape 10"/>
          <p:cNvSpPr>
            <a:spLocks noChangeArrowheads="1"/>
          </p:cNvSpPr>
          <p:nvPr/>
        </p:nvSpPr>
        <p:spPr bwMode="auto">
          <a:xfrm>
            <a:off x="4419600" y="2590800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1752" name="AutoShape 11"/>
          <p:cNvSpPr>
            <a:spLocks noChangeArrowheads="1"/>
          </p:cNvSpPr>
          <p:nvPr/>
        </p:nvSpPr>
        <p:spPr bwMode="auto">
          <a:xfrm>
            <a:off x="6705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1753" name="AutoShape 12"/>
          <p:cNvSpPr>
            <a:spLocks noChangeArrowheads="1"/>
          </p:cNvSpPr>
          <p:nvPr/>
        </p:nvSpPr>
        <p:spPr bwMode="auto">
          <a:xfrm>
            <a:off x="2133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pt-BR" altLang="pt-BR" sz="2400"/>
          </a:p>
        </p:txBody>
      </p:sp>
      <p:sp>
        <p:nvSpPr>
          <p:cNvPr id="31754" name="Text Box 14"/>
          <p:cNvSpPr txBox="1">
            <a:spLocks noChangeArrowheads="1"/>
          </p:cNvSpPr>
          <p:nvPr/>
        </p:nvSpPr>
        <p:spPr bwMode="auto">
          <a:xfrm>
            <a:off x="3124200" y="30003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Hormônio de Crescimento</a:t>
            </a:r>
          </a:p>
        </p:txBody>
      </p:sp>
      <p:sp>
        <p:nvSpPr>
          <p:cNvPr id="31755" name="Text Box 15"/>
          <p:cNvSpPr txBox="1">
            <a:spLocks noChangeArrowheads="1"/>
          </p:cNvSpPr>
          <p:nvPr/>
        </p:nvSpPr>
        <p:spPr bwMode="auto">
          <a:xfrm>
            <a:off x="2819400" y="1524000"/>
            <a:ext cx="1143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Hipófise anterior</a:t>
            </a:r>
          </a:p>
        </p:txBody>
      </p:sp>
      <p:sp>
        <p:nvSpPr>
          <p:cNvPr id="31756" name="Text Box 16"/>
          <p:cNvSpPr txBox="1">
            <a:spLocks noChangeArrowheads="1"/>
          </p:cNvSpPr>
          <p:nvPr/>
        </p:nvSpPr>
        <p:spPr bwMode="auto">
          <a:xfrm>
            <a:off x="5410200" y="838200"/>
            <a:ext cx="2057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Hipotálamo</a:t>
            </a:r>
          </a:p>
        </p:txBody>
      </p:sp>
      <p:sp>
        <p:nvSpPr>
          <p:cNvPr id="31757" name="Line 17"/>
          <p:cNvSpPr>
            <a:spLocks noChangeShapeType="1"/>
          </p:cNvSpPr>
          <p:nvPr/>
        </p:nvSpPr>
        <p:spPr bwMode="auto">
          <a:xfrm>
            <a:off x="4572000" y="838200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58" name="Line 18"/>
          <p:cNvSpPr>
            <a:spLocks noChangeShapeType="1"/>
          </p:cNvSpPr>
          <p:nvPr/>
        </p:nvSpPr>
        <p:spPr bwMode="auto">
          <a:xfrm>
            <a:off x="4572000" y="22098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59" name="Line 19"/>
          <p:cNvSpPr>
            <a:spLocks noChangeShapeType="1"/>
          </p:cNvSpPr>
          <p:nvPr/>
        </p:nvSpPr>
        <p:spPr bwMode="auto">
          <a:xfrm>
            <a:off x="59436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60" name="Line 20"/>
          <p:cNvSpPr>
            <a:spLocks noChangeShapeType="1"/>
          </p:cNvSpPr>
          <p:nvPr/>
        </p:nvSpPr>
        <p:spPr bwMode="auto">
          <a:xfrm>
            <a:off x="25908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61" name="Text Box 22"/>
          <p:cNvSpPr txBox="1">
            <a:spLocks noChangeArrowheads="1"/>
          </p:cNvSpPr>
          <p:nvPr/>
        </p:nvSpPr>
        <p:spPr bwMode="auto">
          <a:xfrm>
            <a:off x="838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Estímulo do Crescimento</a:t>
            </a:r>
          </a:p>
        </p:txBody>
      </p:sp>
      <p:sp>
        <p:nvSpPr>
          <p:cNvPr id="31762" name="Text Box 23"/>
          <p:cNvSpPr txBox="1">
            <a:spLocks noChangeArrowheads="1"/>
          </p:cNvSpPr>
          <p:nvPr/>
        </p:nvSpPr>
        <p:spPr bwMode="auto">
          <a:xfrm>
            <a:off x="5410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Metabolismo intermediário</a:t>
            </a:r>
          </a:p>
        </p:txBody>
      </p:sp>
      <p:grpSp>
        <p:nvGrpSpPr>
          <p:cNvPr id="31763" name="Group 47"/>
          <p:cNvGrpSpPr>
            <a:grpSpLocks/>
          </p:cNvGrpSpPr>
          <p:nvPr/>
        </p:nvGrpSpPr>
        <p:grpSpPr bwMode="auto">
          <a:xfrm>
            <a:off x="5715000" y="3971925"/>
            <a:ext cx="2286000" cy="457200"/>
            <a:chOff x="3600" y="2448"/>
            <a:chExt cx="1440" cy="288"/>
          </a:xfrm>
        </p:grpSpPr>
        <p:sp>
          <p:nvSpPr>
            <p:cNvPr id="31786" name="Line 27"/>
            <p:cNvSpPr>
              <a:spLocks noChangeShapeType="1"/>
            </p:cNvSpPr>
            <p:nvPr/>
          </p:nvSpPr>
          <p:spPr bwMode="auto">
            <a:xfrm>
              <a:off x="360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7" name="Line 28"/>
            <p:cNvSpPr>
              <a:spLocks noChangeShapeType="1"/>
            </p:cNvSpPr>
            <p:nvPr/>
          </p:nvSpPr>
          <p:spPr bwMode="auto">
            <a:xfrm>
              <a:off x="504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8" name="Line 31"/>
            <p:cNvSpPr>
              <a:spLocks noChangeShapeType="1"/>
            </p:cNvSpPr>
            <p:nvPr/>
          </p:nvSpPr>
          <p:spPr bwMode="auto">
            <a:xfrm>
              <a:off x="3600" y="2544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9" name="Line 32"/>
            <p:cNvSpPr>
              <a:spLocks noChangeShapeType="1"/>
            </p:cNvSpPr>
            <p:nvPr/>
          </p:nvSpPr>
          <p:spPr bwMode="auto">
            <a:xfrm flipV="1">
              <a:off x="4320" y="2448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1764" name="Group 39"/>
          <p:cNvGrpSpPr>
            <a:grpSpLocks/>
          </p:cNvGrpSpPr>
          <p:nvPr/>
        </p:nvGrpSpPr>
        <p:grpSpPr bwMode="auto">
          <a:xfrm>
            <a:off x="1143000" y="3971925"/>
            <a:ext cx="2286000" cy="457200"/>
            <a:chOff x="720" y="2592"/>
            <a:chExt cx="1440" cy="288"/>
          </a:xfrm>
        </p:grpSpPr>
        <p:sp>
          <p:nvSpPr>
            <p:cNvPr id="31782" name="Line 25"/>
            <p:cNvSpPr>
              <a:spLocks noChangeShapeType="1"/>
            </p:cNvSpPr>
            <p:nvPr/>
          </p:nvSpPr>
          <p:spPr bwMode="auto">
            <a:xfrm>
              <a:off x="72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3" name="Line 26"/>
            <p:cNvSpPr>
              <a:spLocks noChangeShapeType="1"/>
            </p:cNvSpPr>
            <p:nvPr/>
          </p:nvSpPr>
          <p:spPr bwMode="auto">
            <a:xfrm>
              <a:off x="216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4" name="Line 30"/>
            <p:cNvSpPr>
              <a:spLocks noChangeShapeType="1"/>
            </p:cNvSpPr>
            <p:nvPr/>
          </p:nvSpPr>
          <p:spPr bwMode="auto">
            <a:xfrm>
              <a:off x="720" y="2688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85" name="Line 33"/>
            <p:cNvSpPr>
              <a:spLocks noChangeShapeType="1"/>
            </p:cNvSpPr>
            <p:nvPr/>
          </p:nvSpPr>
          <p:spPr bwMode="auto">
            <a:xfrm flipV="1">
              <a:off x="1440" y="2592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1765" name="Text Box 37"/>
          <p:cNvSpPr txBox="1">
            <a:spLocks noChangeArrowheads="1"/>
          </p:cNvSpPr>
          <p:nvPr/>
        </p:nvSpPr>
        <p:spPr bwMode="auto">
          <a:xfrm>
            <a:off x="428625" y="4343400"/>
            <a:ext cx="1357313" cy="3698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Esqueleto</a:t>
            </a:r>
          </a:p>
        </p:txBody>
      </p:sp>
      <p:sp>
        <p:nvSpPr>
          <p:cNvPr id="31766" name="Line 38"/>
          <p:cNvSpPr>
            <a:spLocks noChangeShapeType="1"/>
          </p:cNvSpPr>
          <p:nvPr/>
        </p:nvSpPr>
        <p:spPr bwMode="auto">
          <a:xfrm>
            <a:off x="1143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67" name="Line 40"/>
          <p:cNvSpPr>
            <a:spLocks noChangeShapeType="1"/>
          </p:cNvSpPr>
          <p:nvPr/>
        </p:nvSpPr>
        <p:spPr bwMode="auto">
          <a:xfrm>
            <a:off x="3429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68" name="Line 41"/>
          <p:cNvSpPr>
            <a:spLocks noChangeShapeType="1"/>
          </p:cNvSpPr>
          <p:nvPr/>
        </p:nvSpPr>
        <p:spPr bwMode="auto">
          <a:xfrm>
            <a:off x="5715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69" name="Line 43"/>
          <p:cNvSpPr>
            <a:spLocks noChangeShapeType="1"/>
          </p:cNvSpPr>
          <p:nvPr/>
        </p:nvSpPr>
        <p:spPr bwMode="auto">
          <a:xfrm>
            <a:off x="1143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70" name="Line 44"/>
          <p:cNvSpPr>
            <a:spLocks noChangeShapeType="1"/>
          </p:cNvSpPr>
          <p:nvPr/>
        </p:nvSpPr>
        <p:spPr bwMode="auto">
          <a:xfrm>
            <a:off x="3429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71" name="Line 45"/>
          <p:cNvSpPr>
            <a:spLocks noChangeShapeType="1"/>
          </p:cNvSpPr>
          <p:nvPr/>
        </p:nvSpPr>
        <p:spPr bwMode="auto">
          <a:xfrm>
            <a:off x="8001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72" name="Text Box 46"/>
          <p:cNvSpPr txBox="1">
            <a:spLocks noChangeArrowheads="1"/>
          </p:cNvSpPr>
          <p:nvPr/>
        </p:nvSpPr>
        <p:spPr bwMode="auto">
          <a:xfrm>
            <a:off x="2514600" y="4351338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rgbClr val="FF3399"/>
                </a:solidFill>
              </a:rPr>
              <a:t>Extra Esqueleto</a:t>
            </a:r>
          </a:p>
        </p:txBody>
      </p:sp>
      <p:sp>
        <p:nvSpPr>
          <p:cNvPr id="31773" name="Text Box 49"/>
          <p:cNvSpPr txBox="1">
            <a:spLocks noChangeArrowheads="1"/>
          </p:cNvSpPr>
          <p:nvPr/>
        </p:nvSpPr>
        <p:spPr bwMode="auto">
          <a:xfrm>
            <a:off x="4800600" y="4343400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Carbohidratos</a:t>
            </a:r>
          </a:p>
        </p:txBody>
      </p:sp>
      <p:sp>
        <p:nvSpPr>
          <p:cNvPr id="31774" name="Text Box 50"/>
          <p:cNvSpPr txBox="1">
            <a:spLocks noChangeArrowheads="1"/>
          </p:cNvSpPr>
          <p:nvPr/>
        </p:nvSpPr>
        <p:spPr bwMode="auto">
          <a:xfrm>
            <a:off x="7391400" y="4343400"/>
            <a:ext cx="1143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rgbClr val="FFFF00"/>
                </a:solidFill>
              </a:rPr>
              <a:t>Gordura</a:t>
            </a:r>
          </a:p>
        </p:txBody>
      </p:sp>
      <p:sp>
        <p:nvSpPr>
          <p:cNvPr id="31775" name="Text Box 51"/>
          <p:cNvSpPr txBox="1">
            <a:spLocks noChangeArrowheads="1"/>
          </p:cNvSpPr>
          <p:nvPr/>
        </p:nvSpPr>
        <p:spPr bwMode="auto">
          <a:xfrm>
            <a:off x="7239000" y="560705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rgbClr val="FFFF00"/>
                </a:solidFill>
              </a:rPr>
              <a:t>Lipólise</a:t>
            </a:r>
          </a:p>
        </p:txBody>
      </p:sp>
      <p:sp>
        <p:nvSpPr>
          <p:cNvPr id="31776" name="Text Box 52"/>
          <p:cNvSpPr txBox="1">
            <a:spLocks noChangeArrowheads="1"/>
          </p:cNvSpPr>
          <p:nvPr/>
        </p:nvSpPr>
        <p:spPr bwMode="auto">
          <a:xfrm>
            <a:off x="4800600" y="5607050"/>
            <a:ext cx="2057400" cy="82550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Glicemia &amp; outros Efeitos        Anti-Insulina</a:t>
            </a:r>
          </a:p>
        </p:txBody>
      </p:sp>
      <p:sp>
        <p:nvSpPr>
          <p:cNvPr id="31777" name="Line 53"/>
          <p:cNvSpPr>
            <a:spLocks noChangeShapeType="1"/>
          </p:cNvSpPr>
          <p:nvPr/>
        </p:nvSpPr>
        <p:spPr bwMode="auto">
          <a:xfrm>
            <a:off x="4929188" y="5562600"/>
            <a:ext cx="0" cy="3048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1778" name="Text Box 55"/>
          <p:cNvSpPr txBox="1">
            <a:spLocks noChangeArrowheads="1"/>
          </p:cNvSpPr>
          <p:nvPr/>
        </p:nvSpPr>
        <p:spPr bwMode="auto">
          <a:xfrm>
            <a:off x="609600" y="499745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31779" name="Text Box 56"/>
          <p:cNvSpPr txBox="1">
            <a:spLocks noChangeArrowheads="1"/>
          </p:cNvSpPr>
          <p:nvPr/>
        </p:nvSpPr>
        <p:spPr bwMode="auto">
          <a:xfrm>
            <a:off x="2895600" y="502920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31780" name="Text Box 57"/>
          <p:cNvSpPr txBox="1">
            <a:spLocks noChangeArrowheads="1"/>
          </p:cNvSpPr>
          <p:nvPr/>
        </p:nvSpPr>
        <p:spPr bwMode="auto">
          <a:xfrm>
            <a:off x="304800" y="5562600"/>
            <a:ext cx="1600200" cy="581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</a:rPr>
              <a:t>Crescimento do Esqueleto</a:t>
            </a:r>
          </a:p>
        </p:txBody>
      </p:sp>
      <p:sp>
        <p:nvSpPr>
          <p:cNvPr id="31781" name="Text Box 58"/>
          <p:cNvSpPr txBox="1">
            <a:spLocks noChangeArrowheads="1"/>
          </p:cNvSpPr>
          <p:nvPr/>
        </p:nvSpPr>
        <p:spPr bwMode="auto">
          <a:xfrm>
            <a:off x="2286000" y="5607050"/>
            <a:ext cx="2209800" cy="7032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rgbClr val="FF3399"/>
                </a:solidFill>
              </a:rPr>
              <a:t>Síntese protéica</a:t>
            </a:r>
          </a:p>
          <a:p>
            <a:pPr algn="ctr" eaLnBrk="1" hangingPunct="1">
              <a:spcBef>
                <a:spcPct val="50000"/>
              </a:spcBef>
            </a:pPr>
            <a:r>
              <a:rPr lang="pt-BR" b="1">
                <a:solidFill>
                  <a:srgbClr val="FF3399"/>
                </a:solidFill>
              </a:rPr>
              <a:t>Proliferação celular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3" descr="hipófi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39725"/>
            <a:ext cx="1936750" cy="2403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2" name="Picture 4" descr="Fig&amp;Rin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19400"/>
            <a:ext cx="1752600" cy="2174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3" name="Picture 5" descr="Test&amp;Ov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300" y="4267200"/>
            <a:ext cx="1687513" cy="21272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Line 6"/>
          <p:cNvSpPr>
            <a:spLocks noChangeShapeType="1"/>
          </p:cNvSpPr>
          <p:nvPr/>
        </p:nvSpPr>
        <p:spPr bwMode="auto">
          <a:xfrm>
            <a:off x="1828800" y="1295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75" name="Line 7"/>
          <p:cNvSpPr>
            <a:spLocks noChangeShapeType="1"/>
          </p:cNvSpPr>
          <p:nvPr/>
        </p:nvSpPr>
        <p:spPr bwMode="auto">
          <a:xfrm>
            <a:off x="1752600" y="1524000"/>
            <a:ext cx="14478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76" name="Line 8"/>
          <p:cNvSpPr>
            <a:spLocks noChangeShapeType="1"/>
          </p:cNvSpPr>
          <p:nvPr/>
        </p:nvSpPr>
        <p:spPr bwMode="auto">
          <a:xfrm>
            <a:off x="2057400" y="2514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77" name="Line 9"/>
          <p:cNvSpPr>
            <a:spLocks noChangeShapeType="1"/>
          </p:cNvSpPr>
          <p:nvPr/>
        </p:nvSpPr>
        <p:spPr bwMode="auto">
          <a:xfrm>
            <a:off x="4191000" y="3657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78" name="Line 10"/>
          <p:cNvSpPr>
            <a:spLocks noChangeShapeType="1"/>
          </p:cNvSpPr>
          <p:nvPr/>
        </p:nvSpPr>
        <p:spPr bwMode="auto">
          <a:xfrm>
            <a:off x="7086600" y="4953000"/>
            <a:ext cx="990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79" name="Line 11"/>
          <p:cNvSpPr>
            <a:spLocks noChangeShapeType="1"/>
          </p:cNvSpPr>
          <p:nvPr/>
        </p:nvSpPr>
        <p:spPr bwMode="auto">
          <a:xfrm>
            <a:off x="6324600" y="5715000"/>
            <a:ext cx="1600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80" name="Line 12"/>
          <p:cNvSpPr>
            <a:spLocks noChangeShapeType="1"/>
          </p:cNvSpPr>
          <p:nvPr/>
        </p:nvSpPr>
        <p:spPr bwMode="auto">
          <a:xfrm>
            <a:off x="2057400" y="2362200"/>
            <a:ext cx="19050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800600" y="3962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82" name="Text Box 14"/>
          <p:cNvSpPr txBox="1">
            <a:spLocks noChangeArrowheads="1"/>
          </p:cNvSpPr>
          <p:nvPr/>
        </p:nvSpPr>
        <p:spPr bwMode="auto">
          <a:xfrm>
            <a:off x="2895600" y="1066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Hipotálamo</a:t>
            </a:r>
          </a:p>
        </p:txBody>
      </p:sp>
      <p:sp>
        <p:nvSpPr>
          <p:cNvPr id="32783" name="Text Box 15"/>
          <p:cNvSpPr txBox="1">
            <a:spLocks noChangeArrowheads="1"/>
          </p:cNvSpPr>
          <p:nvPr/>
        </p:nvSpPr>
        <p:spPr bwMode="auto">
          <a:xfrm>
            <a:off x="2895600" y="1371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Hipófise</a:t>
            </a:r>
          </a:p>
        </p:txBody>
      </p:sp>
      <p:sp>
        <p:nvSpPr>
          <p:cNvPr id="32784" name="Text Box 16"/>
          <p:cNvSpPr txBox="1">
            <a:spLocks noChangeArrowheads="1"/>
          </p:cNvSpPr>
          <p:nvPr/>
        </p:nvSpPr>
        <p:spPr bwMode="auto">
          <a:xfrm>
            <a:off x="3581400" y="2133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Tireóide</a:t>
            </a:r>
          </a:p>
        </p:txBody>
      </p:sp>
      <p:sp>
        <p:nvSpPr>
          <p:cNvPr id="32785" name="Text Box 17"/>
          <p:cNvSpPr txBox="1">
            <a:spLocks noChangeArrowheads="1"/>
          </p:cNvSpPr>
          <p:nvPr/>
        </p:nvSpPr>
        <p:spPr bwMode="auto">
          <a:xfrm>
            <a:off x="2819400" y="23622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Paratireóides</a:t>
            </a:r>
          </a:p>
        </p:txBody>
      </p:sp>
      <p:sp>
        <p:nvSpPr>
          <p:cNvPr id="32786" name="Text Box 18"/>
          <p:cNvSpPr txBox="1">
            <a:spLocks noChangeArrowheads="1"/>
          </p:cNvSpPr>
          <p:nvPr/>
        </p:nvSpPr>
        <p:spPr bwMode="auto">
          <a:xfrm>
            <a:off x="5105400" y="34290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Pâncreas</a:t>
            </a: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5867400" y="3733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66"/>
                </a:solidFill>
              </a:rPr>
              <a:t>Adrenais</a:t>
            </a:r>
          </a:p>
        </p:txBody>
      </p:sp>
      <p:sp>
        <p:nvSpPr>
          <p:cNvPr id="32788" name="Text Box 20"/>
          <p:cNvSpPr txBox="1">
            <a:spLocks noChangeArrowheads="1"/>
          </p:cNvSpPr>
          <p:nvPr/>
        </p:nvSpPr>
        <p:spPr bwMode="auto">
          <a:xfrm>
            <a:off x="7696200" y="4724400"/>
            <a:ext cx="9906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66"/>
                </a:solidFill>
              </a:rPr>
              <a:t>Ovários</a:t>
            </a:r>
          </a:p>
        </p:txBody>
      </p:sp>
      <p:sp>
        <p:nvSpPr>
          <p:cNvPr id="32789" name="Text Box 21"/>
          <p:cNvSpPr txBox="1">
            <a:spLocks noChangeArrowheads="1"/>
          </p:cNvSpPr>
          <p:nvPr/>
        </p:nvSpPr>
        <p:spPr bwMode="auto">
          <a:xfrm>
            <a:off x="7620000" y="548640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66"/>
                </a:solidFill>
              </a:rPr>
              <a:t>Testículos</a:t>
            </a:r>
          </a:p>
        </p:txBody>
      </p:sp>
      <p:sp>
        <p:nvSpPr>
          <p:cNvPr id="32790" name="Line 22"/>
          <p:cNvSpPr>
            <a:spLocks noChangeShapeType="1"/>
          </p:cNvSpPr>
          <p:nvPr/>
        </p:nvSpPr>
        <p:spPr bwMode="auto">
          <a:xfrm>
            <a:off x="6019800" y="3733800"/>
            <a:ext cx="2971800" cy="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91" name="Line 23"/>
          <p:cNvSpPr>
            <a:spLocks noChangeShapeType="1"/>
          </p:cNvSpPr>
          <p:nvPr/>
        </p:nvSpPr>
        <p:spPr bwMode="auto">
          <a:xfrm>
            <a:off x="8991600" y="3733800"/>
            <a:ext cx="0" cy="243840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92" name="Line 24"/>
          <p:cNvSpPr>
            <a:spLocks noChangeShapeType="1"/>
          </p:cNvSpPr>
          <p:nvPr/>
        </p:nvSpPr>
        <p:spPr bwMode="auto">
          <a:xfrm flipV="1">
            <a:off x="6248400" y="762000"/>
            <a:ext cx="0" cy="28956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93" name="Line 25"/>
          <p:cNvSpPr>
            <a:spLocks noChangeShapeType="1"/>
          </p:cNvSpPr>
          <p:nvPr/>
        </p:nvSpPr>
        <p:spPr bwMode="auto">
          <a:xfrm flipH="1">
            <a:off x="3276600" y="762000"/>
            <a:ext cx="29718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2794" name="Text Box 26"/>
          <p:cNvSpPr txBox="1">
            <a:spLocks noChangeArrowheads="1"/>
          </p:cNvSpPr>
          <p:nvPr/>
        </p:nvSpPr>
        <p:spPr bwMode="auto">
          <a:xfrm>
            <a:off x="3276600" y="457200"/>
            <a:ext cx="29718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FF"/>
                </a:solidFill>
              </a:rPr>
              <a:t>Proteínas (péptides)</a:t>
            </a:r>
          </a:p>
        </p:txBody>
      </p:sp>
      <p:sp>
        <p:nvSpPr>
          <p:cNvPr id="32795" name="Text Box 27"/>
          <p:cNvSpPr txBox="1">
            <a:spLocks noChangeArrowheads="1"/>
          </p:cNvSpPr>
          <p:nvPr/>
        </p:nvSpPr>
        <p:spPr bwMode="auto">
          <a:xfrm>
            <a:off x="6477000" y="3397250"/>
            <a:ext cx="2438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66"/>
                </a:solidFill>
              </a:rPr>
              <a:t>Esteróides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3795" name="Picture 3" descr="FOT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60438"/>
            <a:ext cx="6502400" cy="490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1016000" y="533400"/>
            <a:ext cx="7180263" cy="533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3797" name="Rectangle 5"/>
          <p:cNvSpPr>
            <a:spLocks noChangeArrowheads="1"/>
          </p:cNvSpPr>
          <p:nvPr/>
        </p:nvSpPr>
        <p:spPr bwMode="auto">
          <a:xfrm>
            <a:off x="609600" y="914400"/>
            <a:ext cx="1760538" cy="5029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3798" name="Retângulo 5"/>
          <p:cNvSpPr>
            <a:spLocks noChangeArrowheads="1"/>
          </p:cNvSpPr>
          <p:nvPr/>
        </p:nvSpPr>
        <p:spPr bwMode="auto">
          <a:xfrm>
            <a:off x="428625" y="714375"/>
            <a:ext cx="5724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8594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</a:pP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sz="3200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sz="3200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Nutrição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Morbidade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Psicossociais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Geofísicos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</a:pPr>
            <a:r>
              <a:rPr lang="pt-BR" sz="3200" b="1">
                <a:solidFill>
                  <a:srgbClr val="FFFFFF"/>
                </a:solidFill>
                <a:latin typeface="Comic Sans MS" panose="030F0702030302020204" pitchFamily="66" charset="0"/>
              </a:rPr>
              <a:t>		. Socioeconômicos</a:t>
            </a:r>
          </a:p>
          <a:p>
            <a:pPr eaLnBrk="1" hangingPunct="1">
              <a:lnSpc>
                <a:spcPct val="110000"/>
              </a:lnSpc>
            </a:pPr>
            <a:endParaRPr lang="pt-BR" sz="3200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18436" name="Line 4"/>
          <p:cNvSpPr>
            <a:spLocks noChangeShapeType="1"/>
          </p:cNvSpPr>
          <p:nvPr/>
        </p:nvSpPr>
        <p:spPr bwMode="auto">
          <a:xfrm>
            <a:off x="2652713" y="2722563"/>
            <a:ext cx="3124200" cy="2362200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 type="triangle" w="med" len="med"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8437" name="Text Box 5"/>
          <p:cNvSpPr txBox="1">
            <a:spLocks noChangeArrowheads="1"/>
          </p:cNvSpPr>
          <p:nvPr/>
        </p:nvSpPr>
        <p:spPr bwMode="auto">
          <a:xfrm>
            <a:off x="990600" y="838200"/>
            <a:ext cx="708660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    &amp; 			  DESENVOLVIMENTO </a:t>
            </a:r>
            <a:endParaRPr lang="pt-BR" sz="3200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sp>
        <p:nvSpPr>
          <p:cNvPr id="18438" name="Text Box 6"/>
          <p:cNvSpPr txBox="1">
            <a:spLocks noChangeArrowheads="1"/>
          </p:cNvSpPr>
          <p:nvPr/>
        </p:nvSpPr>
        <p:spPr bwMode="auto">
          <a:xfrm>
            <a:off x="1657350" y="2492375"/>
            <a:ext cx="5867400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GENS</a:t>
            </a:r>
          </a:p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	 DNA</a:t>
            </a:r>
          </a:p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		RNAm</a:t>
            </a:r>
          </a:p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			RNAt</a:t>
            </a:r>
          </a:p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66"/>
                </a:solidFill>
              </a:rPr>
              <a:t>				SÍNTESE 				          PROTÉICA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5843" name="Group 19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36287" name="Rectangle 5"/>
            <p:cNvSpPr>
              <a:spLocks noChangeArrowheads="1"/>
            </p:cNvSpPr>
            <p:nvPr/>
          </p:nvSpPr>
          <p:spPr bwMode="auto">
            <a:xfrm>
              <a:off x="0" y="4275"/>
              <a:ext cx="5760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88" name="Rectangle 6"/>
            <p:cNvSpPr>
              <a:spLocks noChangeArrowheads="1"/>
            </p:cNvSpPr>
            <p:nvPr/>
          </p:nvSpPr>
          <p:spPr bwMode="auto">
            <a:xfrm>
              <a:off x="5700" y="0"/>
              <a:ext cx="60" cy="427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89" name="Rectangle 7"/>
            <p:cNvSpPr>
              <a:spLocks noChangeArrowheads="1"/>
            </p:cNvSpPr>
            <p:nvPr/>
          </p:nvSpPr>
          <p:spPr bwMode="auto">
            <a:xfrm>
              <a:off x="0" y="4229"/>
              <a:ext cx="5700" cy="46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0" name="Rectangle 8"/>
            <p:cNvSpPr>
              <a:spLocks noChangeArrowheads="1"/>
            </p:cNvSpPr>
            <p:nvPr/>
          </p:nvSpPr>
          <p:spPr bwMode="auto">
            <a:xfrm>
              <a:off x="5639" y="0"/>
              <a:ext cx="61" cy="4229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1" name="Rectangle 9"/>
            <p:cNvSpPr>
              <a:spLocks noChangeArrowheads="1"/>
            </p:cNvSpPr>
            <p:nvPr/>
          </p:nvSpPr>
          <p:spPr bwMode="auto">
            <a:xfrm>
              <a:off x="0" y="4184"/>
              <a:ext cx="5639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2" name="Rectangle 10"/>
            <p:cNvSpPr>
              <a:spLocks noChangeArrowheads="1"/>
            </p:cNvSpPr>
            <p:nvPr/>
          </p:nvSpPr>
          <p:spPr bwMode="auto">
            <a:xfrm>
              <a:off x="5578" y="0"/>
              <a:ext cx="61" cy="4184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3" name="Rectangle 11"/>
            <p:cNvSpPr>
              <a:spLocks noChangeArrowheads="1"/>
            </p:cNvSpPr>
            <p:nvPr/>
          </p:nvSpPr>
          <p:spPr bwMode="auto">
            <a:xfrm>
              <a:off x="0" y="4137"/>
              <a:ext cx="5578" cy="4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4" name="Rectangle 12"/>
            <p:cNvSpPr>
              <a:spLocks noChangeArrowheads="1"/>
            </p:cNvSpPr>
            <p:nvPr/>
          </p:nvSpPr>
          <p:spPr bwMode="auto">
            <a:xfrm>
              <a:off x="5517" y="0"/>
              <a:ext cx="61" cy="413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5" name="Rectangle 13"/>
            <p:cNvSpPr>
              <a:spLocks noChangeArrowheads="1"/>
            </p:cNvSpPr>
            <p:nvPr/>
          </p:nvSpPr>
          <p:spPr bwMode="auto">
            <a:xfrm>
              <a:off x="0" y="4091"/>
              <a:ext cx="5517" cy="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6" name="Rectangle 14"/>
            <p:cNvSpPr>
              <a:spLocks noChangeArrowheads="1"/>
            </p:cNvSpPr>
            <p:nvPr/>
          </p:nvSpPr>
          <p:spPr bwMode="auto">
            <a:xfrm>
              <a:off x="5455" y="0"/>
              <a:ext cx="62" cy="4091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7" name="Rectangle 15"/>
            <p:cNvSpPr>
              <a:spLocks noChangeArrowheads="1"/>
            </p:cNvSpPr>
            <p:nvPr/>
          </p:nvSpPr>
          <p:spPr bwMode="auto">
            <a:xfrm>
              <a:off x="0" y="4046"/>
              <a:ext cx="5455" cy="45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8" name="Rectangle 16"/>
            <p:cNvSpPr>
              <a:spLocks noChangeArrowheads="1"/>
            </p:cNvSpPr>
            <p:nvPr/>
          </p:nvSpPr>
          <p:spPr bwMode="auto">
            <a:xfrm>
              <a:off x="5394" y="0"/>
              <a:ext cx="61" cy="40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299" name="Rectangle 17"/>
            <p:cNvSpPr>
              <a:spLocks noChangeArrowheads="1"/>
            </p:cNvSpPr>
            <p:nvPr/>
          </p:nvSpPr>
          <p:spPr bwMode="auto">
            <a:xfrm>
              <a:off x="0" y="3999"/>
              <a:ext cx="5394" cy="47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0" name="Rectangle 18"/>
            <p:cNvSpPr>
              <a:spLocks noChangeArrowheads="1"/>
            </p:cNvSpPr>
            <p:nvPr/>
          </p:nvSpPr>
          <p:spPr bwMode="auto">
            <a:xfrm>
              <a:off x="5333" y="0"/>
              <a:ext cx="61" cy="3999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1" name="Rectangle 19"/>
            <p:cNvSpPr>
              <a:spLocks noChangeArrowheads="1"/>
            </p:cNvSpPr>
            <p:nvPr/>
          </p:nvSpPr>
          <p:spPr bwMode="auto">
            <a:xfrm>
              <a:off x="0" y="3953"/>
              <a:ext cx="5333" cy="46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2" name="Rectangle 20"/>
            <p:cNvSpPr>
              <a:spLocks noChangeArrowheads="1"/>
            </p:cNvSpPr>
            <p:nvPr/>
          </p:nvSpPr>
          <p:spPr bwMode="auto">
            <a:xfrm>
              <a:off x="5271" y="0"/>
              <a:ext cx="62" cy="3953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3" name="Rectangle 21"/>
            <p:cNvSpPr>
              <a:spLocks noChangeArrowheads="1"/>
            </p:cNvSpPr>
            <p:nvPr/>
          </p:nvSpPr>
          <p:spPr bwMode="auto">
            <a:xfrm>
              <a:off x="0" y="3908"/>
              <a:ext cx="5271" cy="45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4" name="Rectangle 22"/>
            <p:cNvSpPr>
              <a:spLocks noChangeArrowheads="1"/>
            </p:cNvSpPr>
            <p:nvPr/>
          </p:nvSpPr>
          <p:spPr bwMode="auto">
            <a:xfrm>
              <a:off x="5210" y="0"/>
              <a:ext cx="61" cy="3908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5" name="Rectangle 23"/>
            <p:cNvSpPr>
              <a:spLocks noChangeArrowheads="1"/>
            </p:cNvSpPr>
            <p:nvPr/>
          </p:nvSpPr>
          <p:spPr bwMode="auto">
            <a:xfrm>
              <a:off x="0" y="3861"/>
              <a:ext cx="5210" cy="47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6" name="Rectangle 24"/>
            <p:cNvSpPr>
              <a:spLocks noChangeArrowheads="1"/>
            </p:cNvSpPr>
            <p:nvPr/>
          </p:nvSpPr>
          <p:spPr bwMode="auto">
            <a:xfrm>
              <a:off x="5149" y="0"/>
              <a:ext cx="61" cy="3861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7" name="Rectangle 25"/>
            <p:cNvSpPr>
              <a:spLocks noChangeArrowheads="1"/>
            </p:cNvSpPr>
            <p:nvPr/>
          </p:nvSpPr>
          <p:spPr bwMode="auto">
            <a:xfrm>
              <a:off x="0" y="3815"/>
              <a:ext cx="5149" cy="46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8" name="Rectangle 26"/>
            <p:cNvSpPr>
              <a:spLocks noChangeArrowheads="1"/>
            </p:cNvSpPr>
            <p:nvPr/>
          </p:nvSpPr>
          <p:spPr bwMode="auto">
            <a:xfrm>
              <a:off x="5087" y="0"/>
              <a:ext cx="62" cy="3815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09" name="Rectangle 27"/>
            <p:cNvSpPr>
              <a:spLocks noChangeArrowheads="1"/>
            </p:cNvSpPr>
            <p:nvPr/>
          </p:nvSpPr>
          <p:spPr bwMode="auto">
            <a:xfrm>
              <a:off x="0" y="3770"/>
              <a:ext cx="5087" cy="45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0" name="Rectangle 28"/>
            <p:cNvSpPr>
              <a:spLocks noChangeArrowheads="1"/>
            </p:cNvSpPr>
            <p:nvPr/>
          </p:nvSpPr>
          <p:spPr bwMode="auto">
            <a:xfrm>
              <a:off x="5026" y="0"/>
              <a:ext cx="61" cy="3770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1" name="Rectangle 29"/>
            <p:cNvSpPr>
              <a:spLocks noChangeArrowheads="1"/>
            </p:cNvSpPr>
            <p:nvPr/>
          </p:nvSpPr>
          <p:spPr bwMode="auto">
            <a:xfrm>
              <a:off x="0" y="3723"/>
              <a:ext cx="5026" cy="4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2" name="Rectangle 30"/>
            <p:cNvSpPr>
              <a:spLocks noChangeArrowheads="1"/>
            </p:cNvSpPr>
            <p:nvPr/>
          </p:nvSpPr>
          <p:spPr bwMode="auto">
            <a:xfrm>
              <a:off x="4965" y="0"/>
              <a:ext cx="61" cy="3723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3" name="Rectangle 31"/>
            <p:cNvSpPr>
              <a:spLocks noChangeArrowheads="1"/>
            </p:cNvSpPr>
            <p:nvPr/>
          </p:nvSpPr>
          <p:spPr bwMode="auto">
            <a:xfrm>
              <a:off x="0" y="3677"/>
              <a:ext cx="4965" cy="46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4" name="Rectangle 32"/>
            <p:cNvSpPr>
              <a:spLocks noChangeArrowheads="1"/>
            </p:cNvSpPr>
            <p:nvPr/>
          </p:nvSpPr>
          <p:spPr bwMode="auto">
            <a:xfrm>
              <a:off x="4903" y="0"/>
              <a:ext cx="62" cy="367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5" name="Rectangle 33"/>
            <p:cNvSpPr>
              <a:spLocks noChangeArrowheads="1"/>
            </p:cNvSpPr>
            <p:nvPr/>
          </p:nvSpPr>
          <p:spPr bwMode="auto">
            <a:xfrm>
              <a:off x="0" y="3632"/>
              <a:ext cx="4903" cy="45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6" name="Rectangle 34"/>
            <p:cNvSpPr>
              <a:spLocks noChangeArrowheads="1"/>
            </p:cNvSpPr>
            <p:nvPr/>
          </p:nvSpPr>
          <p:spPr bwMode="auto">
            <a:xfrm>
              <a:off x="4842" y="0"/>
              <a:ext cx="61" cy="3632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7" name="Rectangle 35"/>
            <p:cNvSpPr>
              <a:spLocks noChangeArrowheads="1"/>
            </p:cNvSpPr>
            <p:nvPr/>
          </p:nvSpPr>
          <p:spPr bwMode="auto">
            <a:xfrm>
              <a:off x="0" y="3585"/>
              <a:ext cx="4842" cy="47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8" name="Rectangle 36"/>
            <p:cNvSpPr>
              <a:spLocks noChangeArrowheads="1"/>
            </p:cNvSpPr>
            <p:nvPr/>
          </p:nvSpPr>
          <p:spPr bwMode="auto">
            <a:xfrm>
              <a:off x="4781" y="0"/>
              <a:ext cx="61" cy="3585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19" name="Rectangle 37"/>
            <p:cNvSpPr>
              <a:spLocks noChangeArrowheads="1"/>
            </p:cNvSpPr>
            <p:nvPr/>
          </p:nvSpPr>
          <p:spPr bwMode="auto">
            <a:xfrm>
              <a:off x="0" y="3539"/>
              <a:ext cx="4781" cy="46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0" name="Rectangle 38"/>
            <p:cNvSpPr>
              <a:spLocks noChangeArrowheads="1"/>
            </p:cNvSpPr>
            <p:nvPr/>
          </p:nvSpPr>
          <p:spPr bwMode="auto">
            <a:xfrm>
              <a:off x="4719" y="0"/>
              <a:ext cx="62" cy="3539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1" name="Rectangle 39"/>
            <p:cNvSpPr>
              <a:spLocks noChangeArrowheads="1"/>
            </p:cNvSpPr>
            <p:nvPr/>
          </p:nvSpPr>
          <p:spPr bwMode="auto">
            <a:xfrm>
              <a:off x="0" y="3494"/>
              <a:ext cx="4719" cy="45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2" name="Rectangle 40"/>
            <p:cNvSpPr>
              <a:spLocks noChangeArrowheads="1"/>
            </p:cNvSpPr>
            <p:nvPr/>
          </p:nvSpPr>
          <p:spPr bwMode="auto">
            <a:xfrm>
              <a:off x="4658" y="0"/>
              <a:ext cx="61" cy="3494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3" name="Rectangle 41"/>
            <p:cNvSpPr>
              <a:spLocks noChangeArrowheads="1"/>
            </p:cNvSpPr>
            <p:nvPr/>
          </p:nvSpPr>
          <p:spPr bwMode="auto">
            <a:xfrm>
              <a:off x="0" y="3447"/>
              <a:ext cx="4658" cy="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4" name="Rectangle 42"/>
            <p:cNvSpPr>
              <a:spLocks noChangeArrowheads="1"/>
            </p:cNvSpPr>
            <p:nvPr/>
          </p:nvSpPr>
          <p:spPr bwMode="auto">
            <a:xfrm>
              <a:off x="4597" y="0"/>
              <a:ext cx="61" cy="34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5" name="Rectangle 43"/>
            <p:cNvSpPr>
              <a:spLocks noChangeArrowheads="1"/>
            </p:cNvSpPr>
            <p:nvPr/>
          </p:nvSpPr>
          <p:spPr bwMode="auto">
            <a:xfrm>
              <a:off x="0" y="3403"/>
              <a:ext cx="4597" cy="44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6" name="Rectangle 44"/>
            <p:cNvSpPr>
              <a:spLocks noChangeArrowheads="1"/>
            </p:cNvSpPr>
            <p:nvPr/>
          </p:nvSpPr>
          <p:spPr bwMode="auto">
            <a:xfrm>
              <a:off x="4536" y="0"/>
              <a:ext cx="61" cy="3403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7" name="Rectangle 45"/>
            <p:cNvSpPr>
              <a:spLocks noChangeArrowheads="1"/>
            </p:cNvSpPr>
            <p:nvPr/>
          </p:nvSpPr>
          <p:spPr bwMode="auto">
            <a:xfrm>
              <a:off x="0" y="3356"/>
              <a:ext cx="4536" cy="47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8" name="Rectangle 46"/>
            <p:cNvSpPr>
              <a:spLocks noChangeArrowheads="1"/>
            </p:cNvSpPr>
            <p:nvPr/>
          </p:nvSpPr>
          <p:spPr bwMode="auto">
            <a:xfrm>
              <a:off x="4474" y="0"/>
              <a:ext cx="62" cy="3356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29" name="Rectangle 47"/>
            <p:cNvSpPr>
              <a:spLocks noChangeArrowheads="1"/>
            </p:cNvSpPr>
            <p:nvPr/>
          </p:nvSpPr>
          <p:spPr bwMode="auto">
            <a:xfrm>
              <a:off x="0" y="3309"/>
              <a:ext cx="4474" cy="47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0" name="Rectangle 48"/>
            <p:cNvSpPr>
              <a:spLocks noChangeArrowheads="1"/>
            </p:cNvSpPr>
            <p:nvPr/>
          </p:nvSpPr>
          <p:spPr bwMode="auto">
            <a:xfrm>
              <a:off x="4413" y="0"/>
              <a:ext cx="61" cy="3309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1" name="Rectangle 49"/>
            <p:cNvSpPr>
              <a:spLocks noChangeArrowheads="1"/>
            </p:cNvSpPr>
            <p:nvPr/>
          </p:nvSpPr>
          <p:spPr bwMode="auto">
            <a:xfrm>
              <a:off x="0" y="3265"/>
              <a:ext cx="4413" cy="44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2" name="Rectangle 50"/>
            <p:cNvSpPr>
              <a:spLocks noChangeArrowheads="1"/>
            </p:cNvSpPr>
            <p:nvPr/>
          </p:nvSpPr>
          <p:spPr bwMode="auto">
            <a:xfrm>
              <a:off x="4352" y="0"/>
              <a:ext cx="61" cy="3265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3" name="Rectangle 51"/>
            <p:cNvSpPr>
              <a:spLocks noChangeArrowheads="1"/>
            </p:cNvSpPr>
            <p:nvPr/>
          </p:nvSpPr>
          <p:spPr bwMode="auto">
            <a:xfrm>
              <a:off x="0" y="3218"/>
              <a:ext cx="4352" cy="47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4" name="Rectangle 52"/>
            <p:cNvSpPr>
              <a:spLocks noChangeArrowheads="1"/>
            </p:cNvSpPr>
            <p:nvPr/>
          </p:nvSpPr>
          <p:spPr bwMode="auto">
            <a:xfrm>
              <a:off x="4290" y="0"/>
              <a:ext cx="62" cy="3218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5" name="Rectangle 53"/>
            <p:cNvSpPr>
              <a:spLocks noChangeArrowheads="1"/>
            </p:cNvSpPr>
            <p:nvPr/>
          </p:nvSpPr>
          <p:spPr bwMode="auto">
            <a:xfrm>
              <a:off x="0" y="3172"/>
              <a:ext cx="4290" cy="46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6" name="Rectangle 54"/>
            <p:cNvSpPr>
              <a:spLocks noChangeArrowheads="1"/>
            </p:cNvSpPr>
            <p:nvPr/>
          </p:nvSpPr>
          <p:spPr bwMode="auto">
            <a:xfrm>
              <a:off x="4229" y="0"/>
              <a:ext cx="61" cy="3172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7" name="Rectangle 55"/>
            <p:cNvSpPr>
              <a:spLocks noChangeArrowheads="1"/>
            </p:cNvSpPr>
            <p:nvPr/>
          </p:nvSpPr>
          <p:spPr bwMode="auto">
            <a:xfrm>
              <a:off x="0" y="3127"/>
              <a:ext cx="4229" cy="45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8" name="Rectangle 56"/>
            <p:cNvSpPr>
              <a:spLocks noChangeArrowheads="1"/>
            </p:cNvSpPr>
            <p:nvPr/>
          </p:nvSpPr>
          <p:spPr bwMode="auto">
            <a:xfrm>
              <a:off x="4168" y="0"/>
              <a:ext cx="61" cy="3127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39" name="Rectangle 57"/>
            <p:cNvSpPr>
              <a:spLocks noChangeArrowheads="1"/>
            </p:cNvSpPr>
            <p:nvPr/>
          </p:nvSpPr>
          <p:spPr bwMode="auto">
            <a:xfrm>
              <a:off x="0" y="3080"/>
              <a:ext cx="4168" cy="47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0" name="Rectangle 58"/>
            <p:cNvSpPr>
              <a:spLocks noChangeArrowheads="1"/>
            </p:cNvSpPr>
            <p:nvPr/>
          </p:nvSpPr>
          <p:spPr bwMode="auto">
            <a:xfrm>
              <a:off x="4106" y="0"/>
              <a:ext cx="62" cy="3080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1" name="Rectangle 59"/>
            <p:cNvSpPr>
              <a:spLocks noChangeArrowheads="1"/>
            </p:cNvSpPr>
            <p:nvPr/>
          </p:nvSpPr>
          <p:spPr bwMode="auto">
            <a:xfrm>
              <a:off x="0" y="3034"/>
              <a:ext cx="4106" cy="46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2" name="Rectangle 60"/>
            <p:cNvSpPr>
              <a:spLocks noChangeArrowheads="1"/>
            </p:cNvSpPr>
            <p:nvPr/>
          </p:nvSpPr>
          <p:spPr bwMode="auto">
            <a:xfrm>
              <a:off x="4045" y="0"/>
              <a:ext cx="61" cy="3034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3" name="Rectangle 61"/>
            <p:cNvSpPr>
              <a:spLocks noChangeArrowheads="1"/>
            </p:cNvSpPr>
            <p:nvPr/>
          </p:nvSpPr>
          <p:spPr bwMode="auto">
            <a:xfrm>
              <a:off x="0" y="2989"/>
              <a:ext cx="4045" cy="45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4" name="Rectangle 62"/>
            <p:cNvSpPr>
              <a:spLocks noChangeArrowheads="1"/>
            </p:cNvSpPr>
            <p:nvPr/>
          </p:nvSpPr>
          <p:spPr bwMode="auto">
            <a:xfrm>
              <a:off x="3984" y="0"/>
              <a:ext cx="61" cy="2989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5" name="Rectangle 63"/>
            <p:cNvSpPr>
              <a:spLocks noChangeArrowheads="1"/>
            </p:cNvSpPr>
            <p:nvPr/>
          </p:nvSpPr>
          <p:spPr bwMode="auto">
            <a:xfrm>
              <a:off x="0" y="2942"/>
              <a:ext cx="3984" cy="47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6" name="Rectangle 64"/>
            <p:cNvSpPr>
              <a:spLocks noChangeArrowheads="1"/>
            </p:cNvSpPr>
            <p:nvPr/>
          </p:nvSpPr>
          <p:spPr bwMode="auto">
            <a:xfrm>
              <a:off x="3922" y="0"/>
              <a:ext cx="62" cy="2942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7" name="Rectangle 65"/>
            <p:cNvSpPr>
              <a:spLocks noChangeArrowheads="1"/>
            </p:cNvSpPr>
            <p:nvPr/>
          </p:nvSpPr>
          <p:spPr bwMode="auto">
            <a:xfrm>
              <a:off x="0" y="2896"/>
              <a:ext cx="3922" cy="4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8" name="Rectangle 66"/>
            <p:cNvSpPr>
              <a:spLocks noChangeArrowheads="1"/>
            </p:cNvSpPr>
            <p:nvPr/>
          </p:nvSpPr>
          <p:spPr bwMode="auto">
            <a:xfrm>
              <a:off x="3861" y="0"/>
              <a:ext cx="61" cy="289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49" name="Rectangle 67"/>
            <p:cNvSpPr>
              <a:spLocks noChangeArrowheads="1"/>
            </p:cNvSpPr>
            <p:nvPr/>
          </p:nvSpPr>
          <p:spPr bwMode="auto">
            <a:xfrm>
              <a:off x="0" y="2851"/>
              <a:ext cx="3861" cy="45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0" name="Rectangle 68"/>
            <p:cNvSpPr>
              <a:spLocks noChangeArrowheads="1"/>
            </p:cNvSpPr>
            <p:nvPr/>
          </p:nvSpPr>
          <p:spPr bwMode="auto">
            <a:xfrm>
              <a:off x="3800" y="0"/>
              <a:ext cx="61" cy="2851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1" name="Rectangle 69"/>
            <p:cNvSpPr>
              <a:spLocks noChangeArrowheads="1"/>
            </p:cNvSpPr>
            <p:nvPr/>
          </p:nvSpPr>
          <p:spPr bwMode="auto">
            <a:xfrm>
              <a:off x="0" y="2804"/>
              <a:ext cx="3800" cy="47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2" name="Rectangle 70"/>
            <p:cNvSpPr>
              <a:spLocks noChangeArrowheads="1"/>
            </p:cNvSpPr>
            <p:nvPr/>
          </p:nvSpPr>
          <p:spPr bwMode="auto">
            <a:xfrm>
              <a:off x="3738" y="0"/>
              <a:ext cx="62" cy="2804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3" name="Rectangle 71"/>
            <p:cNvSpPr>
              <a:spLocks noChangeArrowheads="1"/>
            </p:cNvSpPr>
            <p:nvPr/>
          </p:nvSpPr>
          <p:spPr bwMode="auto">
            <a:xfrm>
              <a:off x="0" y="2758"/>
              <a:ext cx="3738" cy="46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4" name="Rectangle 72"/>
            <p:cNvSpPr>
              <a:spLocks noChangeArrowheads="1"/>
            </p:cNvSpPr>
            <p:nvPr/>
          </p:nvSpPr>
          <p:spPr bwMode="auto">
            <a:xfrm>
              <a:off x="3677" y="0"/>
              <a:ext cx="61" cy="2758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5" name="Rectangle 73"/>
            <p:cNvSpPr>
              <a:spLocks noChangeArrowheads="1"/>
            </p:cNvSpPr>
            <p:nvPr/>
          </p:nvSpPr>
          <p:spPr bwMode="auto">
            <a:xfrm>
              <a:off x="0" y="2713"/>
              <a:ext cx="3677" cy="45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6" name="Rectangle 74"/>
            <p:cNvSpPr>
              <a:spLocks noChangeArrowheads="1"/>
            </p:cNvSpPr>
            <p:nvPr/>
          </p:nvSpPr>
          <p:spPr bwMode="auto">
            <a:xfrm>
              <a:off x="3616" y="0"/>
              <a:ext cx="61" cy="2713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7" name="Rectangle 75"/>
            <p:cNvSpPr>
              <a:spLocks noChangeArrowheads="1"/>
            </p:cNvSpPr>
            <p:nvPr/>
          </p:nvSpPr>
          <p:spPr bwMode="auto">
            <a:xfrm>
              <a:off x="0" y="2666"/>
              <a:ext cx="3616" cy="47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8" name="Rectangle 76"/>
            <p:cNvSpPr>
              <a:spLocks noChangeArrowheads="1"/>
            </p:cNvSpPr>
            <p:nvPr/>
          </p:nvSpPr>
          <p:spPr bwMode="auto">
            <a:xfrm>
              <a:off x="3554" y="0"/>
              <a:ext cx="62" cy="2666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59" name="Rectangle 77"/>
            <p:cNvSpPr>
              <a:spLocks noChangeArrowheads="1"/>
            </p:cNvSpPr>
            <p:nvPr/>
          </p:nvSpPr>
          <p:spPr bwMode="auto">
            <a:xfrm>
              <a:off x="0" y="2620"/>
              <a:ext cx="3554" cy="46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0" name="Rectangle 78"/>
            <p:cNvSpPr>
              <a:spLocks noChangeArrowheads="1"/>
            </p:cNvSpPr>
            <p:nvPr/>
          </p:nvSpPr>
          <p:spPr bwMode="auto">
            <a:xfrm>
              <a:off x="3493" y="0"/>
              <a:ext cx="61" cy="2620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1" name="Rectangle 79"/>
            <p:cNvSpPr>
              <a:spLocks noChangeArrowheads="1"/>
            </p:cNvSpPr>
            <p:nvPr/>
          </p:nvSpPr>
          <p:spPr bwMode="auto">
            <a:xfrm>
              <a:off x="0" y="2575"/>
              <a:ext cx="3493" cy="4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2" name="Rectangle 80"/>
            <p:cNvSpPr>
              <a:spLocks noChangeArrowheads="1"/>
            </p:cNvSpPr>
            <p:nvPr/>
          </p:nvSpPr>
          <p:spPr bwMode="auto">
            <a:xfrm>
              <a:off x="3432" y="0"/>
              <a:ext cx="61" cy="257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3" name="Rectangle 81"/>
            <p:cNvSpPr>
              <a:spLocks noChangeArrowheads="1"/>
            </p:cNvSpPr>
            <p:nvPr/>
          </p:nvSpPr>
          <p:spPr bwMode="auto">
            <a:xfrm>
              <a:off x="0" y="2528"/>
              <a:ext cx="3432" cy="47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4" name="Rectangle 82"/>
            <p:cNvSpPr>
              <a:spLocks noChangeArrowheads="1"/>
            </p:cNvSpPr>
            <p:nvPr/>
          </p:nvSpPr>
          <p:spPr bwMode="auto">
            <a:xfrm>
              <a:off x="3371" y="0"/>
              <a:ext cx="61" cy="2528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5" name="Rectangle 83"/>
            <p:cNvSpPr>
              <a:spLocks noChangeArrowheads="1"/>
            </p:cNvSpPr>
            <p:nvPr/>
          </p:nvSpPr>
          <p:spPr bwMode="auto">
            <a:xfrm>
              <a:off x="0" y="2484"/>
              <a:ext cx="3371" cy="4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6" name="Rectangle 84"/>
            <p:cNvSpPr>
              <a:spLocks noChangeArrowheads="1"/>
            </p:cNvSpPr>
            <p:nvPr/>
          </p:nvSpPr>
          <p:spPr bwMode="auto">
            <a:xfrm>
              <a:off x="3309" y="0"/>
              <a:ext cx="62" cy="248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7" name="Rectangle 85"/>
            <p:cNvSpPr>
              <a:spLocks noChangeArrowheads="1"/>
            </p:cNvSpPr>
            <p:nvPr/>
          </p:nvSpPr>
          <p:spPr bwMode="auto">
            <a:xfrm>
              <a:off x="0" y="2437"/>
              <a:ext cx="3309" cy="4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8" name="Rectangle 86"/>
            <p:cNvSpPr>
              <a:spLocks noChangeArrowheads="1"/>
            </p:cNvSpPr>
            <p:nvPr/>
          </p:nvSpPr>
          <p:spPr bwMode="auto">
            <a:xfrm>
              <a:off x="3248" y="0"/>
              <a:ext cx="61" cy="243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69" name="Rectangle 87"/>
            <p:cNvSpPr>
              <a:spLocks noChangeArrowheads="1"/>
            </p:cNvSpPr>
            <p:nvPr/>
          </p:nvSpPr>
          <p:spPr bwMode="auto">
            <a:xfrm>
              <a:off x="0" y="2390"/>
              <a:ext cx="3248" cy="47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0" name="Rectangle 88"/>
            <p:cNvSpPr>
              <a:spLocks noChangeArrowheads="1"/>
            </p:cNvSpPr>
            <p:nvPr/>
          </p:nvSpPr>
          <p:spPr bwMode="auto">
            <a:xfrm>
              <a:off x="3187" y="0"/>
              <a:ext cx="61" cy="2390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1" name="Rectangle 89"/>
            <p:cNvSpPr>
              <a:spLocks noChangeArrowheads="1"/>
            </p:cNvSpPr>
            <p:nvPr/>
          </p:nvSpPr>
          <p:spPr bwMode="auto">
            <a:xfrm>
              <a:off x="0" y="2346"/>
              <a:ext cx="3187" cy="44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2" name="Rectangle 90"/>
            <p:cNvSpPr>
              <a:spLocks noChangeArrowheads="1"/>
            </p:cNvSpPr>
            <p:nvPr/>
          </p:nvSpPr>
          <p:spPr bwMode="auto">
            <a:xfrm>
              <a:off x="3125" y="0"/>
              <a:ext cx="62" cy="2346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3" name="Rectangle 91"/>
            <p:cNvSpPr>
              <a:spLocks noChangeArrowheads="1"/>
            </p:cNvSpPr>
            <p:nvPr/>
          </p:nvSpPr>
          <p:spPr bwMode="auto">
            <a:xfrm>
              <a:off x="0" y="2299"/>
              <a:ext cx="3125" cy="47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4" name="Rectangle 92"/>
            <p:cNvSpPr>
              <a:spLocks noChangeArrowheads="1"/>
            </p:cNvSpPr>
            <p:nvPr/>
          </p:nvSpPr>
          <p:spPr bwMode="auto">
            <a:xfrm>
              <a:off x="3064" y="0"/>
              <a:ext cx="61" cy="2299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5" name="Rectangle 93"/>
            <p:cNvSpPr>
              <a:spLocks noChangeArrowheads="1"/>
            </p:cNvSpPr>
            <p:nvPr/>
          </p:nvSpPr>
          <p:spPr bwMode="auto">
            <a:xfrm>
              <a:off x="0" y="2252"/>
              <a:ext cx="3064" cy="47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6" name="Rectangle 94"/>
            <p:cNvSpPr>
              <a:spLocks noChangeArrowheads="1"/>
            </p:cNvSpPr>
            <p:nvPr/>
          </p:nvSpPr>
          <p:spPr bwMode="auto">
            <a:xfrm>
              <a:off x="3003" y="0"/>
              <a:ext cx="61" cy="2252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7" name="Rectangle 95"/>
            <p:cNvSpPr>
              <a:spLocks noChangeArrowheads="1"/>
            </p:cNvSpPr>
            <p:nvPr/>
          </p:nvSpPr>
          <p:spPr bwMode="auto">
            <a:xfrm>
              <a:off x="0" y="2208"/>
              <a:ext cx="3003" cy="44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8" name="Rectangle 96"/>
            <p:cNvSpPr>
              <a:spLocks noChangeArrowheads="1"/>
            </p:cNvSpPr>
            <p:nvPr/>
          </p:nvSpPr>
          <p:spPr bwMode="auto">
            <a:xfrm>
              <a:off x="2941" y="0"/>
              <a:ext cx="62" cy="2208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79" name="Rectangle 97"/>
            <p:cNvSpPr>
              <a:spLocks noChangeArrowheads="1"/>
            </p:cNvSpPr>
            <p:nvPr/>
          </p:nvSpPr>
          <p:spPr bwMode="auto">
            <a:xfrm>
              <a:off x="0" y="2161"/>
              <a:ext cx="2941" cy="47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0" name="Rectangle 98"/>
            <p:cNvSpPr>
              <a:spLocks noChangeArrowheads="1"/>
            </p:cNvSpPr>
            <p:nvPr/>
          </p:nvSpPr>
          <p:spPr bwMode="auto">
            <a:xfrm>
              <a:off x="2880" y="0"/>
              <a:ext cx="61" cy="2161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1" name="Rectangle 99"/>
            <p:cNvSpPr>
              <a:spLocks noChangeArrowheads="1"/>
            </p:cNvSpPr>
            <p:nvPr/>
          </p:nvSpPr>
          <p:spPr bwMode="auto">
            <a:xfrm>
              <a:off x="0" y="2114"/>
              <a:ext cx="2880" cy="47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2" name="Rectangle 100"/>
            <p:cNvSpPr>
              <a:spLocks noChangeArrowheads="1"/>
            </p:cNvSpPr>
            <p:nvPr/>
          </p:nvSpPr>
          <p:spPr bwMode="auto">
            <a:xfrm>
              <a:off x="2820" y="0"/>
              <a:ext cx="60" cy="2114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3" name="Rectangle 101"/>
            <p:cNvSpPr>
              <a:spLocks noChangeArrowheads="1"/>
            </p:cNvSpPr>
            <p:nvPr/>
          </p:nvSpPr>
          <p:spPr bwMode="auto">
            <a:xfrm>
              <a:off x="0" y="2070"/>
              <a:ext cx="2820" cy="44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4" name="Rectangle 102"/>
            <p:cNvSpPr>
              <a:spLocks noChangeArrowheads="1"/>
            </p:cNvSpPr>
            <p:nvPr/>
          </p:nvSpPr>
          <p:spPr bwMode="auto">
            <a:xfrm>
              <a:off x="2759" y="0"/>
              <a:ext cx="61" cy="2070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5" name="Rectangle 103"/>
            <p:cNvSpPr>
              <a:spLocks noChangeArrowheads="1"/>
            </p:cNvSpPr>
            <p:nvPr/>
          </p:nvSpPr>
          <p:spPr bwMode="auto">
            <a:xfrm>
              <a:off x="0" y="2023"/>
              <a:ext cx="2759" cy="47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6" name="Rectangle 104"/>
            <p:cNvSpPr>
              <a:spLocks noChangeArrowheads="1"/>
            </p:cNvSpPr>
            <p:nvPr/>
          </p:nvSpPr>
          <p:spPr bwMode="auto">
            <a:xfrm>
              <a:off x="2698" y="0"/>
              <a:ext cx="61" cy="2023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7" name="Rectangle 105"/>
            <p:cNvSpPr>
              <a:spLocks noChangeArrowheads="1"/>
            </p:cNvSpPr>
            <p:nvPr/>
          </p:nvSpPr>
          <p:spPr bwMode="auto">
            <a:xfrm>
              <a:off x="0" y="1976"/>
              <a:ext cx="2698" cy="47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8" name="Rectangle 106"/>
            <p:cNvSpPr>
              <a:spLocks noChangeArrowheads="1"/>
            </p:cNvSpPr>
            <p:nvPr/>
          </p:nvSpPr>
          <p:spPr bwMode="auto">
            <a:xfrm>
              <a:off x="2637" y="0"/>
              <a:ext cx="61" cy="1976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89" name="Rectangle 107"/>
            <p:cNvSpPr>
              <a:spLocks noChangeArrowheads="1"/>
            </p:cNvSpPr>
            <p:nvPr/>
          </p:nvSpPr>
          <p:spPr bwMode="auto">
            <a:xfrm>
              <a:off x="0" y="1932"/>
              <a:ext cx="2637" cy="44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0" name="Rectangle 108"/>
            <p:cNvSpPr>
              <a:spLocks noChangeArrowheads="1"/>
            </p:cNvSpPr>
            <p:nvPr/>
          </p:nvSpPr>
          <p:spPr bwMode="auto">
            <a:xfrm>
              <a:off x="2575" y="0"/>
              <a:ext cx="62" cy="1932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1" name="Rectangle 109"/>
            <p:cNvSpPr>
              <a:spLocks noChangeArrowheads="1"/>
            </p:cNvSpPr>
            <p:nvPr/>
          </p:nvSpPr>
          <p:spPr bwMode="auto">
            <a:xfrm>
              <a:off x="0" y="1885"/>
              <a:ext cx="2575" cy="47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2" name="Rectangle 110"/>
            <p:cNvSpPr>
              <a:spLocks noChangeArrowheads="1"/>
            </p:cNvSpPr>
            <p:nvPr/>
          </p:nvSpPr>
          <p:spPr bwMode="auto">
            <a:xfrm>
              <a:off x="2514" y="0"/>
              <a:ext cx="61" cy="1885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3" name="Rectangle 111"/>
            <p:cNvSpPr>
              <a:spLocks noChangeArrowheads="1"/>
            </p:cNvSpPr>
            <p:nvPr/>
          </p:nvSpPr>
          <p:spPr bwMode="auto">
            <a:xfrm>
              <a:off x="0" y="1838"/>
              <a:ext cx="2514" cy="47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4" name="Rectangle 112"/>
            <p:cNvSpPr>
              <a:spLocks noChangeArrowheads="1"/>
            </p:cNvSpPr>
            <p:nvPr/>
          </p:nvSpPr>
          <p:spPr bwMode="auto">
            <a:xfrm>
              <a:off x="2453" y="0"/>
              <a:ext cx="61" cy="1838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5" name="Rectangle 113"/>
            <p:cNvSpPr>
              <a:spLocks noChangeArrowheads="1"/>
            </p:cNvSpPr>
            <p:nvPr/>
          </p:nvSpPr>
          <p:spPr bwMode="auto">
            <a:xfrm>
              <a:off x="0" y="1794"/>
              <a:ext cx="2453" cy="4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6" name="Rectangle 114"/>
            <p:cNvSpPr>
              <a:spLocks noChangeArrowheads="1"/>
            </p:cNvSpPr>
            <p:nvPr/>
          </p:nvSpPr>
          <p:spPr bwMode="auto">
            <a:xfrm>
              <a:off x="2391" y="0"/>
              <a:ext cx="62" cy="179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7" name="Rectangle 115"/>
            <p:cNvSpPr>
              <a:spLocks noChangeArrowheads="1"/>
            </p:cNvSpPr>
            <p:nvPr/>
          </p:nvSpPr>
          <p:spPr bwMode="auto">
            <a:xfrm>
              <a:off x="0" y="1747"/>
              <a:ext cx="2391" cy="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8" name="Rectangle 116"/>
            <p:cNvSpPr>
              <a:spLocks noChangeArrowheads="1"/>
            </p:cNvSpPr>
            <p:nvPr/>
          </p:nvSpPr>
          <p:spPr bwMode="auto">
            <a:xfrm>
              <a:off x="2330" y="0"/>
              <a:ext cx="61" cy="17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399" name="Rectangle 117"/>
            <p:cNvSpPr>
              <a:spLocks noChangeArrowheads="1"/>
            </p:cNvSpPr>
            <p:nvPr/>
          </p:nvSpPr>
          <p:spPr bwMode="auto">
            <a:xfrm>
              <a:off x="0" y="1702"/>
              <a:ext cx="2330" cy="45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0" name="Rectangle 118"/>
            <p:cNvSpPr>
              <a:spLocks noChangeArrowheads="1"/>
            </p:cNvSpPr>
            <p:nvPr/>
          </p:nvSpPr>
          <p:spPr bwMode="auto">
            <a:xfrm>
              <a:off x="2269" y="0"/>
              <a:ext cx="61" cy="1702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1" name="Rectangle 119"/>
            <p:cNvSpPr>
              <a:spLocks noChangeArrowheads="1"/>
            </p:cNvSpPr>
            <p:nvPr/>
          </p:nvSpPr>
          <p:spPr bwMode="auto">
            <a:xfrm>
              <a:off x="0" y="1656"/>
              <a:ext cx="2269" cy="4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2" name="Rectangle 120"/>
            <p:cNvSpPr>
              <a:spLocks noChangeArrowheads="1"/>
            </p:cNvSpPr>
            <p:nvPr/>
          </p:nvSpPr>
          <p:spPr bwMode="auto">
            <a:xfrm>
              <a:off x="2207" y="0"/>
              <a:ext cx="62" cy="165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3" name="Rectangle 121"/>
            <p:cNvSpPr>
              <a:spLocks noChangeArrowheads="1"/>
            </p:cNvSpPr>
            <p:nvPr/>
          </p:nvSpPr>
          <p:spPr bwMode="auto">
            <a:xfrm>
              <a:off x="0" y="1609"/>
              <a:ext cx="2207" cy="47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4" name="Rectangle 122"/>
            <p:cNvSpPr>
              <a:spLocks noChangeArrowheads="1"/>
            </p:cNvSpPr>
            <p:nvPr/>
          </p:nvSpPr>
          <p:spPr bwMode="auto">
            <a:xfrm>
              <a:off x="2146" y="0"/>
              <a:ext cx="61" cy="1609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5" name="Rectangle 123"/>
            <p:cNvSpPr>
              <a:spLocks noChangeArrowheads="1"/>
            </p:cNvSpPr>
            <p:nvPr/>
          </p:nvSpPr>
          <p:spPr bwMode="auto">
            <a:xfrm>
              <a:off x="0" y="1564"/>
              <a:ext cx="2146" cy="45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6" name="Rectangle 124"/>
            <p:cNvSpPr>
              <a:spLocks noChangeArrowheads="1"/>
            </p:cNvSpPr>
            <p:nvPr/>
          </p:nvSpPr>
          <p:spPr bwMode="auto">
            <a:xfrm>
              <a:off x="2085" y="0"/>
              <a:ext cx="61" cy="1564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7" name="Rectangle 125"/>
            <p:cNvSpPr>
              <a:spLocks noChangeArrowheads="1"/>
            </p:cNvSpPr>
            <p:nvPr/>
          </p:nvSpPr>
          <p:spPr bwMode="auto">
            <a:xfrm>
              <a:off x="0" y="1518"/>
              <a:ext cx="2085" cy="46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8" name="Rectangle 126"/>
            <p:cNvSpPr>
              <a:spLocks noChangeArrowheads="1"/>
            </p:cNvSpPr>
            <p:nvPr/>
          </p:nvSpPr>
          <p:spPr bwMode="auto">
            <a:xfrm>
              <a:off x="2023" y="0"/>
              <a:ext cx="62" cy="1518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09" name="Rectangle 127"/>
            <p:cNvSpPr>
              <a:spLocks noChangeArrowheads="1"/>
            </p:cNvSpPr>
            <p:nvPr/>
          </p:nvSpPr>
          <p:spPr bwMode="auto">
            <a:xfrm>
              <a:off x="0" y="1471"/>
              <a:ext cx="2023" cy="47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0" name="Rectangle 128"/>
            <p:cNvSpPr>
              <a:spLocks noChangeArrowheads="1"/>
            </p:cNvSpPr>
            <p:nvPr/>
          </p:nvSpPr>
          <p:spPr bwMode="auto">
            <a:xfrm>
              <a:off x="1962" y="0"/>
              <a:ext cx="61" cy="1471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1" name="Rectangle 129"/>
            <p:cNvSpPr>
              <a:spLocks noChangeArrowheads="1"/>
            </p:cNvSpPr>
            <p:nvPr/>
          </p:nvSpPr>
          <p:spPr bwMode="auto">
            <a:xfrm>
              <a:off x="0" y="1426"/>
              <a:ext cx="1962" cy="45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2" name="Rectangle 130"/>
            <p:cNvSpPr>
              <a:spLocks noChangeArrowheads="1"/>
            </p:cNvSpPr>
            <p:nvPr/>
          </p:nvSpPr>
          <p:spPr bwMode="auto">
            <a:xfrm>
              <a:off x="1901" y="0"/>
              <a:ext cx="61" cy="1426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3" name="Rectangle 131"/>
            <p:cNvSpPr>
              <a:spLocks noChangeArrowheads="1"/>
            </p:cNvSpPr>
            <p:nvPr/>
          </p:nvSpPr>
          <p:spPr bwMode="auto">
            <a:xfrm>
              <a:off x="0" y="1380"/>
              <a:ext cx="1901" cy="46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4" name="Rectangle 132"/>
            <p:cNvSpPr>
              <a:spLocks noChangeArrowheads="1"/>
            </p:cNvSpPr>
            <p:nvPr/>
          </p:nvSpPr>
          <p:spPr bwMode="auto">
            <a:xfrm>
              <a:off x="1839" y="0"/>
              <a:ext cx="62" cy="1380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5" name="Rectangle 133"/>
            <p:cNvSpPr>
              <a:spLocks noChangeArrowheads="1"/>
            </p:cNvSpPr>
            <p:nvPr/>
          </p:nvSpPr>
          <p:spPr bwMode="auto">
            <a:xfrm>
              <a:off x="0" y="1333"/>
              <a:ext cx="1839" cy="47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6" name="Rectangle 134"/>
            <p:cNvSpPr>
              <a:spLocks noChangeArrowheads="1"/>
            </p:cNvSpPr>
            <p:nvPr/>
          </p:nvSpPr>
          <p:spPr bwMode="auto">
            <a:xfrm>
              <a:off x="1778" y="0"/>
              <a:ext cx="61" cy="1333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7" name="Rectangle 135"/>
            <p:cNvSpPr>
              <a:spLocks noChangeArrowheads="1"/>
            </p:cNvSpPr>
            <p:nvPr/>
          </p:nvSpPr>
          <p:spPr bwMode="auto">
            <a:xfrm>
              <a:off x="0" y="1288"/>
              <a:ext cx="1778" cy="45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8" name="Rectangle 136"/>
            <p:cNvSpPr>
              <a:spLocks noChangeArrowheads="1"/>
            </p:cNvSpPr>
            <p:nvPr/>
          </p:nvSpPr>
          <p:spPr bwMode="auto">
            <a:xfrm>
              <a:off x="1717" y="0"/>
              <a:ext cx="61" cy="1288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19" name="Rectangle 137"/>
            <p:cNvSpPr>
              <a:spLocks noChangeArrowheads="1"/>
            </p:cNvSpPr>
            <p:nvPr/>
          </p:nvSpPr>
          <p:spPr bwMode="auto">
            <a:xfrm>
              <a:off x="0" y="1242"/>
              <a:ext cx="1717" cy="46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0" name="Rectangle 138"/>
            <p:cNvSpPr>
              <a:spLocks noChangeArrowheads="1"/>
            </p:cNvSpPr>
            <p:nvPr/>
          </p:nvSpPr>
          <p:spPr bwMode="auto">
            <a:xfrm>
              <a:off x="1656" y="0"/>
              <a:ext cx="61" cy="1242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1" name="Rectangle 139"/>
            <p:cNvSpPr>
              <a:spLocks noChangeArrowheads="1"/>
            </p:cNvSpPr>
            <p:nvPr/>
          </p:nvSpPr>
          <p:spPr bwMode="auto">
            <a:xfrm>
              <a:off x="0" y="1195"/>
              <a:ext cx="1656" cy="47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2" name="Rectangle 140"/>
            <p:cNvSpPr>
              <a:spLocks noChangeArrowheads="1"/>
            </p:cNvSpPr>
            <p:nvPr/>
          </p:nvSpPr>
          <p:spPr bwMode="auto">
            <a:xfrm>
              <a:off x="1594" y="0"/>
              <a:ext cx="62" cy="1195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3" name="Rectangle 141"/>
            <p:cNvSpPr>
              <a:spLocks noChangeArrowheads="1"/>
            </p:cNvSpPr>
            <p:nvPr/>
          </p:nvSpPr>
          <p:spPr bwMode="auto">
            <a:xfrm>
              <a:off x="0" y="1151"/>
              <a:ext cx="1594" cy="44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4" name="Rectangle 142"/>
            <p:cNvSpPr>
              <a:spLocks noChangeArrowheads="1"/>
            </p:cNvSpPr>
            <p:nvPr/>
          </p:nvSpPr>
          <p:spPr bwMode="auto">
            <a:xfrm>
              <a:off x="1533" y="0"/>
              <a:ext cx="61" cy="1151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5" name="Rectangle 143"/>
            <p:cNvSpPr>
              <a:spLocks noChangeArrowheads="1"/>
            </p:cNvSpPr>
            <p:nvPr/>
          </p:nvSpPr>
          <p:spPr bwMode="auto">
            <a:xfrm>
              <a:off x="0" y="1104"/>
              <a:ext cx="1533" cy="47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6" name="Rectangle 144"/>
            <p:cNvSpPr>
              <a:spLocks noChangeArrowheads="1"/>
            </p:cNvSpPr>
            <p:nvPr/>
          </p:nvSpPr>
          <p:spPr bwMode="auto">
            <a:xfrm>
              <a:off x="1472" y="0"/>
              <a:ext cx="61" cy="1104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7" name="Rectangle 145"/>
            <p:cNvSpPr>
              <a:spLocks noChangeArrowheads="1"/>
            </p:cNvSpPr>
            <p:nvPr/>
          </p:nvSpPr>
          <p:spPr bwMode="auto">
            <a:xfrm>
              <a:off x="0" y="1057"/>
              <a:ext cx="1472" cy="4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8" name="Rectangle 146"/>
            <p:cNvSpPr>
              <a:spLocks noChangeArrowheads="1"/>
            </p:cNvSpPr>
            <p:nvPr/>
          </p:nvSpPr>
          <p:spPr bwMode="auto">
            <a:xfrm>
              <a:off x="1410" y="0"/>
              <a:ext cx="62" cy="105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29" name="Rectangle 147"/>
            <p:cNvSpPr>
              <a:spLocks noChangeArrowheads="1"/>
            </p:cNvSpPr>
            <p:nvPr/>
          </p:nvSpPr>
          <p:spPr bwMode="auto">
            <a:xfrm>
              <a:off x="0" y="1013"/>
              <a:ext cx="1410" cy="44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0" name="Rectangle 148"/>
            <p:cNvSpPr>
              <a:spLocks noChangeArrowheads="1"/>
            </p:cNvSpPr>
            <p:nvPr/>
          </p:nvSpPr>
          <p:spPr bwMode="auto">
            <a:xfrm>
              <a:off x="1349" y="0"/>
              <a:ext cx="61" cy="1013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1" name="Rectangle 149"/>
            <p:cNvSpPr>
              <a:spLocks noChangeArrowheads="1"/>
            </p:cNvSpPr>
            <p:nvPr/>
          </p:nvSpPr>
          <p:spPr bwMode="auto">
            <a:xfrm>
              <a:off x="0" y="966"/>
              <a:ext cx="1349" cy="47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2" name="Rectangle 150"/>
            <p:cNvSpPr>
              <a:spLocks noChangeArrowheads="1"/>
            </p:cNvSpPr>
            <p:nvPr/>
          </p:nvSpPr>
          <p:spPr bwMode="auto">
            <a:xfrm>
              <a:off x="1288" y="0"/>
              <a:ext cx="61" cy="966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3" name="Rectangle 151"/>
            <p:cNvSpPr>
              <a:spLocks noChangeArrowheads="1"/>
            </p:cNvSpPr>
            <p:nvPr/>
          </p:nvSpPr>
          <p:spPr bwMode="auto">
            <a:xfrm>
              <a:off x="0" y="919"/>
              <a:ext cx="1288" cy="47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4" name="Rectangle 152"/>
            <p:cNvSpPr>
              <a:spLocks noChangeArrowheads="1"/>
            </p:cNvSpPr>
            <p:nvPr/>
          </p:nvSpPr>
          <p:spPr bwMode="auto">
            <a:xfrm>
              <a:off x="1226" y="0"/>
              <a:ext cx="62" cy="919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5" name="Rectangle 153"/>
            <p:cNvSpPr>
              <a:spLocks noChangeArrowheads="1"/>
            </p:cNvSpPr>
            <p:nvPr/>
          </p:nvSpPr>
          <p:spPr bwMode="auto">
            <a:xfrm>
              <a:off x="0" y="875"/>
              <a:ext cx="1226" cy="44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6" name="Rectangle 154"/>
            <p:cNvSpPr>
              <a:spLocks noChangeArrowheads="1"/>
            </p:cNvSpPr>
            <p:nvPr/>
          </p:nvSpPr>
          <p:spPr bwMode="auto">
            <a:xfrm>
              <a:off x="1165" y="0"/>
              <a:ext cx="61" cy="875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7" name="Rectangle 155"/>
            <p:cNvSpPr>
              <a:spLocks noChangeArrowheads="1"/>
            </p:cNvSpPr>
            <p:nvPr/>
          </p:nvSpPr>
          <p:spPr bwMode="auto">
            <a:xfrm>
              <a:off x="0" y="828"/>
              <a:ext cx="1165" cy="47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8" name="Rectangle 156"/>
            <p:cNvSpPr>
              <a:spLocks noChangeArrowheads="1"/>
            </p:cNvSpPr>
            <p:nvPr/>
          </p:nvSpPr>
          <p:spPr bwMode="auto">
            <a:xfrm>
              <a:off x="1104" y="0"/>
              <a:ext cx="61" cy="828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39" name="Rectangle 157"/>
            <p:cNvSpPr>
              <a:spLocks noChangeArrowheads="1"/>
            </p:cNvSpPr>
            <p:nvPr/>
          </p:nvSpPr>
          <p:spPr bwMode="auto">
            <a:xfrm>
              <a:off x="0" y="783"/>
              <a:ext cx="1104" cy="45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0" name="Rectangle 158"/>
            <p:cNvSpPr>
              <a:spLocks noChangeArrowheads="1"/>
            </p:cNvSpPr>
            <p:nvPr/>
          </p:nvSpPr>
          <p:spPr bwMode="auto">
            <a:xfrm>
              <a:off x="1042" y="0"/>
              <a:ext cx="62" cy="783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1" name="Rectangle 159"/>
            <p:cNvSpPr>
              <a:spLocks noChangeArrowheads="1"/>
            </p:cNvSpPr>
            <p:nvPr/>
          </p:nvSpPr>
          <p:spPr bwMode="auto">
            <a:xfrm>
              <a:off x="0" y="737"/>
              <a:ext cx="1042" cy="46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2" name="Rectangle 160"/>
            <p:cNvSpPr>
              <a:spLocks noChangeArrowheads="1"/>
            </p:cNvSpPr>
            <p:nvPr/>
          </p:nvSpPr>
          <p:spPr bwMode="auto">
            <a:xfrm>
              <a:off x="981" y="0"/>
              <a:ext cx="61" cy="73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3" name="Rectangle 161"/>
            <p:cNvSpPr>
              <a:spLocks noChangeArrowheads="1"/>
            </p:cNvSpPr>
            <p:nvPr/>
          </p:nvSpPr>
          <p:spPr bwMode="auto">
            <a:xfrm>
              <a:off x="0" y="690"/>
              <a:ext cx="981" cy="4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4" name="Rectangle 162"/>
            <p:cNvSpPr>
              <a:spLocks noChangeArrowheads="1"/>
            </p:cNvSpPr>
            <p:nvPr/>
          </p:nvSpPr>
          <p:spPr bwMode="auto">
            <a:xfrm>
              <a:off x="920" y="0"/>
              <a:ext cx="61" cy="690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5" name="Rectangle 163"/>
            <p:cNvSpPr>
              <a:spLocks noChangeArrowheads="1"/>
            </p:cNvSpPr>
            <p:nvPr/>
          </p:nvSpPr>
          <p:spPr bwMode="auto">
            <a:xfrm>
              <a:off x="0" y="645"/>
              <a:ext cx="920" cy="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6" name="Rectangle 164"/>
            <p:cNvSpPr>
              <a:spLocks noChangeArrowheads="1"/>
            </p:cNvSpPr>
            <p:nvPr/>
          </p:nvSpPr>
          <p:spPr bwMode="auto">
            <a:xfrm>
              <a:off x="858" y="0"/>
              <a:ext cx="62" cy="6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7" name="Rectangle 165"/>
            <p:cNvSpPr>
              <a:spLocks noChangeArrowheads="1"/>
            </p:cNvSpPr>
            <p:nvPr/>
          </p:nvSpPr>
          <p:spPr bwMode="auto">
            <a:xfrm>
              <a:off x="0" y="599"/>
              <a:ext cx="858" cy="46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8" name="Rectangle 166"/>
            <p:cNvSpPr>
              <a:spLocks noChangeArrowheads="1"/>
            </p:cNvSpPr>
            <p:nvPr/>
          </p:nvSpPr>
          <p:spPr bwMode="auto">
            <a:xfrm>
              <a:off x="797" y="0"/>
              <a:ext cx="61" cy="599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49" name="Rectangle 167"/>
            <p:cNvSpPr>
              <a:spLocks noChangeArrowheads="1"/>
            </p:cNvSpPr>
            <p:nvPr/>
          </p:nvSpPr>
          <p:spPr bwMode="auto">
            <a:xfrm>
              <a:off x="0" y="552"/>
              <a:ext cx="797" cy="47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0" name="Rectangle 168"/>
            <p:cNvSpPr>
              <a:spLocks noChangeArrowheads="1"/>
            </p:cNvSpPr>
            <p:nvPr/>
          </p:nvSpPr>
          <p:spPr bwMode="auto">
            <a:xfrm>
              <a:off x="736" y="0"/>
              <a:ext cx="61" cy="552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1" name="Rectangle 169"/>
            <p:cNvSpPr>
              <a:spLocks noChangeArrowheads="1"/>
            </p:cNvSpPr>
            <p:nvPr/>
          </p:nvSpPr>
          <p:spPr bwMode="auto">
            <a:xfrm>
              <a:off x="0" y="507"/>
              <a:ext cx="736" cy="45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2" name="Rectangle 170"/>
            <p:cNvSpPr>
              <a:spLocks noChangeArrowheads="1"/>
            </p:cNvSpPr>
            <p:nvPr/>
          </p:nvSpPr>
          <p:spPr bwMode="auto">
            <a:xfrm>
              <a:off x="674" y="0"/>
              <a:ext cx="62" cy="507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3" name="Rectangle 171"/>
            <p:cNvSpPr>
              <a:spLocks noChangeArrowheads="1"/>
            </p:cNvSpPr>
            <p:nvPr/>
          </p:nvSpPr>
          <p:spPr bwMode="auto">
            <a:xfrm>
              <a:off x="0" y="461"/>
              <a:ext cx="674" cy="46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4" name="Rectangle 172"/>
            <p:cNvSpPr>
              <a:spLocks noChangeArrowheads="1"/>
            </p:cNvSpPr>
            <p:nvPr/>
          </p:nvSpPr>
          <p:spPr bwMode="auto">
            <a:xfrm>
              <a:off x="613" y="0"/>
              <a:ext cx="61" cy="461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5" name="Rectangle 173"/>
            <p:cNvSpPr>
              <a:spLocks noChangeArrowheads="1"/>
            </p:cNvSpPr>
            <p:nvPr/>
          </p:nvSpPr>
          <p:spPr bwMode="auto">
            <a:xfrm>
              <a:off x="0" y="414"/>
              <a:ext cx="613" cy="47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6" name="Rectangle 174"/>
            <p:cNvSpPr>
              <a:spLocks noChangeArrowheads="1"/>
            </p:cNvSpPr>
            <p:nvPr/>
          </p:nvSpPr>
          <p:spPr bwMode="auto">
            <a:xfrm>
              <a:off x="552" y="0"/>
              <a:ext cx="61" cy="414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7" name="Rectangle 175"/>
            <p:cNvSpPr>
              <a:spLocks noChangeArrowheads="1"/>
            </p:cNvSpPr>
            <p:nvPr/>
          </p:nvSpPr>
          <p:spPr bwMode="auto">
            <a:xfrm>
              <a:off x="0" y="369"/>
              <a:ext cx="552" cy="45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8" name="Rectangle 176"/>
            <p:cNvSpPr>
              <a:spLocks noChangeArrowheads="1"/>
            </p:cNvSpPr>
            <p:nvPr/>
          </p:nvSpPr>
          <p:spPr bwMode="auto">
            <a:xfrm>
              <a:off x="491" y="0"/>
              <a:ext cx="61" cy="369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59" name="Rectangle 177"/>
            <p:cNvSpPr>
              <a:spLocks noChangeArrowheads="1"/>
            </p:cNvSpPr>
            <p:nvPr/>
          </p:nvSpPr>
          <p:spPr bwMode="auto">
            <a:xfrm>
              <a:off x="0" y="323"/>
              <a:ext cx="491" cy="4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0" name="Rectangle 178"/>
            <p:cNvSpPr>
              <a:spLocks noChangeArrowheads="1"/>
            </p:cNvSpPr>
            <p:nvPr/>
          </p:nvSpPr>
          <p:spPr bwMode="auto">
            <a:xfrm>
              <a:off x="429" y="0"/>
              <a:ext cx="62" cy="323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1" name="Rectangle 179"/>
            <p:cNvSpPr>
              <a:spLocks noChangeArrowheads="1"/>
            </p:cNvSpPr>
            <p:nvPr/>
          </p:nvSpPr>
          <p:spPr bwMode="auto">
            <a:xfrm>
              <a:off x="0" y="276"/>
              <a:ext cx="429" cy="47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2" name="Rectangle 180"/>
            <p:cNvSpPr>
              <a:spLocks noChangeArrowheads="1"/>
            </p:cNvSpPr>
            <p:nvPr/>
          </p:nvSpPr>
          <p:spPr bwMode="auto">
            <a:xfrm>
              <a:off x="368" y="0"/>
              <a:ext cx="61" cy="27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3" name="Rectangle 181"/>
            <p:cNvSpPr>
              <a:spLocks noChangeArrowheads="1"/>
            </p:cNvSpPr>
            <p:nvPr/>
          </p:nvSpPr>
          <p:spPr bwMode="auto">
            <a:xfrm>
              <a:off x="0" y="231"/>
              <a:ext cx="368" cy="45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4" name="Rectangle 182"/>
            <p:cNvSpPr>
              <a:spLocks noChangeArrowheads="1"/>
            </p:cNvSpPr>
            <p:nvPr/>
          </p:nvSpPr>
          <p:spPr bwMode="auto">
            <a:xfrm>
              <a:off x="307" y="0"/>
              <a:ext cx="61" cy="231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5" name="Rectangle 183"/>
            <p:cNvSpPr>
              <a:spLocks noChangeArrowheads="1"/>
            </p:cNvSpPr>
            <p:nvPr/>
          </p:nvSpPr>
          <p:spPr bwMode="auto">
            <a:xfrm>
              <a:off x="0" y="185"/>
              <a:ext cx="307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6" name="Rectangle 184"/>
            <p:cNvSpPr>
              <a:spLocks noChangeArrowheads="1"/>
            </p:cNvSpPr>
            <p:nvPr/>
          </p:nvSpPr>
          <p:spPr bwMode="auto">
            <a:xfrm>
              <a:off x="245" y="0"/>
              <a:ext cx="62" cy="18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7" name="Rectangle 185"/>
            <p:cNvSpPr>
              <a:spLocks noChangeArrowheads="1"/>
            </p:cNvSpPr>
            <p:nvPr/>
          </p:nvSpPr>
          <p:spPr bwMode="auto">
            <a:xfrm>
              <a:off x="0" y="138"/>
              <a:ext cx="245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8" name="Rectangle 186"/>
            <p:cNvSpPr>
              <a:spLocks noChangeArrowheads="1"/>
            </p:cNvSpPr>
            <p:nvPr/>
          </p:nvSpPr>
          <p:spPr bwMode="auto">
            <a:xfrm>
              <a:off x="184" y="0"/>
              <a:ext cx="61" cy="138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69" name="Rectangle 187"/>
            <p:cNvSpPr>
              <a:spLocks noChangeArrowheads="1"/>
            </p:cNvSpPr>
            <p:nvPr/>
          </p:nvSpPr>
          <p:spPr bwMode="auto">
            <a:xfrm>
              <a:off x="0" y="93"/>
              <a:ext cx="184" cy="4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70" name="Rectangle 188"/>
            <p:cNvSpPr>
              <a:spLocks noChangeArrowheads="1"/>
            </p:cNvSpPr>
            <p:nvPr/>
          </p:nvSpPr>
          <p:spPr bwMode="auto">
            <a:xfrm>
              <a:off x="123" y="0"/>
              <a:ext cx="61" cy="93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71" name="Rectangle 189"/>
            <p:cNvSpPr>
              <a:spLocks noChangeArrowheads="1"/>
            </p:cNvSpPr>
            <p:nvPr/>
          </p:nvSpPr>
          <p:spPr bwMode="auto">
            <a:xfrm>
              <a:off x="0" y="47"/>
              <a:ext cx="123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72" name="Rectangle 190"/>
            <p:cNvSpPr>
              <a:spLocks noChangeArrowheads="1"/>
            </p:cNvSpPr>
            <p:nvPr/>
          </p:nvSpPr>
          <p:spPr bwMode="auto">
            <a:xfrm>
              <a:off x="61" y="0"/>
              <a:ext cx="62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6473" name="Rectangle 191"/>
            <p:cNvSpPr>
              <a:spLocks noChangeArrowheads="1"/>
            </p:cNvSpPr>
            <p:nvPr/>
          </p:nvSpPr>
          <p:spPr bwMode="auto">
            <a:xfrm>
              <a:off x="0" y="0"/>
              <a:ext cx="61" cy="47"/>
            </a:xfrm>
            <a:prstGeom prst="rect">
              <a:avLst/>
            </a:pr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35844" name="Group 1770"/>
          <p:cNvGrpSpPr>
            <a:grpSpLocks/>
          </p:cNvGrpSpPr>
          <p:nvPr/>
        </p:nvGrpSpPr>
        <p:grpSpPr bwMode="auto">
          <a:xfrm>
            <a:off x="495300" y="363538"/>
            <a:ext cx="5680075" cy="725487"/>
            <a:chOff x="312" y="229"/>
            <a:chExt cx="3578" cy="457"/>
          </a:xfrm>
        </p:grpSpPr>
        <p:sp>
          <p:nvSpPr>
            <p:cNvPr id="35956" name="Rectangle 1439"/>
            <p:cNvSpPr>
              <a:spLocks noChangeArrowheads="1"/>
            </p:cNvSpPr>
            <p:nvPr/>
          </p:nvSpPr>
          <p:spPr bwMode="auto">
            <a:xfrm>
              <a:off x="312" y="229"/>
              <a:ext cx="3563" cy="441"/>
            </a:xfrm>
            <a:prstGeom prst="rect">
              <a:avLst/>
            </a:prstGeom>
            <a:solidFill>
              <a:srgbClr val="698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5957" name="Rectangle 1440"/>
            <p:cNvSpPr>
              <a:spLocks noChangeArrowheads="1"/>
            </p:cNvSpPr>
            <p:nvPr/>
          </p:nvSpPr>
          <p:spPr bwMode="auto">
            <a:xfrm>
              <a:off x="325" y="246"/>
              <a:ext cx="3565" cy="440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grpSp>
          <p:nvGrpSpPr>
            <p:cNvPr id="35958" name="Group 1769"/>
            <p:cNvGrpSpPr>
              <a:grpSpLocks/>
            </p:cNvGrpSpPr>
            <p:nvPr/>
          </p:nvGrpSpPr>
          <p:grpSpPr bwMode="auto">
            <a:xfrm>
              <a:off x="317" y="237"/>
              <a:ext cx="3566" cy="441"/>
              <a:chOff x="317" y="237"/>
              <a:chExt cx="3566" cy="441"/>
            </a:xfrm>
          </p:grpSpPr>
          <p:grpSp>
            <p:nvGrpSpPr>
              <p:cNvPr id="35959" name="Group 1641"/>
              <p:cNvGrpSpPr>
                <a:grpSpLocks/>
              </p:cNvGrpSpPr>
              <p:nvPr/>
            </p:nvGrpSpPr>
            <p:grpSpPr bwMode="auto">
              <a:xfrm>
                <a:off x="317" y="237"/>
                <a:ext cx="3566" cy="441"/>
                <a:chOff x="317" y="237"/>
                <a:chExt cx="3566" cy="441"/>
              </a:xfrm>
            </p:grpSpPr>
            <p:sp>
              <p:nvSpPr>
                <p:cNvPr id="36087" name="Rectangle 1441"/>
                <p:cNvSpPr>
                  <a:spLocks noChangeArrowheads="1"/>
                </p:cNvSpPr>
                <p:nvPr/>
              </p:nvSpPr>
              <p:spPr bwMode="auto">
                <a:xfrm>
                  <a:off x="317" y="237"/>
                  <a:ext cx="3566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88" name="Rectangle 1442"/>
                <p:cNvSpPr>
                  <a:spLocks noChangeArrowheads="1"/>
                </p:cNvSpPr>
                <p:nvPr/>
              </p:nvSpPr>
              <p:spPr bwMode="auto">
                <a:xfrm>
                  <a:off x="317" y="239"/>
                  <a:ext cx="22" cy="439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89" name="Rectangle 1443"/>
                <p:cNvSpPr>
                  <a:spLocks noChangeArrowheads="1"/>
                </p:cNvSpPr>
                <p:nvPr/>
              </p:nvSpPr>
              <p:spPr bwMode="auto">
                <a:xfrm>
                  <a:off x="339" y="239"/>
                  <a:ext cx="3544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0" name="Rectangle 1444"/>
                <p:cNvSpPr>
                  <a:spLocks noChangeArrowheads="1"/>
                </p:cNvSpPr>
                <p:nvPr/>
              </p:nvSpPr>
              <p:spPr bwMode="auto">
                <a:xfrm>
                  <a:off x="339" y="241"/>
                  <a:ext cx="22" cy="437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1" name="Rectangle 1445"/>
                <p:cNvSpPr>
                  <a:spLocks noChangeArrowheads="1"/>
                </p:cNvSpPr>
                <p:nvPr/>
              </p:nvSpPr>
              <p:spPr bwMode="auto">
                <a:xfrm>
                  <a:off x="361" y="241"/>
                  <a:ext cx="3522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2" name="Rectangle 1446"/>
                <p:cNvSpPr>
                  <a:spLocks noChangeArrowheads="1"/>
                </p:cNvSpPr>
                <p:nvPr/>
              </p:nvSpPr>
              <p:spPr bwMode="auto">
                <a:xfrm>
                  <a:off x="361" y="243"/>
                  <a:ext cx="21" cy="435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3" name="Rectangle 1447"/>
                <p:cNvSpPr>
                  <a:spLocks noChangeArrowheads="1"/>
                </p:cNvSpPr>
                <p:nvPr/>
              </p:nvSpPr>
              <p:spPr bwMode="auto">
                <a:xfrm>
                  <a:off x="382" y="243"/>
                  <a:ext cx="3501" cy="5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4" name="Rectangle 1448"/>
                <p:cNvSpPr>
                  <a:spLocks noChangeArrowheads="1"/>
                </p:cNvSpPr>
                <p:nvPr/>
              </p:nvSpPr>
              <p:spPr bwMode="auto">
                <a:xfrm>
                  <a:off x="382" y="248"/>
                  <a:ext cx="22" cy="430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5" name="Rectangle 1449"/>
                <p:cNvSpPr>
                  <a:spLocks noChangeArrowheads="1"/>
                </p:cNvSpPr>
                <p:nvPr/>
              </p:nvSpPr>
              <p:spPr bwMode="auto">
                <a:xfrm>
                  <a:off x="404" y="248"/>
                  <a:ext cx="3479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6" name="Rectangle 1450"/>
                <p:cNvSpPr>
                  <a:spLocks noChangeArrowheads="1"/>
                </p:cNvSpPr>
                <p:nvPr/>
              </p:nvSpPr>
              <p:spPr bwMode="auto">
                <a:xfrm>
                  <a:off x="404" y="250"/>
                  <a:ext cx="22" cy="428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7" name="Rectangle 1451"/>
                <p:cNvSpPr>
                  <a:spLocks noChangeArrowheads="1"/>
                </p:cNvSpPr>
                <p:nvPr/>
              </p:nvSpPr>
              <p:spPr bwMode="auto">
                <a:xfrm>
                  <a:off x="426" y="250"/>
                  <a:ext cx="3457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8" name="Rectangle 1452"/>
                <p:cNvSpPr>
                  <a:spLocks noChangeArrowheads="1"/>
                </p:cNvSpPr>
                <p:nvPr/>
              </p:nvSpPr>
              <p:spPr bwMode="auto">
                <a:xfrm>
                  <a:off x="426" y="252"/>
                  <a:ext cx="21" cy="426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099" name="Rectangle 1453"/>
                <p:cNvSpPr>
                  <a:spLocks noChangeArrowheads="1"/>
                </p:cNvSpPr>
                <p:nvPr/>
              </p:nvSpPr>
              <p:spPr bwMode="auto">
                <a:xfrm>
                  <a:off x="447" y="252"/>
                  <a:ext cx="3436" cy="4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0" name="Rectangle 1454"/>
                <p:cNvSpPr>
                  <a:spLocks noChangeArrowheads="1"/>
                </p:cNvSpPr>
                <p:nvPr/>
              </p:nvSpPr>
              <p:spPr bwMode="auto">
                <a:xfrm>
                  <a:off x="447" y="256"/>
                  <a:ext cx="22" cy="422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1" name="Rectangle 1455"/>
                <p:cNvSpPr>
                  <a:spLocks noChangeArrowheads="1"/>
                </p:cNvSpPr>
                <p:nvPr/>
              </p:nvSpPr>
              <p:spPr bwMode="auto">
                <a:xfrm>
                  <a:off x="469" y="256"/>
                  <a:ext cx="3414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2" name="Rectangle 1456"/>
                <p:cNvSpPr>
                  <a:spLocks noChangeArrowheads="1"/>
                </p:cNvSpPr>
                <p:nvPr/>
              </p:nvSpPr>
              <p:spPr bwMode="auto">
                <a:xfrm>
                  <a:off x="469" y="258"/>
                  <a:ext cx="22" cy="420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3" name="Rectangle 1457"/>
                <p:cNvSpPr>
                  <a:spLocks noChangeArrowheads="1"/>
                </p:cNvSpPr>
                <p:nvPr/>
              </p:nvSpPr>
              <p:spPr bwMode="auto">
                <a:xfrm>
                  <a:off x="491" y="258"/>
                  <a:ext cx="3392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4" name="Rectangle 1458"/>
                <p:cNvSpPr>
                  <a:spLocks noChangeArrowheads="1"/>
                </p:cNvSpPr>
                <p:nvPr/>
              </p:nvSpPr>
              <p:spPr bwMode="auto">
                <a:xfrm>
                  <a:off x="491" y="260"/>
                  <a:ext cx="21" cy="418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5" name="Rectangle 1459"/>
                <p:cNvSpPr>
                  <a:spLocks noChangeArrowheads="1"/>
                </p:cNvSpPr>
                <p:nvPr/>
              </p:nvSpPr>
              <p:spPr bwMode="auto">
                <a:xfrm>
                  <a:off x="512" y="260"/>
                  <a:ext cx="3371" cy="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6" name="Rectangle 1460"/>
                <p:cNvSpPr>
                  <a:spLocks noChangeArrowheads="1"/>
                </p:cNvSpPr>
                <p:nvPr/>
              </p:nvSpPr>
              <p:spPr bwMode="auto">
                <a:xfrm>
                  <a:off x="512" y="264"/>
                  <a:ext cx="22" cy="41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7" name="Rectangle 1461"/>
                <p:cNvSpPr>
                  <a:spLocks noChangeArrowheads="1"/>
                </p:cNvSpPr>
                <p:nvPr/>
              </p:nvSpPr>
              <p:spPr bwMode="auto">
                <a:xfrm>
                  <a:off x="534" y="264"/>
                  <a:ext cx="3349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8" name="Rectangle 1462"/>
                <p:cNvSpPr>
                  <a:spLocks noChangeArrowheads="1"/>
                </p:cNvSpPr>
                <p:nvPr/>
              </p:nvSpPr>
              <p:spPr bwMode="auto">
                <a:xfrm>
                  <a:off x="534" y="266"/>
                  <a:ext cx="21" cy="41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09" name="Rectangle 1463"/>
                <p:cNvSpPr>
                  <a:spLocks noChangeArrowheads="1"/>
                </p:cNvSpPr>
                <p:nvPr/>
              </p:nvSpPr>
              <p:spPr bwMode="auto">
                <a:xfrm>
                  <a:off x="555" y="266"/>
                  <a:ext cx="3328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0" name="Rectangle 1464"/>
                <p:cNvSpPr>
                  <a:spLocks noChangeArrowheads="1"/>
                </p:cNvSpPr>
                <p:nvPr/>
              </p:nvSpPr>
              <p:spPr bwMode="auto">
                <a:xfrm>
                  <a:off x="555" y="268"/>
                  <a:ext cx="22" cy="410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1" name="Rectangle 1465"/>
                <p:cNvSpPr>
                  <a:spLocks noChangeArrowheads="1"/>
                </p:cNvSpPr>
                <p:nvPr/>
              </p:nvSpPr>
              <p:spPr bwMode="auto">
                <a:xfrm>
                  <a:off x="577" y="268"/>
                  <a:ext cx="3306" cy="4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2" name="Rectangle 1466"/>
                <p:cNvSpPr>
                  <a:spLocks noChangeArrowheads="1"/>
                </p:cNvSpPr>
                <p:nvPr/>
              </p:nvSpPr>
              <p:spPr bwMode="auto">
                <a:xfrm>
                  <a:off x="577" y="272"/>
                  <a:ext cx="22" cy="406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3" name="Rectangle 1467"/>
                <p:cNvSpPr>
                  <a:spLocks noChangeArrowheads="1"/>
                </p:cNvSpPr>
                <p:nvPr/>
              </p:nvSpPr>
              <p:spPr bwMode="auto">
                <a:xfrm>
                  <a:off x="599" y="272"/>
                  <a:ext cx="3284" cy="2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4" name="Rectangle 1468"/>
                <p:cNvSpPr>
                  <a:spLocks noChangeArrowheads="1"/>
                </p:cNvSpPr>
                <p:nvPr/>
              </p:nvSpPr>
              <p:spPr bwMode="auto">
                <a:xfrm>
                  <a:off x="599" y="274"/>
                  <a:ext cx="21" cy="404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5" name="Rectangle 1469"/>
                <p:cNvSpPr>
                  <a:spLocks noChangeArrowheads="1"/>
                </p:cNvSpPr>
                <p:nvPr/>
              </p:nvSpPr>
              <p:spPr bwMode="auto">
                <a:xfrm>
                  <a:off x="620" y="274"/>
                  <a:ext cx="3263" cy="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6" name="Rectangle 1470"/>
                <p:cNvSpPr>
                  <a:spLocks noChangeArrowheads="1"/>
                </p:cNvSpPr>
                <p:nvPr/>
              </p:nvSpPr>
              <p:spPr bwMode="auto">
                <a:xfrm>
                  <a:off x="620" y="276"/>
                  <a:ext cx="22" cy="40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7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42" y="276"/>
                  <a:ext cx="3241" cy="4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8" name="Rectangle 1472"/>
                <p:cNvSpPr>
                  <a:spLocks noChangeArrowheads="1"/>
                </p:cNvSpPr>
                <p:nvPr/>
              </p:nvSpPr>
              <p:spPr bwMode="auto">
                <a:xfrm>
                  <a:off x="642" y="280"/>
                  <a:ext cx="22" cy="398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19" name="Rectangle 1473"/>
                <p:cNvSpPr>
                  <a:spLocks noChangeArrowheads="1"/>
                </p:cNvSpPr>
                <p:nvPr/>
              </p:nvSpPr>
              <p:spPr bwMode="auto">
                <a:xfrm>
                  <a:off x="664" y="280"/>
                  <a:ext cx="3219" cy="2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0" name="Rectangle 1474"/>
                <p:cNvSpPr>
                  <a:spLocks noChangeArrowheads="1"/>
                </p:cNvSpPr>
                <p:nvPr/>
              </p:nvSpPr>
              <p:spPr bwMode="auto">
                <a:xfrm>
                  <a:off x="664" y="282"/>
                  <a:ext cx="21" cy="396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1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85" y="282"/>
                  <a:ext cx="3198" cy="2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2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85" y="284"/>
                  <a:ext cx="22" cy="394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3" name="Rectangle 1477"/>
                <p:cNvSpPr>
                  <a:spLocks noChangeArrowheads="1"/>
                </p:cNvSpPr>
                <p:nvPr/>
              </p:nvSpPr>
              <p:spPr bwMode="auto">
                <a:xfrm>
                  <a:off x="707" y="284"/>
                  <a:ext cx="3176" cy="4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4" name="Rectangle 1478"/>
                <p:cNvSpPr>
                  <a:spLocks noChangeArrowheads="1"/>
                </p:cNvSpPr>
                <p:nvPr/>
              </p:nvSpPr>
              <p:spPr bwMode="auto">
                <a:xfrm>
                  <a:off x="707" y="288"/>
                  <a:ext cx="23" cy="390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5" name="Rectangle 1479"/>
                <p:cNvSpPr>
                  <a:spLocks noChangeArrowheads="1"/>
                </p:cNvSpPr>
                <p:nvPr/>
              </p:nvSpPr>
              <p:spPr bwMode="auto">
                <a:xfrm>
                  <a:off x="730" y="288"/>
                  <a:ext cx="3153" cy="2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6" name="Rectangle 1480"/>
                <p:cNvSpPr>
                  <a:spLocks noChangeArrowheads="1"/>
                </p:cNvSpPr>
                <p:nvPr/>
              </p:nvSpPr>
              <p:spPr bwMode="auto">
                <a:xfrm>
                  <a:off x="730" y="290"/>
                  <a:ext cx="22" cy="388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7" name="Rectangle 1481"/>
                <p:cNvSpPr>
                  <a:spLocks noChangeArrowheads="1"/>
                </p:cNvSpPr>
                <p:nvPr/>
              </p:nvSpPr>
              <p:spPr bwMode="auto">
                <a:xfrm>
                  <a:off x="752" y="290"/>
                  <a:ext cx="3131" cy="2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8" name="Rectangle 1482"/>
                <p:cNvSpPr>
                  <a:spLocks noChangeArrowheads="1"/>
                </p:cNvSpPr>
                <p:nvPr/>
              </p:nvSpPr>
              <p:spPr bwMode="auto">
                <a:xfrm>
                  <a:off x="752" y="292"/>
                  <a:ext cx="22" cy="386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29" name="Rectangle 1483"/>
                <p:cNvSpPr>
                  <a:spLocks noChangeArrowheads="1"/>
                </p:cNvSpPr>
                <p:nvPr/>
              </p:nvSpPr>
              <p:spPr bwMode="auto">
                <a:xfrm>
                  <a:off x="774" y="292"/>
                  <a:ext cx="3109" cy="4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0" name="Rectangle 1484"/>
                <p:cNvSpPr>
                  <a:spLocks noChangeArrowheads="1"/>
                </p:cNvSpPr>
                <p:nvPr/>
              </p:nvSpPr>
              <p:spPr bwMode="auto">
                <a:xfrm>
                  <a:off x="774" y="296"/>
                  <a:ext cx="21" cy="382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1" name="Rectangle 1485"/>
                <p:cNvSpPr>
                  <a:spLocks noChangeArrowheads="1"/>
                </p:cNvSpPr>
                <p:nvPr/>
              </p:nvSpPr>
              <p:spPr bwMode="auto">
                <a:xfrm>
                  <a:off x="795" y="296"/>
                  <a:ext cx="3088" cy="2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2" name="Rectangle 1486"/>
                <p:cNvSpPr>
                  <a:spLocks noChangeArrowheads="1"/>
                </p:cNvSpPr>
                <p:nvPr/>
              </p:nvSpPr>
              <p:spPr bwMode="auto">
                <a:xfrm>
                  <a:off x="795" y="298"/>
                  <a:ext cx="22" cy="380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3" name="Rectangle 1487"/>
                <p:cNvSpPr>
                  <a:spLocks noChangeArrowheads="1"/>
                </p:cNvSpPr>
                <p:nvPr/>
              </p:nvSpPr>
              <p:spPr bwMode="auto">
                <a:xfrm>
                  <a:off x="817" y="298"/>
                  <a:ext cx="3066" cy="2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4" name="Rectangle 1488"/>
                <p:cNvSpPr>
                  <a:spLocks noChangeArrowheads="1"/>
                </p:cNvSpPr>
                <p:nvPr/>
              </p:nvSpPr>
              <p:spPr bwMode="auto">
                <a:xfrm>
                  <a:off x="817" y="300"/>
                  <a:ext cx="22" cy="378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5" name="Rectangle 1489"/>
                <p:cNvSpPr>
                  <a:spLocks noChangeArrowheads="1"/>
                </p:cNvSpPr>
                <p:nvPr/>
              </p:nvSpPr>
              <p:spPr bwMode="auto">
                <a:xfrm>
                  <a:off x="839" y="300"/>
                  <a:ext cx="3044" cy="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6" name="Rectangle 1490"/>
                <p:cNvSpPr>
                  <a:spLocks noChangeArrowheads="1"/>
                </p:cNvSpPr>
                <p:nvPr/>
              </p:nvSpPr>
              <p:spPr bwMode="auto">
                <a:xfrm>
                  <a:off x="839" y="304"/>
                  <a:ext cx="21" cy="37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7" name="Rectangle 1491"/>
                <p:cNvSpPr>
                  <a:spLocks noChangeArrowheads="1"/>
                </p:cNvSpPr>
                <p:nvPr/>
              </p:nvSpPr>
              <p:spPr bwMode="auto">
                <a:xfrm>
                  <a:off x="860" y="304"/>
                  <a:ext cx="3023" cy="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8" name="Rectangle 1492"/>
                <p:cNvSpPr>
                  <a:spLocks noChangeArrowheads="1"/>
                </p:cNvSpPr>
                <p:nvPr/>
              </p:nvSpPr>
              <p:spPr bwMode="auto">
                <a:xfrm>
                  <a:off x="860" y="306"/>
                  <a:ext cx="22" cy="37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39" name="Rectangle 1493"/>
                <p:cNvSpPr>
                  <a:spLocks noChangeArrowheads="1"/>
                </p:cNvSpPr>
                <p:nvPr/>
              </p:nvSpPr>
              <p:spPr bwMode="auto">
                <a:xfrm>
                  <a:off x="882" y="306"/>
                  <a:ext cx="3001" cy="2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0" name="Rectangle 1494"/>
                <p:cNvSpPr>
                  <a:spLocks noChangeArrowheads="1"/>
                </p:cNvSpPr>
                <p:nvPr/>
              </p:nvSpPr>
              <p:spPr bwMode="auto">
                <a:xfrm>
                  <a:off x="882" y="308"/>
                  <a:ext cx="21" cy="370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1" name="Rectangle 1495"/>
                <p:cNvSpPr>
                  <a:spLocks noChangeArrowheads="1"/>
                </p:cNvSpPr>
                <p:nvPr/>
              </p:nvSpPr>
              <p:spPr bwMode="auto">
                <a:xfrm>
                  <a:off x="903" y="308"/>
                  <a:ext cx="2980" cy="4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2" name="Rectangle 1496"/>
                <p:cNvSpPr>
                  <a:spLocks noChangeArrowheads="1"/>
                </p:cNvSpPr>
                <p:nvPr/>
              </p:nvSpPr>
              <p:spPr bwMode="auto">
                <a:xfrm>
                  <a:off x="903" y="312"/>
                  <a:ext cx="22" cy="366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3" name="Rectangle 1497"/>
                <p:cNvSpPr>
                  <a:spLocks noChangeArrowheads="1"/>
                </p:cNvSpPr>
                <p:nvPr/>
              </p:nvSpPr>
              <p:spPr bwMode="auto">
                <a:xfrm>
                  <a:off x="925" y="312"/>
                  <a:ext cx="2958" cy="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4" name="Rectangle 1498"/>
                <p:cNvSpPr>
                  <a:spLocks noChangeArrowheads="1"/>
                </p:cNvSpPr>
                <p:nvPr/>
              </p:nvSpPr>
              <p:spPr bwMode="auto">
                <a:xfrm>
                  <a:off x="925" y="315"/>
                  <a:ext cx="22" cy="36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5" name="Rectangle 1499"/>
                <p:cNvSpPr>
                  <a:spLocks noChangeArrowheads="1"/>
                </p:cNvSpPr>
                <p:nvPr/>
              </p:nvSpPr>
              <p:spPr bwMode="auto">
                <a:xfrm>
                  <a:off x="947" y="315"/>
                  <a:ext cx="2936" cy="2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6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47" y="317"/>
                  <a:ext cx="21" cy="361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7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68" y="317"/>
                  <a:ext cx="2915" cy="4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8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68" y="321"/>
                  <a:ext cx="22" cy="357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49" name="Rectangle 1503"/>
                <p:cNvSpPr>
                  <a:spLocks noChangeArrowheads="1"/>
                </p:cNvSpPr>
                <p:nvPr/>
              </p:nvSpPr>
              <p:spPr bwMode="auto">
                <a:xfrm>
                  <a:off x="990" y="321"/>
                  <a:ext cx="2893" cy="2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0" name="Rectangle 1504"/>
                <p:cNvSpPr>
                  <a:spLocks noChangeArrowheads="1"/>
                </p:cNvSpPr>
                <p:nvPr/>
              </p:nvSpPr>
              <p:spPr bwMode="auto">
                <a:xfrm>
                  <a:off x="990" y="323"/>
                  <a:ext cx="22" cy="355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1" name="Rectangle 1505"/>
                <p:cNvSpPr>
                  <a:spLocks noChangeArrowheads="1"/>
                </p:cNvSpPr>
                <p:nvPr/>
              </p:nvSpPr>
              <p:spPr bwMode="auto">
                <a:xfrm>
                  <a:off x="1012" y="323"/>
                  <a:ext cx="2871" cy="2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2" name="Rectangle 1506"/>
                <p:cNvSpPr>
                  <a:spLocks noChangeArrowheads="1"/>
                </p:cNvSpPr>
                <p:nvPr/>
              </p:nvSpPr>
              <p:spPr bwMode="auto">
                <a:xfrm>
                  <a:off x="1012" y="325"/>
                  <a:ext cx="21" cy="353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3" name="Rectangle 1507"/>
                <p:cNvSpPr>
                  <a:spLocks noChangeArrowheads="1"/>
                </p:cNvSpPr>
                <p:nvPr/>
              </p:nvSpPr>
              <p:spPr bwMode="auto">
                <a:xfrm>
                  <a:off x="1033" y="325"/>
                  <a:ext cx="2850" cy="2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4" name="Rectangle 1508"/>
                <p:cNvSpPr>
                  <a:spLocks noChangeArrowheads="1"/>
                </p:cNvSpPr>
                <p:nvPr/>
              </p:nvSpPr>
              <p:spPr bwMode="auto">
                <a:xfrm>
                  <a:off x="1033" y="327"/>
                  <a:ext cx="22" cy="351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5" name="Rectangle 1509"/>
                <p:cNvSpPr>
                  <a:spLocks noChangeArrowheads="1"/>
                </p:cNvSpPr>
                <p:nvPr/>
              </p:nvSpPr>
              <p:spPr bwMode="auto">
                <a:xfrm>
                  <a:off x="1055" y="327"/>
                  <a:ext cx="2828" cy="4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6" name="Rectangle 1510"/>
                <p:cNvSpPr>
                  <a:spLocks noChangeArrowheads="1"/>
                </p:cNvSpPr>
                <p:nvPr/>
              </p:nvSpPr>
              <p:spPr bwMode="auto">
                <a:xfrm>
                  <a:off x="1055" y="331"/>
                  <a:ext cx="22" cy="347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7" name="Rectangle 1511"/>
                <p:cNvSpPr>
                  <a:spLocks noChangeArrowheads="1"/>
                </p:cNvSpPr>
                <p:nvPr/>
              </p:nvSpPr>
              <p:spPr bwMode="auto">
                <a:xfrm>
                  <a:off x="1077" y="331"/>
                  <a:ext cx="2806" cy="2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8" name="Rectangle 1512"/>
                <p:cNvSpPr>
                  <a:spLocks noChangeArrowheads="1"/>
                </p:cNvSpPr>
                <p:nvPr/>
              </p:nvSpPr>
              <p:spPr bwMode="auto">
                <a:xfrm>
                  <a:off x="1077" y="333"/>
                  <a:ext cx="21" cy="345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59" name="Rectangle 1513"/>
                <p:cNvSpPr>
                  <a:spLocks noChangeArrowheads="1"/>
                </p:cNvSpPr>
                <p:nvPr/>
              </p:nvSpPr>
              <p:spPr bwMode="auto">
                <a:xfrm>
                  <a:off x="1098" y="333"/>
                  <a:ext cx="2785" cy="2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0" name="Rectangle 1514"/>
                <p:cNvSpPr>
                  <a:spLocks noChangeArrowheads="1"/>
                </p:cNvSpPr>
                <p:nvPr/>
              </p:nvSpPr>
              <p:spPr bwMode="auto">
                <a:xfrm>
                  <a:off x="1098" y="335"/>
                  <a:ext cx="24" cy="343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1" name="Rectangle 1515"/>
                <p:cNvSpPr>
                  <a:spLocks noChangeArrowheads="1"/>
                </p:cNvSpPr>
                <p:nvPr/>
              </p:nvSpPr>
              <p:spPr bwMode="auto">
                <a:xfrm>
                  <a:off x="1122" y="335"/>
                  <a:ext cx="2761" cy="4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2" name="Rectangle 1516"/>
                <p:cNvSpPr>
                  <a:spLocks noChangeArrowheads="1"/>
                </p:cNvSpPr>
                <p:nvPr/>
              </p:nvSpPr>
              <p:spPr bwMode="auto">
                <a:xfrm>
                  <a:off x="1122" y="339"/>
                  <a:ext cx="21" cy="339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3" name="Rectangle 1517"/>
                <p:cNvSpPr>
                  <a:spLocks noChangeArrowheads="1"/>
                </p:cNvSpPr>
                <p:nvPr/>
              </p:nvSpPr>
              <p:spPr bwMode="auto">
                <a:xfrm>
                  <a:off x="1143" y="339"/>
                  <a:ext cx="2740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4" name="Rectangle 1518"/>
                <p:cNvSpPr>
                  <a:spLocks noChangeArrowheads="1"/>
                </p:cNvSpPr>
                <p:nvPr/>
              </p:nvSpPr>
              <p:spPr bwMode="auto">
                <a:xfrm>
                  <a:off x="1143" y="341"/>
                  <a:ext cx="22" cy="337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5" name="Rectangle 1519"/>
                <p:cNvSpPr>
                  <a:spLocks noChangeArrowheads="1"/>
                </p:cNvSpPr>
                <p:nvPr/>
              </p:nvSpPr>
              <p:spPr bwMode="auto">
                <a:xfrm>
                  <a:off x="1165" y="341"/>
                  <a:ext cx="2718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6" name="Rectangle 1520"/>
                <p:cNvSpPr>
                  <a:spLocks noChangeArrowheads="1"/>
                </p:cNvSpPr>
                <p:nvPr/>
              </p:nvSpPr>
              <p:spPr bwMode="auto">
                <a:xfrm>
                  <a:off x="1165" y="343"/>
                  <a:ext cx="22" cy="335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7" name="Rectangle 1521"/>
                <p:cNvSpPr>
                  <a:spLocks noChangeArrowheads="1"/>
                </p:cNvSpPr>
                <p:nvPr/>
              </p:nvSpPr>
              <p:spPr bwMode="auto">
                <a:xfrm>
                  <a:off x="1187" y="343"/>
                  <a:ext cx="2696" cy="4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8" name="Rectangle 1522"/>
                <p:cNvSpPr>
                  <a:spLocks noChangeArrowheads="1"/>
                </p:cNvSpPr>
                <p:nvPr/>
              </p:nvSpPr>
              <p:spPr bwMode="auto">
                <a:xfrm>
                  <a:off x="1187" y="347"/>
                  <a:ext cx="21" cy="331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69" name="Rectangle 1523"/>
                <p:cNvSpPr>
                  <a:spLocks noChangeArrowheads="1"/>
                </p:cNvSpPr>
                <p:nvPr/>
              </p:nvSpPr>
              <p:spPr bwMode="auto">
                <a:xfrm>
                  <a:off x="1208" y="347"/>
                  <a:ext cx="2675" cy="2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0" name="Rectangle 1524"/>
                <p:cNvSpPr>
                  <a:spLocks noChangeArrowheads="1"/>
                </p:cNvSpPr>
                <p:nvPr/>
              </p:nvSpPr>
              <p:spPr bwMode="auto">
                <a:xfrm>
                  <a:off x="1208" y="349"/>
                  <a:ext cx="22" cy="329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1" name="Rectangle 1525"/>
                <p:cNvSpPr>
                  <a:spLocks noChangeArrowheads="1"/>
                </p:cNvSpPr>
                <p:nvPr/>
              </p:nvSpPr>
              <p:spPr bwMode="auto">
                <a:xfrm>
                  <a:off x="1230" y="349"/>
                  <a:ext cx="2653" cy="2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2" name="Rectangle 1526"/>
                <p:cNvSpPr>
                  <a:spLocks noChangeArrowheads="1"/>
                </p:cNvSpPr>
                <p:nvPr/>
              </p:nvSpPr>
              <p:spPr bwMode="auto">
                <a:xfrm>
                  <a:off x="1230" y="351"/>
                  <a:ext cx="22" cy="327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3" name="Rectangle 1527"/>
                <p:cNvSpPr>
                  <a:spLocks noChangeArrowheads="1"/>
                </p:cNvSpPr>
                <p:nvPr/>
              </p:nvSpPr>
              <p:spPr bwMode="auto">
                <a:xfrm>
                  <a:off x="1252" y="351"/>
                  <a:ext cx="2631" cy="4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4" name="Rectangle 1528"/>
                <p:cNvSpPr>
                  <a:spLocks noChangeArrowheads="1"/>
                </p:cNvSpPr>
                <p:nvPr/>
              </p:nvSpPr>
              <p:spPr bwMode="auto">
                <a:xfrm>
                  <a:off x="1252" y="355"/>
                  <a:ext cx="21" cy="323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5" name="Rectangle 1529"/>
                <p:cNvSpPr>
                  <a:spLocks noChangeArrowheads="1"/>
                </p:cNvSpPr>
                <p:nvPr/>
              </p:nvSpPr>
              <p:spPr bwMode="auto">
                <a:xfrm>
                  <a:off x="1273" y="355"/>
                  <a:ext cx="2610" cy="2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6" name="Rectangle 1530"/>
                <p:cNvSpPr>
                  <a:spLocks noChangeArrowheads="1"/>
                </p:cNvSpPr>
                <p:nvPr/>
              </p:nvSpPr>
              <p:spPr bwMode="auto">
                <a:xfrm>
                  <a:off x="1273" y="357"/>
                  <a:ext cx="22" cy="321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7" name="Rectangle 1531"/>
                <p:cNvSpPr>
                  <a:spLocks noChangeArrowheads="1"/>
                </p:cNvSpPr>
                <p:nvPr/>
              </p:nvSpPr>
              <p:spPr bwMode="auto">
                <a:xfrm>
                  <a:off x="1295" y="357"/>
                  <a:ext cx="2588" cy="2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8" name="Rectangle 1532"/>
                <p:cNvSpPr>
                  <a:spLocks noChangeArrowheads="1"/>
                </p:cNvSpPr>
                <p:nvPr/>
              </p:nvSpPr>
              <p:spPr bwMode="auto">
                <a:xfrm>
                  <a:off x="1295" y="359"/>
                  <a:ext cx="21" cy="319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79" name="Rectangle 1533"/>
                <p:cNvSpPr>
                  <a:spLocks noChangeArrowheads="1"/>
                </p:cNvSpPr>
                <p:nvPr/>
              </p:nvSpPr>
              <p:spPr bwMode="auto">
                <a:xfrm>
                  <a:off x="1316" y="359"/>
                  <a:ext cx="2567" cy="4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0" name="Rectangle 1534"/>
                <p:cNvSpPr>
                  <a:spLocks noChangeArrowheads="1"/>
                </p:cNvSpPr>
                <p:nvPr/>
              </p:nvSpPr>
              <p:spPr bwMode="auto">
                <a:xfrm>
                  <a:off x="1316" y="363"/>
                  <a:ext cx="22" cy="315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1" name="Rectangle 1535"/>
                <p:cNvSpPr>
                  <a:spLocks noChangeArrowheads="1"/>
                </p:cNvSpPr>
                <p:nvPr/>
              </p:nvSpPr>
              <p:spPr bwMode="auto">
                <a:xfrm>
                  <a:off x="1338" y="363"/>
                  <a:ext cx="2545" cy="2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2" name="Rectangle 1536"/>
                <p:cNvSpPr>
                  <a:spLocks noChangeArrowheads="1"/>
                </p:cNvSpPr>
                <p:nvPr/>
              </p:nvSpPr>
              <p:spPr bwMode="auto">
                <a:xfrm>
                  <a:off x="1338" y="365"/>
                  <a:ext cx="22" cy="313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3" name="Rectangle 1537"/>
                <p:cNvSpPr>
                  <a:spLocks noChangeArrowheads="1"/>
                </p:cNvSpPr>
                <p:nvPr/>
              </p:nvSpPr>
              <p:spPr bwMode="auto">
                <a:xfrm>
                  <a:off x="1360" y="365"/>
                  <a:ext cx="2523" cy="2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4" name="Rectangle 1538"/>
                <p:cNvSpPr>
                  <a:spLocks noChangeArrowheads="1"/>
                </p:cNvSpPr>
                <p:nvPr/>
              </p:nvSpPr>
              <p:spPr bwMode="auto">
                <a:xfrm>
                  <a:off x="1360" y="367"/>
                  <a:ext cx="21" cy="311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5" name="Rectangle 1539"/>
                <p:cNvSpPr>
                  <a:spLocks noChangeArrowheads="1"/>
                </p:cNvSpPr>
                <p:nvPr/>
              </p:nvSpPr>
              <p:spPr bwMode="auto">
                <a:xfrm>
                  <a:off x="1381" y="367"/>
                  <a:ext cx="2502" cy="4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6" name="Rectangle 1540"/>
                <p:cNvSpPr>
                  <a:spLocks noChangeArrowheads="1"/>
                </p:cNvSpPr>
                <p:nvPr/>
              </p:nvSpPr>
              <p:spPr bwMode="auto">
                <a:xfrm>
                  <a:off x="1381" y="371"/>
                  <a:ext cx="22" cy="307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7" name="Rectangle 1541"/>
                <p:cNvSpPr>
                  <a:spLocks noChangeArrowheads="1"/>
                </p:cNvSpPr>
                <p:nvPr/>
              </p:nvSpPr>
              <p:spPr bwMode="auto">
                <a:xfrm>
                  <a:off x="1403" y="371"/>
                  <a:ext cx="2480" cy="2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8" name="Rectangle 1542"/>
                <p:cNvSpPr>
                  <a:spLocks noChangeArrowheads="1"/>
                </p:cNvSpPr>
                <p:nvPr/>
              </p:nvSpPr>
              <p:spPr bwMode="auto">
                <a:xfrm>
                  <a:off x="1403" y="373"/>
                  <a:ext cx="22" cy="305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89" name="Rectangle 1543"/>
                <p:cNvSpPr>
                  <a:spLocks noChangeArrowheads="1"/>
                </p:cNvSpPr>
                <p:nvPr/>
              </p:nvSpPr>
              <p:spPr bwMode="auto">
                <a:xfrm>
                  <a:off x="1425" y="373"/>
                  <a:ext cx="2458" cy="2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0" name="Rectangle 1544"/>
                <p:cNvSpPr>
                  <a:spLocks noChangeArrowheads="1"/>
                </p:cNvSpPr>
                <p:nvPr/>
              </p:nvSpPr>
              <p:spPr bwMode="auto">
                <a:xfrm>
                  <a:off x="1425" y="375"/>
                  <a:ext cx="21" cy="303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1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446" y="375"/>
                  <a:ext cx="2437" cy="4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2" name="Rectangle 1546"/>
                <p:cNvSpPr>
                  <a:spLocks noChangeArrowheads="1"/>
                </p:cNvSpPr>
                <p:nvPr/>
              </p:nvSpPr>
              <p:spPr bwMode="auto">
                <a:xfrm>
                  <a:off x="1446" y="379"/>
                  <a:ext cx="22" cy="299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3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468" y="379"/>
                  <a:ext cx="2415" cy="2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4" name="Rectangle 1548"/>
                <p:cNvSpPr>
                  <a:spLocks noChangeArrowheads="1"/>
                </p:cNvSpPr>
                <p:nvPr/>
              </p:nvSpPr>
              <p:spPr bwMode="auto">
                <a:xfrm>
                  <a:off x="1468" y="381"/>
                  <a:ext cx="22" cy="297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5" name="Rectangle 1549"/>
                <p:cNvSpPr>
                  <a:spLocks noChangeArrowheads="1"/>
                </p:cNvSpPr>
                <p:nvPr/>
              </p:nvSpPr>
              <p:spPr bwMode="auto">
                <a:xfrm>
                  <a:off x="1490" y="381"/>
                  <a:ext cx="2393" cy="3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6" name="Rectangle 1550"/>
                <p:cNvSpPr>
                  <a:spLocks noChangeArrowheads="1"/>
                </p:cNvSpPr>
                <p:nvPr/>
              </p:nvSpPr>
              <p:spPr bwMode="auto">
                <a:xfrm>
                  <a:off x="1490" y="384"/>
                  <a:ext cx="23" cy="294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7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13" y="384"/>
                  <a:ext cx="2370" cy="4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8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13" y="388"/>
                  <a:ext cx="22" cy="290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199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35" y="388"/>
                  <a:ext cx="2348" cy="2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0" name="Rectangle 1554"/>
                <p:cNvSpPr>
                  <a:spLocks noChangeArrowheads="1"/>
                </p:cNvSpPr>
                <p:nvPr/>
              </p:nvSpPr>
              <p:spPr bwMode="auto">
                <a:xfrm>
                  <a:off x="1535" y="390"/>
                  <a:ext cx="21" cy="288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1" name="Rectangle 1555"/>
                <p:cNvSpPr>
                  <a:spLocks noChangeArrowheads="1"/>
                </p:cNvSpPr>
                <p:nvPr/>
              </p:nvSpPr>
              <p:spPr bwMode="auto">
                <a:xfrm>
                  <a:off x="1556" y="390"/>
                  <a:ext cx="2327" cy="2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2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56" y="392"/>
                  <a:ext cx="22" cy="286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3" name="Rectangle 1557"/>
                <p:cNvSpPr>
                  <a:spLocks noChangeArrowheads="1"/>
                </p:cNvSpPr>
                <p:nvPr/>
              </p:nvSpPr>
              <p:spPr bwMode="auto">
                <a:xfrm>
                  <a:off x="1578" y="392"/>
                  <a:ext cx="2305" cy="4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4" name="Rectangle 1558"/>
                <p:cNvSpPr>
                  <a:spLocks noChangeArrowheads="1"/>
                </p:cNvSpPr>
                <p:nvPr/>
              </p:nvSpPr>
              <p:spPr bwMode="auto">
                <a:xfrm>
                  <a:off x="1578" y="396"/>
                  <a:ext cx="22" cy="282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5" name="Rectangle 1559"/>
                <p:cNvSpPr>
                  <a:spLocks noChangeArrowheads="1"/>
                </p:cNvSpPr>
                <p:nvPr/>
              </p:nvSpPr>
              <p:spPr bwMode="auto">
                <a:xfrm>
                  <a:off x="1600" y="396"/>
                  <a:ext cx="2283" cy="2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6" name="Rectangle 1560"/>
                <p:cNvSpPr>
                  <a:spLocks noChangeArrowheads="1"/>
                </p:cNvSpPr>
                <p:nvPr/>
              </p:nvSpPr>
              <p:spPr bwMode="auto">
                <a:xfrm>
                  <a:off x="1600" y="398"/>
                  <a:ext cx="21" cy="280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7" name="Rectangle 1561"/>
                <p:cNvSpPr>
                  <a:spLocks noChangeArrowheads="1"/>
                </p:cNvSpPr>
                <p:nvPr/>
              </p:nvSpPr>
              <p:spPr bwMode="auto">
                <a:xfrm>
                  <a:off x="1621" y="398"/>
                  <a:ext cx="2262" cy="2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8" name="Rectangle 1562"/>
                <p:cNvSpPr>
                  <a:spLocks noChangeArrowheads="1"/>
                </p:cNvSpPr>
                <p:nvPr/>
              </p:nvSpPr>
              <p:spPr bwMode="auto">
                <a:xfrm>
                  <a:off x="1621" y="400"/>
                  <a:ext cx="22" cy="278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09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643" y="400"/>
                  <a:ext cx="2240" cy="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0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404"/>
                  <a:ext cx="22" cy="27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1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404"/>
                  <a:ext cx="2218" cy="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2" name="Rectangle 1566"/>
                <p:cNvSpPr>
                  <a:spLocks noChangeArrowheads="1"/>
                </p:cNvSpPr>
                <p:nvPr/>
              </p:nvSpPr>
              <p:spPr bwMode="auto">
                <a:xfrm>
                  <a:off x="1665" y="406"/>
                  <a:ext cx="21" cy="27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3" name="Rectangle 1567"/>
                <p:cNvSpPr>
                  <a:spLocks noChangeArrowheads="1"/>
                </p:cNvSpPr>
                <p:nvPr/>
              </p:nvSpPr>
              <p:spPr bwMode="auto">
                <a:xfrm>
                  <a:off x="1686" y="406"/>
                  <a:ext cx="2197" cy="2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4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86" y="408"/>
                  <a:ext cx="22" cy="270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5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08" y="408"/>
                  <a:ext cx="2175" cy="4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6" name="Rectangle 1570"/>
                <p:cNvSpPr>
                  <a:spLocks noChangeArrowheads="1"/>
                </p:cNvSpPr>
                <p:nvPr/>
              </p:nvSpPr>
              <p:spPr bwMode="auto">
                <a:xfrm>
                  <a:off x="1708" y="412"/>
                  <a:ext cx="21" cy="266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7" name="Rectangle 1571"/>
                <p:cNvSpPr>
                  <a:spLocks noChangeArrowheads="1"/>
                </p:cNvSpPr>
                <p:nvPr/>
              </p:nvSpPr>
              <p:spPr bwMode="auto">
                <a:xfrm>
                  <a:off x="1729" y="412"/>
                  <a:ext cx="2154" cy="2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8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729" y="414"/>
                  <a:ext cx="22" cy="264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19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751" y="414"/>
                  <a:ext cx="2132" cy="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0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51" y="416"/>
                  <a:ext cx="22" cy="26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1" name="Rectangle 1575"/>
                <p:cNvSpPr>
                  <a:spLocks noChangeArrowheads="1"/>
                </p:cNvSpPr>
                <p:nvPr/>
              </p:nvSpPr>
              <p:spPr bwMode="auto">
                <a:xfrm>
                  <a:off x="1773" y="416"/>
                  <a:ext cx="2110" cy="2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2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773" y="418"/>
                  <a:ext cx="21" cy="260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3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794" y="418"/>
                  <a:ext cx="2089" cy="4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4" name="Rectangle 1578"/>
                <p:cNvSpPr>
                  <a:spLocks noChangeArrowheads="1"/>
                </p:cNvSpPr>
                <p:nvPr/>
              </p:nvSpPr>
              <p:spPr bwMode="auto">
                <a:xfrm>
                  <a:off x="1794" y="422"/>
                  <a:ext cx="22" cy="256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5" name="Rectangle 1579"/>
                <p:cNvSpPr>
                  <a:spLocks noChangeArrowheads="1"/>
                </p:cNvSpPr>
                <p:nvPr/>
              </p:nvSpPr>
              <p:spPr bwMode="auto">
                <a:xfrm>
                  <a:off x="1816" y="422"/>
                  <a:ext cx="2067" cy="2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6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816" y="424"/>
                  <a:ext cx="22" cy="254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7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838" y="424"/>
                  <a:ext cx="2045" cy="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8" name="Rectangle 1582"/>
                <p:cNvSpPr>
                  <a:spLocks noChangeArrowheads="1"/>
                </p:cNvSpPr>
                <p:nvPr/>
              </p:nvSpPr>
              <p:spPr bwMode="auto">
                <a:xfrm>
                  <a:off x="1838" y="426"/>
                  <a:ext cx="21" cy="25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29" name="Rectangle 1583"/>
                <p:cNvSpPr>
                  <a:spLocks noChangeArrowheads="1"/>
                </p:cNvSpPr>
                <p:nvPr/>
              </p:nvSpPr>
              <p:spPr bwMode="auto">
                <a:xfrm>
                  <a:off x="1859" y="426"/>
                  <a:ext cx="2024" cy="4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0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859" y="430"/>
                  <a:ext cx="22" cy="248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1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881" y="430"/>
                  <a:ext cx="2002" cy="2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2" name="Rectangle 1586"/>
                <p:cNvSpPr>
                  <a:spLocks noChangeArrowheads="1"/>
                </p:cNvSpPr>
                <p:nvPr/>
              </p:nvSpPr>
              <p:spPr bwMode="auto">
                <a:xfrm>
                  <a:off x="1881" y="432"/>
                  <a:ext cx="23" cy="246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3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904" y="432"/>
                  <a:ext cx="1979" cy="2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4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904" y="434"/>
                  <a:ext cx="22" cy="244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5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926" y="434"/>
                  <a:ext cx="1957" cy="4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6" name="Rectangle 1590"/>
                <p:cNvSpPr>
                  <a:spLocks noChangeArrowheads="1"/>
                </p:cNvSpPr>
                <p:nvPr/>
              </p:nvSpPr>
              <p:spPr bwMode="auto">
                <a:xfrm>
                  <a:off x="1926" y="438"/>
                  <a:ext cx="22" cy="240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7" name="Rectangle 1591"/>
                <p:cNvSpPr>
                  <a:spLocks noChangeArrowheads="1"/>
                </p:cNvSpPr>
                <p:nvPr/>
              </p:nvSpPr>
              <p:spPr bwMode="auto">
                <a:xfrm>
                  <a:off x="1948" y="438"/>
                  <a:ext cx="1935" cy="2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8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948" y="440"/>
                  <a:ext cx="21" cy="238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39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969" y="440"/>
                  <a:ext cx="1914" cy="2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0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969" y="442"/>
                  <a:ext cx="22" cy="236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1" name="Rectangle 1595"/>
                <p:cNvSpPr>
                  <a:spLocks noChangeArrowheads="1"/>
                </p:cNvSpPr>
                <p:nvPr/>
              </p:nvSpPr>
              <p:spPr bwMode="auto">
                <a:xfrm>
                  <a:off x="1991" y="442"/>
                  <a:ext cx="1892" cy="4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2" name="Rectangle 1596"/>
                <p:cNvSpPr>
                  <a:spLocks noChangeArrowheads="1"/>
                </p:cNvSpPr>
                <p:nvPr/>
              </p:nvSpPr>
              <p:spPr bwMode="auto">
                <a:xfrm>
                  <a:off x="1991" y="446"/>
                  <a:ext cx="22" cy="232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3" name="Rectangle 1597"/>
                <p:cNvSpPr>
                  <a:spLocks noChangeArrowheads="1"/>
                </p:cNvSpPr>
                <p:nvPr/>
              </p:nvSpPr>
              <p:spPr bwMode="auto">
                <a:xfrm>
                  <a:off x="2013" y="446"/>
                  <a:ext cx="1870" cy="2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4" name="Rectangle 1598"/>
                <p:cNvSpPr>
                  <a:spLocks noChangeArrowheads="1"/>
                </p:cNvSpPr>
                <p:nvPr/>
              </p:nvSpPr>
              <p:spPr bwMode="auto">
                <a:xfrm>
                  <a:off x="2013" y="448"/>
                  <a:ext cx="21" cy="230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5" name="Rectangle 1599"/>
                <p:cNvSpPr>
                  <a:spLocks noChangeArrowheads="1"/>
                </p:cNvSpPr>
                <p:nvPr/>
              </p:nvSpPr>
              <p:spPr bwMode="auto">
                <a:xfrm>
                  <a:off x="2034" y="448"/>
                  <a:ext cx="1849" cy="2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6" name="Rectangle 1600"/>
                <p:cNvSpPr>
                  <a:spLocks noChangeArrowheads="1"/>
                </p:cNvSpPr>
                <p:nvPr/>
              </p:nvSpPr>
              <p:spPr bwMode="auto">
                <a:xfrm>
                  <a:off x="2034" y="450"/>
                  <a:ext cx="22" cy="228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7" name="Rectangle 1601"/>
                <p:cNvSpPr>
                  <a:spLocks noChangeArrowheads="1"/>
                </p:cNvSpPr>
                <p:nvPr/>
              </p:nvSpPr>
              <p:spPr bwMode="auto">
                <a:xfrm>
                  <a:off x="2056" y="450"/>
                  <a:ext cx="1827" cy="5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8" name="Rectangle 1602"/>
                <p:cNvSpPr>
                  <a:spLocks noChangeArrowheads="1"/>
                </p:cNvSpPr>
                <p:nvPr/>
              </p:nvSpPr>
              <p:spPr bwMode="auto">
                <a:xfrm>
                  <a:off x="2056" y="455"/>
                  <a:ext cx="21" cy="223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49" name="Rectangle 1603"/>
                <p:cNvSpPr>
                  <a:spLocks noChangeArrowheads="1"/>
                </p:cNvSpPr>
                <p:nvPr/>
              </p:nvSpPr>
              <p:spPr bwMode="auto">
                <a:xfrm>
                  <a:off x="2077" y="455"/>
                  <a:ext cx="1806" cy="2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0" name="Rectangle 1604"/>
                <p:cNvSpPr>
                  <a:spLocks noChangeArrowheads="1"/>
                </p:cNvSpPr>
                <p:nvPr/>
              </p:nvSpPr>
              <p:spPr bwMode="auto">
                <a:xfrm>
                  <a:off x="2077" y="457"/>
                  <a:ext cx="22" cy="221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1" name="Rectangle 1605"/>
                <p:cNvSpPr>
                  <a:spLocks noChangeArrowheads="1"/>
                </p:cNvSpPr>
                <p:nvPr/>
              </p:nvSpPr>
              <p:spPr bwMode="auto">
                <a:xfrm>
                  <a:off x="2099" y="457"/>
                  <a:ext cx="1784" cy="2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2" name="Rectangle 1606"/>
                <p:cNvSpPr>
                  <a:spLocks noChangeArrowheads="1"/>
                </p:cNvSpPr>
                <p:nvPr/>
              </p:nvSpPr>
              <p:spPr bwMode="auto">
                <a:xfrm>
                  <a:off x="2099" y="459"/>
                  <a:ext cx="22" cy="219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3" name="Rectangle 1607"/>
                <p:cNvSpPr>
                  <a:spLocks noChangeArrowheads="1"/>
                </p:cNvSpPr>
                <p:nvPr/>
              </p:nvSpPr>
              <p:spPr bwMode="auto">
                <a:xfrm>
                  <a:off x="2121" y="459"/>
                  <a:ext cx="1762" cy="4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4" name="Rectangle 1608"/>
                <p:cNvSpPr>
                  <a:spLocks noChangeArrowheads="1"/>
                </p:cNvSpPr>
                <p:nvPr/>
              </p:nvSpPr>
              <p:spPr bwMode="auto">
                <a:xfrm>
                  <a:off x="2121" y="463"/>
                  <a:ext cx="21" cy="215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5" name="Rectangle 1609"/>
                <p:cNvSpPr>
                  <a:spLocks noChangeArrowheads="1"/>
                </p:cNvSpPr>
                <p:nvPr/>
              </p:nvSpPr>
              <p:spPr bwMode="auto">
                <a:xfrm>
                  <a:off x="2142" y="463"/>
                  <a:ext cx="1741" cy="2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6" name="Rectangle 1610"/>
                <p:cNvSpPr>
                  <a:spLocks noChangeArrowheads="1"/>
                </p:cNvSpPr>
                <p:nvPr/>
              </p:nvSpPr>
              <p:spPr bwMode="auto">
                <a:xfrm>
                  <a:off x="2142" y="465"/>
                  <a:ext cx="22" cy="213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7" name="Rectangle 1611"/>
                <p:cNvSpPr>
                  <a:spLocks noChangeArrowheads="1"/>
                </p:cNvSpPr>
                <p:nvPr/>
              </p:nvSpPr>
              <p:spPr bwMode="auto">
                <a:xfrm>
                  <a:off x="2164" y="465"/>
                  <a:ext cx="1719" cy="2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8" name="Rectangle 1612"/>
                <p:cNvSpPr>
                  <a:spLocks noChangeArrowheads="1"/>
                </p:cNvSpPr>
                <p:nvPr/>
              </p:nvSpPr>
              <p:spPr bwMode="auto">
                <a:xfrm>
                  <a:off x="2164" y="467"/>
                  <a:ext cx="22" cy="211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59" name="Rectangle 1613"/>
                <p:cNvSpPr>
                  <a:spLocks noChangeArrowheads="1"/>
                </p:cNvSpPr>
                <p:nvPr/>
              </p:nvSpPr>
              <p:spPr bwMode="auto">
                <a:xfrm>
                  <a:off x="2186" y="467"/>
                  <a:ext cx="1697" cy="4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0" name="Rectangle 1614"/>
                <p:cNvSpPr>
                  <a:spLocks noChangeArrowheads="1"/>
                </p:cNvSpPr>
                <p:nvPr/>
              </p:nvSpPr>
              <p:spPr bwMode="auto">
                <a:xfrm>
                  <a:off x="2186" y="471"/>
                  <a:ext cx="21" cy="207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1" name="Rectangle 1615"/>
                <p:cNvSpPr>
                  <a:spLocks noChangeArrowheads="1"/>
                </p:cNvSpPr>
                <p:nvPr/>
              </p:nvSpPr>
              <p:spPr bwMode="auto">
                <a:xfrm>
                  <a:off x="2207" y="471"/>
                  <a:ext cx="1676" cy="2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2" name="Rectangle 1616"/>
                <p:cNvSpPr>
                  <a:spLocks noChangeArrowheads="1"/>
                </p:cNvSpPr>
                <p:nvPr/>
              </p:nvSpPr>
              <p:spPr bwMode="auto">
                <a:xfrm>
                  <a:off x="2207" y="473"/>
                  <a:ext cx="22" cy="205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3" name="Rectangle 1617"/>
                <p:cNvSpPr>
                  <a:spLocks noChangeArrowheads="1"/>
                </p:cNvSpPr>
                <p:nvPr/>
              </p:nvSpPr>
              <p:spPr bwMode="auto">
                <a:xfrm>
                  <a:off x="2229" y="473"/>
                  <a:ext cx="1654" cy="2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4" name="Rectangle 1618"/>
                <p:cNvSpPr>
                  <a:spLocks noChangeArrowheads="1"/>
                </p:cNvSpPr>
                <p:nvPr/>
              </p:nvSpPr>
              <p:spPr bwMode="auto">
                <a:xfrm>
                  <a:off x="2229" y="475"/>
                  <a:ext cx="22" cy="203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5" name="Rectangle 1619"/>
                <p:cNvSpPr>
                  <a:spLocks noChangeArrowheads="1"/>
                </p:cNvSpPr>
                <p:nvPr/>
              </p:nvSpPr>
              <p:spPr bwMode="auto">
                <a:xfrm>
                  <a:off x="2251" y="475"/>
                  <a:ext cx="1632" cy="4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6" name="Rectangle 1620"/>
                <p:cNvSpPr>
                  <a:spLocks noChangeArrowheads="1"/>
                </p:cNvSpPr>
                <p:nvPr/>
              </p:nvSpPr>
              <p:spPr bwMode="auto">
                <a:xfrm>
                  <a:off x="2251" y="479"/>
                  <a:ext cx="21" cy="199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7" name="Rectangle 1621"/>
                <p:cNvSpPr>
                  <a:spLocks noChangeArrowheads="1"/>
                </p:cNvSpPr>
                <p:nvPr/>
              </p:nvSpPr>
              <p:spPr bwMode="auto">
                <a:xfrm>
                  <a:off x="2272" y="479"/>
                  <a:ext cx="1611" cy="2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8" name="Rectangle 1622"/>
                <p:cNvSpPr>
                  <a:spLocks noChangeArrowheads="1"/>
                </p:cNvSpPr>
                <p:nvPr/>
              </p:nvSpPr>
              <p:spPr bwMode="auto">
                <a:xfrm>
                  <a:off x="2272" y="481"/>
                  <a:ext cx="22" cy="197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69" name="Rectangle 1623"/>
                <p:cNvSpPr>
                  <a:spLocks noChangeArrowheads="1"/>
                </p:cNvSpPr>
                <p:nvPr/>
              </p:nvSpPr>
              <p:spPr bwMode="auto">
                <a:xfrm>
                  <a:off x="2294" y="481"/>
                  <a:ext cx="1589" cy="2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0" name="Rectangle 1624"/>
                <p:cNvSpPr>
                  <a:spLocks noChangeArrowheads="1"/>
                </p:cNvSpPr>
                <p:nvPr/>
              </p:nvSpPr>
              <p:spPr bwMode="auto">
                <a:xfrm>
                  <a:off x="2294" y="483"/>
                  <a:ext cx="23" cy="195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1" name="Rectangle 1625"/>
                <p:cNvSpPr>
                  <a:spLocks noChangeArrowheads="1"/>
                </p:cNvSpPr>
                <p:nvPr/>
              </p:nvSpPr>
              <p:spPr bwMode="auto">
                <a:xfrm>
                  <a:off x="2317" y="483"/>
                  <a:ext cx="1566" cy="4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2" name="Rectangle 1626"/>
                <p:cNvSpPr>
                  <a:spLocks noChangeArrowheads="1"/>
                </p:cNvSpPr>
                <p:nvPr/>
              </p:nvSpPr>
              <p:spPr bwMode="auto">
                <a:xfrm>
                  <a:off x="2317" y="487"/>
                  <a:ext cx="22" cy="191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3" name="Rectangle 1627"/>
                <p:cNvSpPr>
                  <a:spLocks noChangeArrowheads="1"/>
                </p:cNvSpPr>
                <p:nvPr/>
              </p:nvSpPr>
              <p:spPr bwMode="auto">
                <a:xfrm>
                  <a:off x="2339" y="487"/>
                  <a:ext cx="1544" cy="2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4" name="Rectangle 1628"/>
                <p:cNvSpPr>
                  <a:spLocks noChangeArrowheads="1"/>
                </p:cNvSpPr>
                <p:nvPr/>
              </p:nvSpPr>
              <p:spPr bwMode="auto">
                <a:xfrm>
                  <a:off x="2339" y="489"/>
                  <a:ext cx="22" cy="189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5" name="Rectangle 1629"/>
                <p:cNvSpPr>
                  <a:spLocks noChangeArrowheads="1"/>
                </p:cNvSpPr>
                <p:nvPr/>
              </p:nvSpPr>
              <p:spPr bwMode="auto">
                <a:xfrm>
                  <a:off x="2361" y="489"/>
                  <a:ext cx="1522" cy="2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6" name="Rectangle 1630"/>
                <p:cNvSpPr>
                  <a:spLocks noChangeArrowheads="1"/>
                </p:cNvSpPr>
                <p:nvPr/>
              </p:nvSpPr>
              <p:spPr bwMode="auto">
                <a:xfrm>
                  <a:off x="2361" y="491"/>
                  <a:ext cx="21" cy="187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7" name="Rectangle 1631"/>
                <p:cNvSpPr>
                  <a:spLocks noChangeArrowheads="1"/>
                </p:cNvSpPr>
                <p:nvPr/>
              </p:nvSpPr>
              <p:spPr bwMode="auto">
                <a:xfrm>
                  <a:off x="2382" y="491"/>
                  <a:ext cx="1501" cy="4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8" name="Rectangle 1632"/>
                <p:cNvSpPr>
                  <a:spLocks noChangeArrowheads="1"/>
                </p:cNvSpPr>
                <p:nvPr/>
              </p:nvSpPr>
              <p:spPr bwMode="auto">
                <a:xfrm>
                  <a:off x="2382" y="495"/>
                  <a:ext cx="22" cy="183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79" name="Rectangle 1633"/>
                <p:cNvSpPr>
                  <a:spLocks noChangeArrowheads="1"/>
                </p:cNvSpPr>
                <p:nvPr/>
              </p:nvSpPr>
              <p:spPr bwMode="auto">
                <a:xfrm>
                  <a:off x="2404" y="495"/>
                  <a:ext cx="1479" cy="2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0" name="Rectangle 1634"/>
                <p:cNvSpPr>
                  <a:spLocks noChangeArrowheads="1"/>
                </p:cNvSpPr>
                <p:nvPr/>
              </p:nvSpPr>
              <p:spPr bwMode="auto">
                <a:xfrm>
                  <a:off x="2404" y="497"/>
                  <a:ext cx="22" cy="181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1" name="Rectangle 1635"/>
                <p:cNvSpPr>
                  <a:spLocks noChangeArrowheads="1"/>
                </p:cNvSpPr>
                <p:nvPr/>
              </p:nvSpPr>
              <p:spPr bwMode="auto">
                <a:xfrm>
                  <a:off x="2426" y="497"/>
                  <a:ext cx="1457" cy="2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2" name="Rectangle 1636"/>
                <p:cNvSpPr>
                  <a:spLocks noChangeArrowheads="1"/>
                </p:cNvSpPr>
                <p:nvPr/>
              </p:nvSpPr>
              <p:spPr bwMode="auto">
                <a:xfrm>
                  <a:off x="2426" y="499"/>
                  <a:ext cx="21" cy="179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3" name="Rectangle 1637"/>
                <p:cNvSpPr>
                  <a:spLocks noChangeArrowheads="1"/>
                </p:cNvSpPr>
                <p:nvPr/>
              </p:nvSpPr>
              <p:spPr bwMode="auto">
                <a:xfrm>
                  <a:off x="2447" y="499"/>
                  <a:ext cx="1436" cy="2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4" name="Rectangle 1638"/>
                <p:cNvSpPr>
                  <a:spLocks noChangeArrowheads="1"/>
                </p:cNvSpPr>
                <p:nvPr/>
              </p:nvSpPr>
              <p:spPr bwMode="auto">
                <a:xfrm>
                  <a:off x="2447" y="501"/>
                  <a:ext cx="22" cy="177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5" name="Rectangle 1639"/>
                <p:cNvSpPr>
                  <a:spLocks noChangeArrowheads="1"/>
                </p:cNvSpPr>
                <p:nvPr/>
              </p:nvSpPr>
              <p:spPr bwMode="auto">
                <a:xfrm>
                  <a:off x="2469" y="501"/>
                  <a:ext cx="1414" cy="4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36286" name="Rectangle 1640"/>
                <p:cNvSpPr>
                  <a:spLocks noChangeArrowheads="1"/>
                </p:cNvSpPr>
                <p:nvPr/>
              </p:nvSpPr>
              <p:spPr bwMode="auto">
                <a:xfrm>
                  <a:off x="2469" y="505"/>
                  <a:ext cx="21" cy="173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</p:grpSp>
          <p:sp>
            <p:nvSpPr>
              <p:cNvPr id="35960" name="Rectangle 1642"/>
              <p:cNvSpPr>
                <a:spLocks noChangeArrowheads="1"/>
              </p:cNvSpPr>
              <p:nvPr/>
            </p:nvSpPr>
            <p:spPr bwMode="auto">
              <a:xfrm>
                <a:off x="2490" y="505"/>
                <a:ext cx="1393" cy="2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1" name="Rectangle 1643"/>
              <p:cNvSpPr>
                <a:spLocks noChangeArrowheads="1"/>
              </p:cNvSpPr>
              <p:nvPr/>
            </p:nvSpPr>
            <p:spPr bwMode="auto">
              <a:xfrm>
                <a:off x="2490" y="507"/>
                <a:ext cx="22" cy="171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2" name="Rectangle 1644"/>
              <p:cNvSpPr>
                <a:spLocks noChangeArrowheads="1"/>
              </p:cNvSpPr>
              <p:nvPr/>
            </p:nvSpPr>
            <p:spPr bwMode="auto">
              <a:xfrm>
                <a:off x="2512" y="507"/>
                <a:ext cx="1371" cy="2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3" name="Rectangle 1645"/>
              <p:cNvSpPr>
                <a:spLocks noChangeArrowheads="1"/>
              </p:cNvSpPr>
              <p:nvPr/>
            </p:nvSpPr>
            <p:spPr bwMode="auto">
              <a:xfrm>
                <a:off x="2512" y="509"/>
                <a:ext cx="22" cy="169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4" name="Rectangle 1646"/>
              <p:cNvSpPr>
                <a:spLocks noChangeArrowheads="1"/>
              </p:cNvSpPr>
              <p:nvPr/>
            </p:nvSpPr>
            <p:spPr bwMode="auto">
              <a:xfrm>
                <a:off x="2534" y="509"/>
                <a:ext cx="1349" cy="4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5" name="Rectangle 1647"/>
              <p:cNvSpPr>
                <a:spLocks noChangeArrowheads="1"/>
              </p:cNvSpPr>
              <p:nvPr/>
            </p:nvSpPr>
            <p:spPr bwMode="auto">
              <a:xfrm>
                <a:off x="2534" y="513"/>
                <a:ext cx="21" cy="165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6" name="Rectangle 1648"/>
              <p:cNvSpPr>
                <a:spLocks noChangeArrowheads="1"/>
              </p:cNvSpPr>
              <p:nvPr/>
            </p:nvSpPr>
            <p:spPr bwMode="auto">
              <a:xfrm>
                <a:off x="2555" y="513"/>
                <a:ext cx="1328" cy="2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7" name="Rectangle 1649"/>
              <p:cNvSpPr>
                <a:spLocks noChangeArrowheads="1"/>
              </p:cNvSpPr>
              <p:nvPr/>
            </p:nvSpPr>
            <p:spPr bwMode="auto">
              <a:xfrm>
                <a:off x="2555" y="515"/>
                <a:ext cx="22" cy="163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8" name="Rectangle 1650"/>
              <p:cNvSpPr>
                <a:spLocks noChangeArrowheads="1"/>
              </p:cNvSpPr>
              <p:nvPr/>
            </p:nvSpPr>
            <p:spPr bwMode="auto">
              <a:xfrm>
                <a:off x="2577" y="515"/>
                <a:ext cx="1306" cy="2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69" name="Rectangle 1651"/>
              <p:cNvSpPr>
                <a:spLocks noChangeArrowheads="1"/>
              </p:cNvSpPr>
              <p:nvPr/>
            </p:nvSpPr>
            <p:spPr bwMode="auto">
              <a:xfrm>
                <a:off x="2577" y="517"/>
                <a:ext cx="22" cy="161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0" name="Rectangle 1652"/>
              <p:cNvSpPr>
                <a:spLocks noChangeArrowheads="1"/>
              </p:cNvSpPr>
              <p:nvPr/>
            </p:nvSpPr>
            <p:spPr bwMode="auto">
              <a:xfrm>
                <a:off x="2599" y="517"/>
                <a:ext cx="1284" cy="4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1" name="Rectangle 1653"/>
              <p:cNvSpPr>
                <a:spLocks noChangeArrowheads="1"/>
              </p:cNvSpPr>
              <p:nvPr/>
            </p:nvSpPr>
            <p:spPr bwMode="auto">
              <a:xfrm>
                <a:off x="2599" y="521"/>
                <a:ext cx="21" cy="157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2" name="Rectangle 1654"/>
              <p:cNvSpPr>
                <a:spLocks noChangeArrowheads="1"/>
              </p:cNvSpPr>
              <p:nvPr/>
            </p:nvSpPr>
            <p:spPr bwMode="auto">
              <a:xfrm>
                <a:off x="2620" y="521"/>
                <a:ext cx="1263" cy="3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3" name="Rectangle 1655"/>
              <p:cNvSpPr>
                <a:spLocks noChangeArrowheads="1"/>
              </p:cNvSpPr>
              <p:nvPr/>
            </p:nvSpPr>
            <p:spPr bwMode="auto">
              <a:xfrm>
                <a:off x="2620" y="524"/>
                <a:ext cx="22" cy="154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4" name="Rectangle 1656"/>
              <p:cNvSpPr>
                <a:spLocks noChangeArrowheads="1"/>
              </p:cNvSpPr>
              <p:nvPr/>
            </p:nvSpPr>
            <p:spPr bwMode="auto">
              <a:xfrm>
                <a:off x="2642" y="524"/>
                <a:ext cx="1241" cy="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5" name="Rectangle 1657"/>
              <p:cNvSpPr>
                <a:spLocks noChangeArrowheads="1"/>
              </p:cNvSpPr>
              <p:nvPr/>
            </p:nvSpPr>
            <p:spPr bwMode="auto">
              <a:xfrm>
                <a:off x="2642" y="526"/>
                <a:ext cx="22" cy="15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6" name="Rectangle 1658"/>
              <p:cNvSpPr>
                <a:spLocks noChangeArrowheads="1"/>
              </p:cNvSpPr>
              <p:nvPr/>
            </p:nvSpPr>
            <p:spPr bwMode="auto">
              <a:xfrm>
                <a:off x="2664" y="526"/>
                <a:ext cx="1219" cy="4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7" name="Rectangle 1659"/>
              <p:cNvSpPr>
                <a:spLocks noChangeArrowheads="1"/>
              </p:cNvSpPr>
              <p:nvPr/>
            </p:nvSpPr>
            <p:spPr bwMode="auto">
              <a:xfrm>
                <a:off x="2664" y="530"/>
                <a:ext cx="21" cy="148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8" name="Rectangle 1660"/>
              <p:cNvSpPr>
                <a:spLocks noChangeArrowheads="1"/>
              </p:cNvSpPr>
              <p:nvPr/>
            </p:nvSpPr>
            <p:spPr bwMode="auto">
              <a:xfrm>
                <a:off x="2685" y="530"/>
                <a:ext cx="1198" cy="2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79" name="Rectangle 1661"/>
              <p:cNvSpPr>
                <a:spLocks noChangeArrowheads="1"/>
              </p:cNvSpPr>
              <p:nvPr/>
            </p:nvSpPr>
            <p:spPr bwMode="auto">
              <a:xfrm>
                <a:off x="2685" y="532"/>
                <a:ext cx="24" cy="146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0" name="Rectangle 1662"/>
              <p:cNvSpPr>
                <a:spLocks noChangeArrowheads="1"/>
              </p:cNvSpPr>
              <p:nvPr/>
            </p:nvSpPr>
            <p:spPr bwMode="auto">
              <a:xfrm>
                <a:off x="2709" y="532"/>
                <a:ext cx="1174" cy="2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1" name="Rectangle 1663"/>
              <p:cNvSpPr>
                <a:spLocks noChangeArrowheads="1"/>
              </p:cNvSpPr>
              <p:nvPr/>
            </p:nvSpPr>
            <p:spPr bwMode="auto">
              <a:xfrm>
                <a:off x="2709" y="534"/>
                <a:ext cx="21" cy="144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2" name="Rectangle 1664"/>
              <p:cNvSpPr>
                <a:spLocks noChangeArrowheads="1"/>
              </p:cNvSpPr>
              <p:nvPr/>
            </p:nvSpPr>
            <p:spPr bwMode="auto">
              <a:xfrm>
                <a:off x="2730" y="534"/>
                <a:ext cx="1153" cy="4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3" name="Rectangle 1665"/>
              <p:cNvSpPr>
                <a:spLocks noChangeArrowheads="1"/>
              </p:cNvSpPr>
              <p:nvPr/>
            </p:nvSpPr>
            <p:spPr bwMode="auto">
              <a:xfrm>
                <a:off x="2730" y="538"/>
                <a:ext cx="22" cy="140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4" name="Rectangle 1666"/>
              <p:cNvSpPr>
                <a:spLocks noChangeArrowheads="1"/>
              </p:cNvSpPr>
              <p:nvPr/>
            </p:nvSpPr>
            <p:spPr bwMode="auto">
              <a:xfrm>
                <a:off x="2752" y="538"/>
                <a:ext cx="1131" cy="2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5" name="Rectangle 1667"/>
              <p:cNvSpPr>
                <a:spLocks noChangeArrowheads="1"/>
              </p:cNvSpPr>
              <p:nvPr/>
            </p:nvSpPr>
            <p:spPr bwMode="auto">
              <a:xfrm>
                <a:off x="2752" y="540"/>
                <a:ext cx="22" cy="138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6" name="Rectangle 1668"/>
              <p:cNvSpPr>
                <a:spLocks noChangeArrowheads="1"/>
              </p:cNvSpPr>
              <p:nvPr/>
            </p:nvSpPr>
            <p:spPr bwMode="auto">
              <a:xfrm>
                <a:off x="2774" y="540"/>
                <a:ext cx="1109" cy="2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7" name="Rectangle 1669"/>
              <p:cNvSpPr>
                <a:spLocks noChangeArrowheads="1"/>
              </p:cNvSpPr>
              <p:nvPr/>
            </p:nvSpPr>
            <p:spPr bwMode="auto">
              <a:xfrm>
                <a:off x="2774" y="542"/>
                <a:ext cx="21" cy="136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8" name="Rectangle 1670"/>
              <p:cNvSpPr>
                <a:spLocks noChangeArrowheads="1"/>
              </p:cNvSpPr>
              <p:nvPr/>
            </p:nvSpPr>
            <p:spPr bwMode="auto">
              <a:xfrm>
                <a:off x="2795" y="542"/>
                <a:ext cx="1088" cy="4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89" name="Rectangle 1671"/>
              <p:cNvSpPr>
                <a:spLocks noChangeArrowheads="1"/>
              </p:cNvSpPr>
              <p:nvPr/>
            </p:nvSpPr>
            <p:spPr bwMode="auto">
              <a:xfrm>
                <a:off x="2795" y="546"/>
                <a:ext cx="22" cy="132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0" name="Rectangle 1672"/>
              <p:cNvSpPr>
                <a:spLocks noChangeArrowheads="1"/>
              </p:cNvSpPr>
              <p:nvPr/>
            </p:nvSpPr>
            <p:spPr bwMode="auto">
              <a:xfrm>
                <a:off x="2817" y="546"/>
                <a:ext cx="1066" cy="2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1" name="Rectangle 1673"/>
              <p:cNvSpPr>
                <a:spLocks noChangeArrowheads="1"/>
              </p:cNvSpPr>
              <p:nvPr/>
            </p:nvSpPr>
            <p:spPr bwMode="auto">
              <a:xfrm>
                <a:off x="2817" y="548"/>
                <a:ext cx="22" cy="130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2" name="Rectangle 1674"/>
              <p:cNvSpPr>
                <a:spLocks noChangeArrowheads="1"/>
              </p:cNvSpPr>
              <p:nvPr/>
            </p:nvSpPr>
            <p:spPr bwMode="auto">
              <a:xfrm>
                <a:off x="2839" y="548"/>
                <a:ext cx="1044" cy="2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3" name="Rectangle 1675"/>
              <p:cNvSpPr>
                <a:spLocks noChangeArrowheads="1"/>
              </p:cNvSpPr>
              <p:nvPr/>
            </p:nvSpPr>
            <p:spPr bwMode="auto">
              <a:xfrm>
                <a:off x="2839" y="550"/>
                <a:ext cx="21" cy="128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4" name="Rectangle 1676"/>
              <p:cNvSpPr>
                <a:spLocks noChangeArrowheads="1"/>
              </p:cNvSpPr>
              <p:nvPr/>
            </p:nvSpPr>
            <p:spPr bwMode="auto">
              <a:xfrm>
                <a:off x="2860" y="550"/>
                <a:ext cx="1023" cy="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5" name="Rectangle 1677"/>
              <p:cNvSpPr>
                <a:spLocks noChangeArrowheads="1"/>
              </p:cNvSpPr>
              <p:nvPr/>
            </p:nvSpPr>
            <p:spPr bwMode="auto">
              <a:xfrm>
                <a:off x="2860" y="554"/>
                <a:ext cx="22" cy="12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6" name="Rectangle 1678"/>
              <p:cNvSpPr>
                <a:spLocks noChangeArrowheads="1"/>
              </p:cNvSpPr>
              <p:nvPr/>
            </p:nvSpPr>
            <p:spPr bwMode="auto">
              <a:xfrm>
                <a:off x="2882" y="554"/>
                <a:ext cx="1001" cy="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7" name="Rectangle 1679"/>
              <p:cNvSpPr>
                <a:spLocks noChangeArrowheads="1"/>
              </p:cNvSpPr>
              <p:nvPr/>
            </p:nvSpPr>
            <p:spPr bwMode="auto">
              <a:xfrm>
                <a:off x="2882" y="556"/>
                <a:ext cx="21" cy="12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8" name="Rectangle 1680"/>
              <p:cNvSpPr>
                <a:spLocks noChangeArrowheads="1"/>
              </p:cNvSpPr>
              <p:nvPr/>
            </p:nvSpPr>
            <p:spPr bwMode="auto">
              <a:xfrm>
                <a:off x="2903" y="556"/>
                <a:ext cx="980" cy="2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5999" name="Rectangle 1681"/>
              <p:cNvSpPr>
                <a:spLocks noChangeArrowheads="1"/>
              </p:cNvSpPr>
              <p:nvPr/>
            </p:nvSpPr>
            <p:spPr bwMode="auto">
              <a:xfrm>
                <a:off x="2903" y="558"/>
                <a:ext cx="22" cy="120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0" name="Rectangle 1682"/>
              <p:cNvSpPr>
                <a:spLocks noChangeArrowheads="1"/>
              </p:cNvSpPr>
              <p:nvPr/>
            </p:nvSpPr>
            <p:spPr bwMode="auto">
              <a:xfrm>
                <a:off x="2925" y="558"/>
                <a:ext cx="958" cy="4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1" name="Rectangle 1683"/>
              <p:cNvSpPr>
                <a:spLocks noChangeArrowheads="1"/>
              </p:cNvSpPr>
              <p:nvPr/>
            </p:nvSpPr>
            <p:spPr bwMode="auto">
              <a:xfrm>
                <a:off x="2925" y="562"/>
                <a:ext cx="22" cy="116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2" name="Rectangle 1684"/>
              <p:cNvSpPr>
                <a:spLocks noChangeArrowheads="1"/>
              </p:cNvSpPr>
              <p:nvPr/>
            </p:nvSpPr>
            <p:spPr bwMode="auto">
              <a:xfrm>
                <a:off x="2947" y="562"/>
                <a:ext cx="936" cy="2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3" name="Rectangle 1685"/>
              <p:cNvSpPr>
                <a:spLocks noChangeArrowheads="1"/>
              </p:cNvSpPr>
              <p:nvPr/>
            </p:nvSpPr>
            <p:spPr bwMode="auto">
              <a:xfrm>
                <a:off x="2947" y="564"/>
                <a:ext cx="21" cy="114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4" name="Rectangle 1686"/>
              <p:cNvSpPr>
                <a:spLocks noChangeArrowheads="1"/>
              </p:cNvSpPr>
              <p:nvPr/>
            </p:nvSpPr>
            <p:spPr bwMode="auto">
              <a:xfrm>
                <a:off x="2968" y="564"/>
                <a:ext cx="915" cy="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5" name="Rectangle 1687"/>
              <p:cNvSpPr>
                <a:spLocks noChangeArrowheads="1"/>
              </p:cNvSpPr>
              <p:nvPr/>
            </p:nvSpPr>
            <p:spPr bwMode="auto">
              <a:xfrm>
                <a:off x="2968" y="566"/>
                <a:ext cx="22" cy="11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6" name="Rectangle 1688"/>
              <p:cNvSpPr>
                <a:spLocks noChangeArrowheads="1"/>
              </p:cNvSpPr>
              <p:nvPr/>
            </p:nvSpPr>
            <p:spPr bwMode="auto">
              <a:xfrm>
                <a:off x="2990" y="566"/>
                <a:ext cx="893" cy="4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7" name="Rectangle 1689"/>
              <p:cNvSpPr>
                <a:spLocks noChangeArrowheads="1"/>
              </p:cNvSpPr>
              <p:nvPr/>
            </p:nvSpPr>
            <p:spPr bwMode="auto">
              <a:xfrm>
                <a:off x="2990" y="570"/>
                <a:ext cx="22" cy="108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8" name="Rectangle 1690"/>
              <p:cNvSpPr>
                <a:spLocks noChangeArrowheads="1"/>
              </p:cNvSpPr>
              <p:nvPr/>
            </p:nvSpPr>
            <p:spPr bwMode="auto">
              <a:xfrm>
                <a:off x="3012" y="570"/>
                <a:ext cx="871" cy="2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09" name="Rectangle 1691"/>
              <p:cNvSpPr>
                <a:spLocks noChangeArrowheads="1"/>
              </p:cNvSpPr>
              <p:nvPr/>
            </p:nvSpPr>
            <p:spPr bwMode="auto">
              <a:xfrm>
                <a:off x="3012" y="572"/>
                <a:ext cx="21" cy="106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0" name="Rectangle 1692"/>
              <p:cNvSpPr>
                <a:spLocks noChangeArrowheads="1"/>
              </p:cNvSpPr>
              <p:nvPr/>
            </p:nvSpPr>
            <p:spPr bwMode="auto">
              <a:xfrm>
                <a:off x="3033" y="572"/>
                <a:ext cx="850" cy="2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1" name="Rectangle 1693"/>
              <p:cNvSpPr>
                <a:spLocks noChangeArrowheads="1"/>
              </p:cNvSpPr>
              <p:nvPr/>
            </p:nvSpPr>
            <p:spPr bwMode="auto">
              <a:xfrm>
                <a:off x="3033" y="574"/>
                <a:ext cx="22" cy="10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2" name="Rectangle 1694"/>
              <p:cNvSpPr>
                <a:spLocks noChangeArrowheads="1"/>
              </p:cNvSpPr>
              <p:nvPr/>
            </p:nvSpPr>
            <p:spPr bwMode="auto">
              <a:xfrm>
                <a:off x="3055" y="574"/>
                <a:ext cx="828" cy="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3" name="Rectangle 1695"/>
              <p:cNvSpPr>
                <a:spLocks noChangeArrowheads="1"/>
              </p:cNvSpPr>
              <p:nvPr/>
            </p:nvSpPr>
            <p:spPr bwMode="auto">
              <a:xfrm>
                <a:off x="3055" y="578"/>
                <a:ext cx="22" cy="100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4" name="Rectangle 1696"/>
              <p:cNvSpPr>
                <a:spLocks noChangeArrowheads="1"/>
              </p:cNvSpPr>
              <p:nvPr/>
            </p:nvSpPr>
            <p:spPr bwMode="auto">
              <a:xfrm>
                <a:off x="3077" y="578"/>
                <a:ext cx="806" cy="2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5" name="Rectangle 1697"/>
              <p:cNvSpPr>
                <a:spLocks noChangeArrowheads="1"/>
              </p:cNvSpPr>
              <p:nvPr/>
            </p:nvSpPr>
            <p:spPr bwMode="auto">
              <a:xfrm>
                <a:off x="3077" y="580"/>
                <a:ext cx="23" cy="98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6" name="Rectangle 1698"/>
              <p:cNvSpPr>
                <a:spLocks noChangeArrowheads="1"/>
              </p:cNvSpPr>
              <p:nvPr/>
            </p:nvSpPr>
            <p:spPr bwMode="auto">
              <a:xfrm>
                <a:off x="3100" y="580"/>
                <a:ext cx="783" cy="2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7" name="Rectangle 1699"/>
              <p:cNvSpPr>
                <a:spLocks noChangeArrowheads="1"/>
              </p:cNvSpPr>
              <p:nvPr/>
            </p:nvSpPr>
            <p:spPr bwMode="auto">
              <a:xfrm>
                <a:off x="3100" y="582"/>
                <a:ext cx="22" cy="96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8" name="Rectangle 1700"/>
              <p:cNvSpPr>
                <a:spLocks noChangeArrowheads="1"/>
              </p:cNvSpPr>
              <p:nvPr/>
            </p:nvSpPr>
            <p:spPr bwMode="auto">
              <a:xfrm>
                <a:off x="3122" y="582"/>
                <a:ext cx="761" cy="4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19" name="Rectangle 1701"/>
              <p:cNvSpPr>
                <a:spLocks noChangeArrowheads="1"/>
              </p:cNvSpPr>
              <p:nvPr/>
            </p:nvSpPr>
            <p:spPr bwMode="auto">
              <a:xfrm>
                <a:off x="3122" y="586"/>
                <a:ext cx="21" cy="92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0" name="Rectangle 1702"/>
              <p:cNvSpPr>
                <a:spLocks noChangeArrowheads="1"/>
              </p:cNvSpPr>
              <p:nvPr/>
            </p:nvSpPr>
            <p:spPr bwMode="auto">
              <a:xfrm>
                <a:off x="3143" y="586"/>
                <a:ext cx="740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1" name="Rectangle 1703"/>
              <p:cNvSpPr>
                <a:spLocks noChangeArrowheads="1"/>
              </p:cNvSpPr>
              <p:nvPr/>
            </p:nvSpPr>
            <p:spPr bwMode="auto">
              <a:xfrm>
                <a:off x="3143" y="588"/>
                <a:ext cx="22" cy="90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2" name="Rectangle 1704"/>
              <p:cNvSpPr>
                <a:spLocks noChangeArrowheads="1"/>
              </p:cNvSpPr>
              <p:nvPr/>
            </p:nvSpPr>
            <p:spPr bwMode="auto">
              <a:xfrm>
                <a:off x="3165" y="588"/>
                <a:ext cx="718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3" name="Rectangle 1705"/>
              <p:cNvSpPr>
                <a:spLocks noChangeArrowheads="1"/>
              </p:cNvSpPr>
              <p:nvPr/>
            </p:nvSpPr>
            <p:spPr bwMode="auto">
              <a:xfrm>
                <a:off x="3165" y="590"/>
                <a:ext cx="22" cy="88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4" name="Rectangle 1706"/>
              <p:cNvSpPr>
                <a:spLocks noChangeArrowheads="1"/>
              </p:cNvSpPr>
              <p:nvPr/>
            </p:nvSpPr>
            <p:spPr bwMode="auto">
              <a:xfrm>
                <a:off x="3187" y="590"/>
                <a:ext cx="696" cy="3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5" name="Rectangle 1707"/>
              <p:cNvSpPr>
                <a:spLocks noChangeArrowheads="1"/>
              </p:cNvSpPr>
              <p:nvPr/>
            </p:nvSpPr>
            <p:spPr bwMode="auto">
              <a:xfrm>
                <a:off x="3187" y="593"/>
                <a:ext cx="21" cy="85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6" name="Rectangle 1708"/>
              <p:cNvSpPr>
                <a:spLocks noChangeArrowheads="1"/>
              </p:cNvSpPr>
              <p:nvPr/>
            </p:nvSpPr>
            <p:spPr bwMode="auto">
              <a:xfrm>
                <a:off x="3208" y="593"/>
                <a:ext cx="675" cy="4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7" name="Rectangle 1709"/>
              <p:cNvSpPr>
                <a:spLocks noChangeArrowheads="1"/>
              </p:cNvSpPr>
              <p:nvPr/>
            </p:nvSpPr>
            <p:spPr bwMode="auto">
              <a:xfrm>
                <a:off x="3208" y="597"/>
                <a:ext cx="22" cy="81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8" name="Rectangle 1710"/>
              <p:cNvSpPr>
                <a:spLocks noChangeArrowheads="1"/>
              </p:cNvSpPr>
              <p:nvPr/>
            </p:nvSpPr>
            <p:spPr bwMode="auto">
              <a:xfrm>
                <a:off x="3230" y="597"/>
                <a:ext cx="653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29" name="Rectangle 1711"/>
              <p:cNvSpPr>
                <a:spLocks noChangeArrowheads="1"/>
              </p:cNvSpPr>
              <p:nvPr/>
            </p:nvSpPr>
            <p:spPr bwMode="auto">
              <a:xfrm>
                <a:off x="3230" y="599"/>
                <a:ext cx="21" cy="79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0" name="Rectangle 1712"/>
              <p:cNvSpPr>
                <a:spLocks noChangeArrowheads="1"/>
              </p:cNvSpPr>
              <p:nvPr/>
            </p:nvSpPr>
            <p:spPr bwMode="auto">
              <a:xfrm>
                <a:off x="3251" y="599"/>
                <a:ext cx="632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1" name="Rectangle 1713"/>
              <p:cNvSpPr>
                <a:spLocks noChangeArrowheads="1"/>
              </p:cNvSpPr>
              <p:nvPr/>
            </p:nvSpPr>
            <p:spPr bwMode="auto">
              <a:xfrm>
                <a:off x="3251" y="601"/>
                <a:ext cx="22" cy="77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2" name="Rectangle 1714"/>
              <p:cNvSpPr>
                <a:spLocks noChangeArrowheads="1"/>
              </p:cNvSpPr>
              <p:nvPr/>
            </p:nvSpPr>
            <p:spPr bwMode="auto">
              <a:xfrm>
                <a:off x="3273" y="601"/>
                <a:ext cx="610" cy="4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3" name="Rectangle 1715"/>
              <p:cNvSpPr>
                <a:spLocks noChangeArrowheads="1"/>
              </p:cNvSpPr>
              <p:nvPr/>
            </p:nvSpPr>
            <p:spPr bwMode="auto">
              <a:xfrm>
                <a:off x="3273" y="605"/>
                <a:ext cx="22" cy="73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4" name="Rectangle 1716"/>
              <p:cNvSpPr>
                <a:spLocks noChangeArrowheads="1"/>
              </p:cNvSpPr>
              <p:nvPr/>
            </p:nvSpPr>
            <p:spPr bwMode="auto">
              <a:xfrm>
                <a:off x="3295" y="605"/>
                <a:ext cx="588" cy="2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5" name="Rectangle 1717"/>
              <p:cNvSpPr>
                <a:spLocks noChangeArrowheads="1"/>
              </p:cNvSpPr>
              <p:nvPr/>
            </p:nvSpPr>
            <p:spPr bwMode="auto">
              <a:xfrm>
                <a:off x="3295" y="607"/>
                <a:ext cx="21" cy="71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6" name="Rectangle 1718"/>
              <p:cNvSpPr>
                <a:spLocks noChangeArrowheads="1"/>
              </p:cNvSpPr>
              <p:nvPr/>
            </p:nvSpPr>
            <p:spPr bwMode="auto">
              <a:xfrm>
                <a:off x="3316" y="607"/>
                <a:ext cx="567" cy="2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7" name="Rectangle 1719"/>
              <p:cNvSpPr>
                <a:spLocks noChangeArrowheads="1"/>
              </p:cNvSpPr>
              <p:nvPr/>
            </p:nvSpPr>
            <p:spPr bwMode="auto">
              <a:xfrm>
                <a:off x="3316" y="609"/>
                <a:ext cx="22" cy="69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8" name="Rectangle 1720"/>
              <p:cNvSpPr>
                <a:spLocks noChangeArrowheads="1"/>
              </p:cNvSpPr>
              <p:nvPr/>
            </p:nvSpPr>
            <p:spPr bwMode="auto">
              <a:xfrm>
                <a:off x="3338" y="609"/>
                <a:ext cx="545" cy="4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39" name="Rectangle 1721"/>
              <p:cNvSpPr>
                <a:spLocks noChangeArrowheads="1"/>
              </p:cNvSpPr>
              <p:nvPr/>
            </p:nvSpPr>
            <p:spPr bwMode="auto">
              <a:xfrm>
                <a:off x="3338" y="613"/>
                <a:ext cx="22" cy="65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0" name="Rectangle 1722"/>
              <p:cNvSpPr>
                <a:spLocks noChangeArrowheads="1"/>
              </p:cNvSpPr>
              <p:nvPr/>
            </p:nvSpPr>
            <p:spPr bwMode="auto">
              <a:xfrm>
                <a:off x="3360" y="613"/>
                <a:ext cx="523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1" name="Rectangle 1723"/>
              <p:cNvSpPr>
                <a:spLocks noChangeArrowheads="1"/>
              </p:cNvSpPr>
              <p:nvPr/>
            </p:nvSpPr>
            <p:spPr bwMode="auto">
              <a:xfrm>
                <a:off x="3360" y="615"/>
                <a:ext cx="21" cy="63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2" name="Rectangle 1724"/>
              <p:cNvSpPr>
                <a:spLocks noChangeArrowheads="1"/>
              </p:cNvSpPr>
              <p:nvPr/>
            </p:nvSpPr>
            <p:spPr bwMode="auto">
              <a:xfrm>
                <a:off x="3381" y="615"/>
                <a:ext cx="502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3" name="Rectangle 1725"/>
              <p:cNvSpPr>
                <a:spLocks noChangeArrowheads="1"/>
              </p:cNvSpPr>
              <p:nvPr/>
            </p:nvSpPr>
            <p:spPr bwMode="auto">
              <a:xfrm>
                <a:off x="3381" y="617"/>
                <a:ext cx="22" cy="61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4" name="Rectangle 1726"/>
              <p:cNvSpPr>
                <a:spLocks noChangeArrowheads="1"/>
              </p:cNvSpPr>
              <p:nvPr/>
            </p:nvSpPr>
            <p:spPr bwMode="auto">
              <a:xfrm>
                <a:off x="3403" y="617"/>
                <a:ext cx="480" cy="4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5" name="Rectangle 1727"/>
              <p:cNvSpPr>
                <a:spLocks noChangeArrowheads="1"/>
              </p:cNvSpPr>
              <p:nvPr/>
            </p:nvSpPr>
            <p:spPr bwMode="auto">
              <a:xfrm>
                <a:off x="3403" y="621"/>
                <a:ext cx="22" cy="57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6" name="Rectangle 1728"/>
              <p:cNvSpPr>
                <a:spLocks noChangeArrowheads="1"/>
              </p:cNvSpPr>
              <p:nvPr/>
            </p:nvSpPr>
            <p:spPr bwMode="auto">
              <a:xfrm>
                <a:off x="3425" y="621"/>
                <a:ext cx="458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7" name="Rectangle 1729"/>
              <p:cNvSpPr>
                <a:spLocks noChangeArrowheads="1"/>
              </p:cNvSpPr>
              <p:nvPr/>
            </p:nvSpPr>
            <p:spPr bwMode="auto">
              <a:xfrm>
                <a:off x="3425" y="623"/>
                <a:ext cx="21" cy="55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8" name="Rectangle 1730"/>
              <p:cNvSpPr>
                <a:spLocks noChangeArrowheads="1"/>
              </p:cNvSpPr>
              <p:nvPr/>
            </p:nvSpPr>
            <p:spPr bwMode="auto">
              <a:xfrm>
                <a:off x="3446" y="623"/>
                <a:ext cx="437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49" name="Rectangle 1731"/>
              <p:cNvSpPr>
                <a:spLocks noChangeArrowheads="1"/>
              </p:cNvSpPr>
              <p:nvPr/>
            </p:nvSpPr>
            <p:spPr bwMode="auto">
              <a:xfrm>
                <a:off x="3446" y="625"/>
                <a:ext cx="22" cy="53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0" name="Rectangle 1732"/>
              <p:cNvSpPr>
                <a:spLocks noChangeArrowheads="1"/>
              </p:cNvSpPr>
              <p:nvPr/>
            </p:nvSpPr>
            <p:spPr bwMode="auto">
              <a:xfrm>
                <a:off x="3468" y="625"/>
                <a:ext cx="415" cy="4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1" name="Rectangle 1733"/>
              <p:cNvSpPr>
                <a:spLocks noChangeArrowheads="1"/>
              </p:cNvSpPr>
              <p:nvPr/>
            </p:nvSpPr>
            <p:spPr bwMode="auto">
              <a:xfrm>
                <a:off x="3468" y="629"/>
                <a:ext cx="23" cy="49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2" name="Rectangle 1734"/>
              <p:cNvSpPr>
                <a:spLocks noChangeArrowheads="1"/>
              </p:cNvSpPr>
              <p:nvPr/>
            </p:nvSpPr>
            <p:spPr bwMode="auto">
              <a:xfrm>
                <a:off x="3491" y="629"/>
                <a:ext cx="392" cy="2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3" name="Rectangle 1735"/>
              <p:cNvSpPr>
                <a:spLocks noChangeArrowheads="1"/>
              </p:cNvSpPr>
              <p:nvPr/>
            </p:nvSpPr>
            <p:spPr bwMode="auto">
              <a:xfrm>
                <a:off x="3491" y="631"/>
                <a:ext cx="22" cy="47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4" name="Rectangle 1736"/>
              <p:cNvSpPr>
                <a:spLocks noChangeArrowheads="1"/>
              </p:cNvSpPr>
              <p:nvPr/>
            </p:nvSpPr>
            <p:spPr bwMode="auto">
              <a:xfrm>
                <a:off x="3513" y="631"/>
                <a:ext cx="370" cy="2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5" name="Rectangle 1737"/>
              <p:cNvSpPr>
                <a:spLocks noChangeArrowheads="1"/>
              </p:cNvSpPr>
              <p:nvPr/>
            </p:nvSpPr>
            <p:spPr bwMode="auto">
              <a:xfrm>
                <a:off x="3513" y="633"/>
                <a:ext cx="22" cy="45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6" name="Rectangle 1738"/>
              <p:cNvSpPr>
                <a:spLocks noChangeArrowheads="1"/>
              </p:cNvSpPr>
              <p:nvPr/>
            </p:nvSpPr>
            <p:spPr bwMode="auto">
              <a:xfrm>
                <a:off x="3535" y="633"/>
                <a:ext cx="348" cy="4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7" name="Rectangle 1739"/>
              <p:cNvSpPr>
                <a:spLocks noChangeArrowheads="1"/>
              </p:cNvSpPr>
              <p:nvPr/>
            </p:nvSpPr>
            <p:spPr bwMode="auto">
              <a:xfrm>
                <a:off x="3535" y="637"/>
                <a:ext cx="21" cy="41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8" name="Rectangle 1740"/>
              <p:cNvSpPr>
                <a:spLocks noChangeArrowheads="1"/>
              </p:cNvSpPr>
              <p:nvPr/>
            </p:nvSpPr>
            <p:spPr bwMode="auto">
              <a:xfrm>
                <a:off x="3556" y="637"/>
                <a:ext cx="327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59" name="Rectangle 1741"/>
              <p:cNvSpPr>
                <a:spLocks noChangeArrowheads="1"/>
              </p:cNvSpPr>
              <p:nvPr/>
            </p:nvSpPr>
            <p:spPr bwMode="auto">
              <a:xfrm>
                <a:off x="3556" y="639"/>
                <a:ext cx="22" cy="39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0" name="Rectangle 1742"/>
              <p:cNvSpPr>
                <a:spLocks noChangeArrowheads="1"/>
              </p:cNvSpPr>
              <p:nvPr/>
            </p:nvSpPr>
            <p:spPr bwMode="auto">
              <a:xfrm>
                <a:off x="3578" y="639"/>
                <a:ext cx="305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1" name="Rectangle 1743"/>
              <p:cNvSpPr>
                <a:spLocks noChangeArrowheads="1"/>
              </p:cNvSpPr>
              <p:nvPr/>
            </p:nvSpPr>
            <p:spPr bwMode="auto">
              <a:xfrm>
                <a:off x="3578" y="641"/>
                <a:ext cx="22" cy="37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2" name="Rectangle 1744"/>
              <p:cNvSpPr>
                <a:spLocks noChangeArrowheads="1"/>
              </p:cNvSpPr>
              <p:nvPr/>
            </p:nvSpPr>
            <p:spPr bwMode="auto">
              <a:xfrm>
                <a:off x="3600" y="641"/>
                <a:ext cx="283" cy="4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3" name="Rectangle 1745"/>
              <p:cNvSpPr>
                <a:spLocks noChangeArrowheads="1"/>
              </p:cNvSpPr>
              <p:nvPr/>
            </p:nvSpPr>
            <p:spPr bwMode="auto">
              <a:xfrm>
                <a:off x="3600" y="645"/>
                <a:ext cx="21" cy="33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4" name="Rectangle 1746"/>
              <p:cNvSpPr>
                <a:spLocks noChangeArrowheads="1"/>
              </p:cNvSpPr>
              <p:nvPr/>
            </p:nvSpPr>
            <p:spPr bwMode="auto">
              <a:xfrm>
                <a:off x="3621" y="645"/>
                <a:ext cx="262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5" name="Rectangle 1747"/>
              <p:cNvSpPr>
                <a:spLocks noChangeArrowheads="1"/>
              </p:cNvSpPr>
              <p:nvPr/>
            </p:nvSpPr>
            <p:spPr bwMode="auto">
              <a:xfrm>
                <a:off x="3621" y="647"/>
                <a:ext cx="22" cy="31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6" name="Rectangle 1748"/>
              <p:cNvSpPr>
                <a:spLocks noChangeArrowheads="1"/>
              </p:cNvSpPr>
              <p:nvPr/>
            </p:nvSpPr>
            <p:spPr bwMode="auto">
              <a:xfrm>
                <a:off x="3643" y="647"/>
                <a:ext cx="240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7" name="Rectangle 1749"/>
              <p:cNvSpPr>
                <a:spLocks noChangeArrowheads="1"/>
              </p:cNvSpPr>
              <p:nvPr/>
            </p:nvSpPr>
            <p:spPr bwMode="auto">
              <a:xfrm>
                <a:off x="3643" y="649"/>
                <a:ext cx="21" cy="29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8" name="Rectangle 1750"/>
              <p:cNvSpPr>
                <a:spLocks noChangeArrowheads="1"/>
              </p:cNvSpPr>
              <p:nvPr/>
            </p:nvSpPr>
            <p:spPr bwMode="auto">
              <a:xfrm>
                <a:off x="3664" y="649"/>
                <a:ext cx="219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69" name="Rectangle 1751"/>
              <p:cNvSpPr>
                <a:spLocks noChangeArrowheads="1"/>
              </p:cNvSpPr>
              <p:nvPr/>
            </p:nvSpPr>
            <p:spPr bwMode="auto">
              <a:xfrm>
                <a:off x="3664" y="653"/>
                <a:ext cx="22" cy="25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0" name="Rectangle 1752"/>
              <p:cNvSpPr>
                <a:spLocks noChangeArrowheads="1"/>
              </p:cNvSpPr>
              <p:nvPr/>
            </p:nvSpPr>
            <p:spPr bwMode="auto">
              <a:xfrm>
                <a:off x="3686" y="653"/>
                <a:ext cx="197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1" name="Rectangle 1753"/>
              <p:cNvSpPr>
                <a:spLocks noChangeArrowheads="1"/>
              </p:cNvSpPr>
              <p:nvPr/>
            </p:nvSpPr>
            <p:spPr bwMode="auto">
              <a:xfrm>
                <a:off x="3686" y="655"/>
                <a:ext cx="22" cy="23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2" name="Rectangle 1754"/>
              <p:cNvSpPr>
                <a:spLocks noChangeArrowheads="1"/>
              </p:cNvSpPr>
              <p:nvPr/>
            </p:nvSpPr>
            <p:spPr bwMode="auto">
              <a:xfrm>
                <a:off x="3708" y="655"/>
                <a:ext cx="175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3" name="Rectangle 1755"/>
              <p:cNvSpPr>
                <a:spLocks noChangeArrowheads="1"/>
              </p:cNvSpPr>
              <p:nvPr/>
            </p:nvSpPr>
            <p:spPr bwMode="auto">
              <a:xfrm>
                <a:off x="3708" y="657"/>
                <a:ext cx="21" cy="21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4" name="Rectangle 1756"/>
              <p:cNvSpPr>
                <a:spLocks noChangeArrowheads="1"/>
              </p:cNvSpPr>
              <p:nvPr/>
            </p:nvSpPr>
            <p:spPr bwMode="auto">
              <a:xfrm>
                <a:off x="3729" y="657"/>
                <a:ext cx="154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5" name="Rectangle 1757"/>
              <p:cNvSpPr>
                <a:spLocks noChangeArrowheads="1"/>
              </p:cNvSpPr>
              <p:nvPr/>
            </p:nvSpPr>
            <p:spPr bwMode="auto">
              <a:xfrm>
                <a:off x="3729" y="661"/>
                <a:ext cx="22" cy="17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6" name="Rectangle 1758"/>
              <p:cNvSpPr>
                <a:spLocks noChangeArrowheads="1"/>
              </p:cNvSpPr>
              <p:nvPr/>
            </p:nvSpPr>
            <p:spPr bwMode="auto">
              <a:xfrm>
                <a:off x="3751" y="661"/>
                <a:ext cx="132" cy="3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7" name="Rectangle 1759"/>
              <p:cNvSpPr>
                <a:spLocks noChangeArrowheads="1"/>
              </p:cNvSpPr>
              <p:nvPr/>
            </p:nvSpPr>
            <p:spPr bwMode="auto">
              <a:xfrm>
                <a:off x="3751" y="664"/>
                <a:ext cx="22" cy="1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8" name="Rectangle 1760"/>
              <p:cNvSpPr>
                <a:spLocks noChangeArrowheads="1"/>
              </p:cNvSpPr>
              <p:nvPr/>
            </p:nvSpPr>
            <p:spPr bwMode="auto">
              <a:xfrm>
                <a:off x="3773" y="664"/>
                <a:ext cx="110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79" name="Rectangle 1761"/>
              <p:cNvSpPr>
                <a:spLocks noChangeArrowheads="1"/>
              </p:cNvSpPr>
              <p:nvPr/>
            </p:nvSpPr>
            <p:spPr bwMode="auto">
              <a:xfrm>
                <a:off x="3773" y="666"/>
                <a:ext cx="21" cy="1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0" name="Rectangle 1762"/>
              <p:cNvSpPr>
                <a:spLocks noChangeArrowheads="1"/>
              </p:cNvSpPr>
              <p:nvPr/>
            </p:nvSpPr>
            <p:spPr bwMode="auto">
              <a:xfrm>
                <a:off x="3794" y="666"/>
                <a:ext cx="89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1" name="Rectangle 1763"/>
              <p:cNvSpPr>
                <a:spLocks noChangeArrowheads="1"/>
              </p:cNvSpPr>
              <p:nvPr/>
            </p:nvSpPr>
            <p:spPr bwMode="auto">
              <a:xfrm>
                <a:off x="3794" y="670"/>
                <a:ext cx="22" cy="8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2" name="Rectangle 1764"/>
              <p:cNvSpPr>
                <a:spLocks noChangeArrowheads="1"/>
              </p:cNvSpPr>
              <p:nvPr/>
            </p:nvSpPr>
            <p:spPr bwMode="auto">
              <a:xfrm>
                <a:off x="3816" y="670"/>
                <a:ext cx="67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3" name="Rectangle 1765"/>
              <p:cNvSpPr>
                <a:spLocks noChangeArrowheads="1"/>
              </p:cNvSpPr>
              <p:nvPr/>
            </p:nvSpPr>
            <p:spPr bwMode="auto">
              <a:xfrm>
                <a:off x="3816" y="672"/>
                <a:ext cx="22" cy="6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4" name="Rectangle 1766"/>
              <p:cNvSpPr>
                <a:spLocks noChangeArrowheads="1"/>
              </p:cNvSpPr>
              <p:nvPr/>
            </p:nvSpPr>
            <p:spPr bwMode="auto">
              <a:xfrm>
                <a:off x="3838" y="672"/>
                <a:ext cx="45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5" name="Rectangle 1767"/>
              <p:cNvSpPr>
                <a:spLocks noChangeArrowheads="1"/>
              </p:cNvSpPr>
              <p:nvPr/>
            </p:nvSpPr>
            <p:spPr bwMode="auto">
              <a:xfrm>
                <a:off x="3838" y="674"/>
                <a:ext cx="21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36086" name="Rectangle 1768"/>
              <p:cNvSpPr>
                <a:spLocks noChangeArrowheads="1"/>
              </p:cNvSpPr>
              <p:nvPr/>
            </p:nvSpPr>
            <p:spPr bwMode="auto">
              <a:xfrm>
                <a:off x="3859" y="674"/>
                <a:ext cx="24" cy="4"/>
              </a:xfrm>
              <a:prstGeom prst="rect">
                <a:avLst/>
              </a:pr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35845" name="Rectangle 1771"/>
          <p:cNvSpPr>
            <a:spLocks noChangeArrowheads="1"/>
          </p:cNvSpPr>
          <p:nvPr/>
        </p:nvSpPr>
        <p:spPr bwMode="auto">
          <a:xfrm>
            <a:off x="2120900" y="466725"/>
            <a:ext cx="27924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000000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35846" name="Rectangle 1772"/>
          <p:cNvSpPr>
            <a:spLocks noChangeArrowheads="1"/>
          </p:cNvSpPr>
          <p:nvPr/>
        </p:nvSpPr>
        <p:spPr bwMode="auto">
          <a:xfrm>
            <a:off x="2103438" y="447675"/>
            <a:ext cx="27924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FFFF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35847" name="Rectangle 1773"/>
          <p:cNvSpPr>
            <a:spLocks noChangeArrowheads="1"/>
          </p:cNvSpPr>
          <p:nvPr/>
        </p:nvSpPr>
        <p:spPr bwMode="auto">
          <a:xfrm>
            <a:off x="647700" y="1527175"/>
            <a:ext cx="4602163" cy="282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8" name="Rectangle 1774"/>
          <p:cNvSpPr>
            <a:spLocks noChangeArrowheads="1"/>
          </p:cNvSpPr>
          <p:nvPr/>
        </p:nvSpPr>
        <p:spPr bwMode="auto">
          <a:xfrm>
            <a:off x="738188" y="1565275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49" name="Rectangle 1775"/>
          <p:cNvSpPr>
            <a:spLocks noChangeArrowheads="1"/>
          </p:cNvSpPr>
          <p:nvPr/>
        </p:nvSpPr>
        <p:spPr bwMode="auto">
          <a:xfrm>
            <a:off x="723900" y="1549400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50" name="Rectangle 1776"/>
          <p:cNvSpPr>
            <a:spLocks noChangeArrowheads="1"/>
          </p:cNvSpPr>
          <p:nvPr/>
        </p:nvSpPr>
        <p:spPr bwMode="auto">
          <a:xfrm>
            <a:off x="987425" y="1738313"/>
            <a:ext cx="3992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35851" name="Rectangle 1777"/>
          <p:cNvSpPr>
            <a:spLocks noChangeArrowheads="1"/>
          </p:cNvSpPr>
          <p:nvPr/>
        </p:nvSpPr>
        <p:spPr bwMode="auto">
          <a:xfrm>
            <a:off x="979488" y="1728788"/>
            <a:ext cx="3992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35852" name="Rectangle 1778"/>
          <p:cNvSpPr>
            <a:spLocks noChangeArrowheads="1"/>
          </p:cNvSpPr>
          <p:nvPr/>
        </p:nvSpPr>
        <p:spPr bwMode="auto">
          <a:xfrm>
            <a:off x="738188" y="2297113"/>
            <a:ext cx="211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53" name="Rectangle 1779"/>
          <p:cNvSpPr>
            <a:spLocks noChangeArrowheads="1"/>
          </p:cNvSpPr>
          <p:nvPr/>
        </p:nvSpPr>
        <p:spPr bwMode="auto">
          <a:xfrm>
            <a:off x="723900" y="228123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54" name="Rectangle 1780"/>
          <p:cNvSpPr>
            <a:spLocks noChangeArrowheads="1"/>
          </p:cNvSpPr>
          <p:nvPr/>
        </p:nvSpPr>
        <p:spPr bwMode="auto">
          <a:xfrm>
            <a:off x="987425" y="2470150"/>
            <a:ext cx="3475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35855" name="Rectangle 1781"/>
          <p:cNvSpPr>
            <a:spLocks noChangeArrowheads="1"/>
          </p:cNvSpPr>
          <p:nvPr/>
        </p:nvSpPr>
        <p:spPr bwMode="auto">
          <a:xfrm>
            <a:off x="979488" y="2460625"/>
            <a:ext cx="3475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35856" name="Rectangle 1782"/>
          <p:cNvSpPr>
            <a:spLocks noChangeArrowheads="1"/>
          </p:cNvSpPr>
          <p:nvPr/>
        </p:nvSpPr>
        <p:spPr bwMode="auto">
          <a:xfrm>
            <a:off x="738188" y="302895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57" name="Rectangle 1783"/>
          <p:cNvSpPr>
            <a:spLocks noChangeArrowheads="1"/>
          </p:cNvSpPr>
          <p:nvPr/>
        </p:nvSpPr>
        <p:spPr bwMode="auto">
          <a:xfrm>
            <a:off x="723900" y="301148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58" name="Rectangle 1784"/>
          <p:cNvSpPr>
            <a:spLocks noChangeArrowheads="1"/>
          </p:cNvSpPr>
          <p:nvPr/>
        </p:nvSpPr>
        <p:spPr bwMode="auto">
          <a:xfrm>
            <a:off x="987425" y="3200400"/>
            <a:ext cx="1741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35859" name="Rectangle 1785"/>
          <p:cNvSpPr>
            <a:spLocks noChangeArrowheads="1"/>
          </p:cNvSpPr>
          <p:nvPr/>
        </p:nvSpPr>
        <p:spPr bwMode="auto">
          <a:xfrm>
            <a:off x="979488" y="3190875"/>
            <a:ext cx="1741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35860" name="Rectangle 1786"/>
          <p:cNvSpPr>
            <a:spLocks noChangeArrowheads="1"/>
          </p:cNvSpPr>
          <p:nvPr/>
        </p:nvSpPr>
        <p:spPr bwMode="auto">
          <a:xfrm>
            <a:off x="738188" y="375920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61" name="Rectangle 1787"/>
          <p:cNvSpPr>
            <a:spLocks noChangeArrowheads="1"/>
          </p:cNvSpPr>
          <p:nvPr/>
        </p:nvSpPr>
        <p:spPr bwMode="auto">
          <a:xfrm>
            <a:off x="723900" y="3743325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35862" name="Rectangle 1788"/>
          <p:cNvSpPr>
            <a:spLocks noChangeArrowheads="1"/>
          </p:cNvSpPr>
          <p:nvPr/>
        </p:nvSpPr>
        <p:spPr bwMode="auto">
          <a:xfrm>
            <a:off x="987425" y="3932238"/>
            <a:ext cx="2398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sp>
        <p:nvSpPr>
          <p:cNvPr id="35863" name="Rectangle 1789"/>
          <p:cNvSpPr>
            <a:spLocks noChangeArrowheads="1"/>
          </p:cNvSpPr>
          <p:nvPr/>
        </p:nvSpPr>
        <p:spPr bwMode="auto">
          <a:xfrm>
            <a:off x="979488" y="3922713"/>
            <a:ext cx="23987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grpSp>
        <p:nvGrpSpPr>
          <p:cNvPr id="35864" name="Group 1858"/>
          <p:cNvGrpSpPr>
            <a:grpSpLocks/>
          </p:cNvGrpSpPr>
          <p:nvPr/>
        </p:nvGrpSpPr>
        <p:grpSpPr bwMode="auto">
          <a:xfrm>
            <a:off x="4468813" y="3059113"/>
            <a:ext cx="4221162" cy="3227387"/>
            <a:chOff x="2815" y="1829"/>
            <a:chExt cx="2659" cy="2033"/>
          </a:xfrm>
        </p:grpSpPr>
        <p:sp>
          <p:nvSpPr>
            <p:cNvPr id="35888" name="Rectangle 1790"/>
            <p:cNvSpPr>
              <a:spLocks noChangeArrowheads="1"/>
            </p:cNvSpPr>
            <p:nvPr/>
          </p:nvSpPr>
          <p:spPr bwMode="auto">
            <a:xfrm>
              <a:off x="3027" y="1857"/>
              <a:ext cx="2404" cy="185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35889" name="Line 1791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0" name="Line 1792"/>
            <p:cNvSpPr>
              <a:spLocks noChangeShapeType="1"/>
            </p:cNvSpPr>
            <p:nvPr/>
          </p:nvSpPr>
          <p:spPr bwMode="auto">
            <a:xfrm>
              <a:off x="3027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1" name="Line 1793"/>
            <p:cNvSpPr>
              <a:spLocks noChangeShapeType="1"/>
            </p:cNvSpPr>
            <p:nvPr/>
          </p:nvSpPr>
          <p:spPr bwMode="auto">
            <a:xfrm>
              <a:off x="5431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2" name="Line 1794"/>
            <p:cNvSpPr>
              <a:spLocks noChangeShapeType="1"/>
            </p:cNvSpPr>
            <p:nvPr/>
          </p:nvSpPr>
          <p:spPr bwMode="auto">
            <a:xfrm>
              <a:off x="3027" y="3711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3" name="Line 1795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4" name="Freeform 1796"/>
            <p:cNvSpPr>
              <a:spLocks/>
            </p:cNvSpPr>
            <p:nvPr/>
          </p:nvSpPr>
          <p:spPr bwMode="auto">
            <a:xfrm>
              <a:off x="3027" y="2784"/>
              <a:ext cx="2404" cy="691"/>
            </a:xfrm>
            <a:custGeom>
              <a:avLst/>
              <a:gdLst>
                <a:gd name="T0" fmla="*/ 0 w 12299"/>
                <a:gd name="T1" fmla="*/ 0 h 3311"/>
                <a:gd name="T2" fmla="*/ 0 w 12299"/>
                <a:gd name="T3" fmla="*/ 0 h 3311"/>
                <a:gd name="T4" fmla="*/ 0 w 12299"/>
                <a:gd name="T5" fmla="*/ 0 h 3311"/>
                <a:gd name="T6" fmla="*/ 0 w 12299"/>
                <a:gd name="T7" fmla="*/ 0 h 3311"/>
                <a:gd name="T8" fmla="*/ 0 w 12299"/>
                <a:gd name="T9" fmla="*/ 0 h 3311"/>
                <a:gd name="T10" fmla="*/ 0 w 12299"/>
                <a:gd name="T11" fmla="*/ 0 h 3311"/>
                <a:gd name="T12" fmla="*/ 0 w 12299"/>
                <a:gd name="T13" fmla="*/ 0 h 3311"/>
                <a:gd name="T14" fmla="*/ 0 w 12299"/>
                <a:gd name="T15" fmla="*/ 0 h 3311"/>
                <a:gd name="T16" fmla="*/ 0 w 12299"/>
                <a:gd name="T17" fmla="*/ 0 h 3311"/>
                <a:gd name="T18" fmla="*/ 0 w 12299"/>
                <a:gd name="T19" fmla="*/ 0 h 3311"/>
                <a:gd name="T20" fmla="*/ 0 w 12299"/>
                <a:gd name="T21" fmla="*/ 0 h 3311"/>
                <a:gd name="T22" fmla="*/ 0 w 12299"/>
                <a:gd name="T23" fmla="*/ 0 h 3311"/>
                <a:gd name="T24" fmla="*/ 0 w 12299"/>
                <a:gd name="T25" fmla="*/ 0 h 3311"/>
                <a:gd name="T26" fmla="*/ 0 w 12299"/>
                <a:gd name="T27" fmla="*/ 0 h 3311"/>
                <a:gd name="T28" fmla="*/ 0 w 12299"/>
                <a:gd name="T29" fmla="*/ 0 h 3311"/>
                <a:gd name="T30" fmla="*/ 0 w 12299"/>
                <a:gd name="T31" fmla="*/ 0 h 3311"/>
                <a:gd name="T32" fmla="*/ 0 w 12299"/>
                <a:gd name="T33" fmla="*/ 0 h 3311"/>
                <a:gd name="T34" fmla="*/ 0 w 12299"/>
                <a:gd name="T35" fmla="*/ 0 h 3311"/>
                <a:gd name="T36" fmla="*/ 0 w 12299"/>
                <a:gd name="T37" fmla="*/ 0 h 3311"/>
                <a:gd name="T38" fmla="*/ 0 w 12299"/>
                <a:gd name="T39" fmla="*/ 0 h 3311"/>
                <a:gd name="T40" fmla="*/ 0 w 12299"/>
                <a:gd name="T41" fmla="*/ 0 h 3311"/>
                <a:gd name="T42" fmla="*/ 0 w 12299"/>
                <a:gd name="T43" fmla="*/ 0 h 3311"/>
                <a:gd name="T44" fmla="*/ 0 w 12299"/>
                <a:gd name="T45" fmla="*/ 0 h 3311"/>
                <a:gd name="T46" fmla="*/ 0 w 12299"/>
                <a:gd name="T47" fmla="*/ 0 h 33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99"/>
                <a:gd name="T73" fmla="*/ 0 h 3311"/>
                <a:gd name="T74" fmla="*/ 12299 w 12299"/>
                <a:gd name="T75" fmla="*/ 3311 h 33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99" h="3311">
                  <a:moveTo>
                    <a:pt x="0" y="0"/>
                  </a:moveTo>
                  <a:lnTo>
                    <a:pt x="481" y="18"/>
                  </a:lnTo>
                  <a:lnTo>
                    <a:pt x="973" y="43"/>
                  </a:lnTo>
                  <a:lnTo>
                    <a:pt x="1537" y="81"/>
                  </a:lnTo>
                  <a:lnTo>
                    <a:pt x="2311" y="131"/>
                  </a:lnTo>
                  <a:lnTo>
                    <a:pt x="2624" y="167"/>
                  </a:lnTo>
                  <a:lnTo>
                    <a:pt x="3075" y="242"/>
                  </a:lnTo>
                  <a:lnTo>
                    <a:pt x="3536" y="334"/>
                  </a:lnTo>
                  <a:lnTo>
                    <a:pt x="3849" y="414"/>
                  </a:lnTo>
                  <a:lnTo>
                    <a:pt x="4612" y="645"/>
                  </a:lnTo>
                  <a:lnTo>
                    <a:pt x="5385" y="874"/>
                  </a:lnTo>
                  <a:lnTo>
                    <a:pt x="6149" y="1130"/>
                  </a:lnTo>
                  <a:lnTo>
                    <a:pt x="6919" y="1406"/>
                  </a:lnTo>
                  <a:lnTo>
                    <a:pt x="7686" y="1695"/>
                  </a:lnTo>
                  <a:lnTo>
                    <a:pt x="8459" y="1972"/>
                  </a:lnTo>
                  <a:lnTo>
                    <a:pt x="9223" y="2261"/>
                  </a:lnTo>
                  <a:lnTo>
                    <a:pt x="9676" y="2452"/>
                  </a:lnTo>
                  <a:lnTo>
                    <a:pt x="9988" y="2598"/>
                  </a:lnTo>
                  <a:lnTo>
                    <a:pt x="10301" y="2737"/>
                  </a:lnTo>
                  <a:lnTo>
                    <a:pt x="10761" y="2907"/>
                  </a:lnTo>
                  <a:lnTo>
                    <a:pt x="11041" y="2997"/>
                  </a:lnTo>
                  <a:lnTo>
                    <a:pt x="11315" y="3077"/>
                  </a:lnTo>
                  <a:lnTo>
                    <a:pt x="11809" y="3204"/>
                  </a:lnTo>
                  <a:lnTo>
                    <a:pt x="12299" y="3311"/>
                  </a:lnTo>
                </a:path>
              </a:pathLst>
            </a:custGeom>
            <a:noFill/>
            <a:ln w="349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5" name="Freeform 1797"/>
            <p:cNvSpPr>
              <a:spLocks/>
            </p:cNvSpPr>
            <p:nvPr/>
          </p:nvSpPr>
          <p:spPr bwMode="auto">
            <a:xfrm>
              <a:off x="3027" y="2110"/>
              <a:ext cx="2404" cy="1298"/>
            </a:xfrm>
            <a:custGeom>
              <a:avLst/>
              <a:gdLst>
                <a:gd name="T0" fmla="*/ 0 w 12299"/>
                <a:gd name="T1" fmla="*/ 0 h 6219"/>
                <a:gd name="T2" fmla="*/ 0 w 12299"/>
                <a:gd name="T3" fmla="*/ 0 h 6219"/>
                <a:gd name="T4" fmla="*/ 0 w 12299"/>
                <a:gd name="T5" fmla="*/ 0 h 6219"/>
                <a:gd name="T6" fmla="*/ 0 w 12299"/>
                <a:gd name="T7" fmla="*/ 0 h 6219"/>
                <a:gd name="T8" fmla="*/ 0 w 12299"/>
                <a:gd name="T9" fmla="*/ 0 h 6219"/>
                <a:gd name="T10" fmla="*/ 0 w 12299"/>
                <a:gd name="T11" fmla="*/ 0 h 6219"/>
                <a:gd name="T12" fmla="*/ 0 w 12299"/>
                <a:gd name="T13" fmla="*/ 0 h 6219"/>
                <a:gd name="T14" fmla="*/ 0 w 12299"/>
                <a:gd name="T15" fmla="*/ 0 h 6219"/>
                <a:gd name="T16" fmla="*/ 0 w 12299"/>
                <a:gd name="T17" fmla="*/ 0 h 6219"/>
                <a:gd name="T18" fmla="*/ 0 w 12299"/>
                <a:gd name="T19" fmla="*/ 0 h 6219"/>
                <a:gd name="T20" fmla="*/ 0 w 12299"/>
                <a:gd name="T21" fmla="*/ 0 h 6219"/>
                <a:gd name="T22" fmla="*/ 0 w 12299"/>
                <a:gd name="T23" fmla="*/ 0 h 6219"/>
                <a:gd name="T24" fmla="*/ 0 w 12299"/>
                <a:gd name="T25" fmla="*/ 0 h 6219"/>
                <a:gd name="T26" fmla="*/ 0 w 12299"/>
                <a:gd name="T27" fmla="*/ 0 h 6219"/>
                <a:gd name="T28" fmla="*/ 0 w 12299"/>
                <a:gd name="T29" fmla="*/ 0 h 6219"/>
                <a:gd name="T30" fmla="*/ 0 w 12299"/>
                <a:gd name="T31" fmla="*/ 0 h 6219"/>
                <a:gd name="T32" fmla="*/ 0 w 12299"/>
                <a:gd name="T33" fmla="*/ 0 h 6219"/>
                <a:gd name="T34" fmla="*/ 0 w 12299"/>
                <a:gd name="T35" fmla="*/ 0 h 6219"/>
                <a:gd name="T36" fmla="*/ 0 w 12299"/>
                <a:gd name="T37" fmla="*/ 0 h 6219"/>
                <a:gd name="T38" fmla="*/ 0 w 12299"/>
                <a:gd name="T39" fmla="*/ 0 h 6219"/>
                <a:gd name="T40" fmla="*/ 0 w 12299"/>
                <a:gd name="T41" fmla="*/ 0 h 6219"/>
                <a:gd name="T42" fmla="*/ 0 w 12299"/>
                <a:gd name="T43" fmla="*/ 0 h 6219"/>
                <a:gd name="T44" fmla="*/ 0 w 12299"/>
                <a:gd name="T45" fmla="*/ 0 h 6219"/>
                <a:gd name="T46" fmla="*/ 0 w 12299"/>
                <a:gd name="T47" fmla="*/ 0 h 6219"/>
                <a:gd name="T48" fmla="*/ 0 w 12299"/>
                <a:gd name="T49" fmla="*/ 0 h 6219"/>
                <a:gd name="T50" fmla="*/ 0 w 12299"/>
                <a:gd name="T51" fmla="*/ 0 h 6219"/>
                <a:gd name="T52" fmla="*/ 0 w 12299"/>
                <a:gd name="T53" fmla="*/ 0 h 6219"/>
                <a:gd name="T54" fmla="*/ 0 w 12299"/>
                <a:gd name="T55" fmla="*/ 0 h 6219"/>
                <a:gd name="T56" fmla="*/ 0 w 12299"/>
                <a:gd name="T57" fmla="*/ 0 h 6219"/>
                <a:gd name="T58" fmla="*/ 0 w 12299"/>
                <a:gd name="T59" fmla="*/ 0 h 6219"/>
                <a:gd name="T60" fmla="*/ 0 w 12299"/>
                <a:gd name="T61" fmla="*/ 0 h 6219"/>
                <a:gd name="T62" fmla="*/ 0 w 12299"/>
                <a:gd name="T63" fmla="*/ 0 h 6219"/>
                <a:gd name="T64" fmla="*/ 0 w 12299"/>
                <a:gd name="T65" fmla="*/ 0 h 6219"/>
                <a:gd name="T66" fmla="*/ 0 w 12299"/>
                <a:gd name="T67" fmla="*/ 0 h 6219"/>
                <a:gd name="T68" fmla="*/ 0 w 12299"/>
                <a:gd name="T69" fmla="*/ 0 h 6219"/>
                <a:gd name="T70" fmla="*/ 0 w 12299"/>
                <a:gd name="T71" fmla="*/ 0 h 6219"/>
                <a:gd name="T72" fmla="*/ 0 w 12299"/>
                <a:gd name="T73" fmla="*/ 0 h 6219"/>
                <a:gd name="T74" fmla="*/ 0 w 12299"/>
                <a:gd name="T75" fmla="*/ 0 h 6219"/>
                <a:gd name="T76" fmla="*/ 0 w 12299"/>
                <a:gd name="T77" fmla="*/ 0 h 6219"/>
                <a:gd name="T78" fmla="*/ 0 w 12299"/>
                <a:gd name="T79" fmla="*/ 0 h 6219"/>
                <a:gd name="T80" fmla="*/ 0 w 12299"/>
                <a:gd name="T81" fmla="*/ 0 h 6219"/>
                <a:gd name="T82" fmla="*/ 0 w 12299"/>
                <a:gd name="T83" fmla="*/ 0 h 6219"/>
                <a:gd name="T84" fmla="*/ 0 w 12299"/>
                <a:gd name="T85" fmla="*/ 0 h 6219"/>
                <a:gd name="T86" fmla="*/ 0 w 12299"/>
                <a:gd name="T87" fmla="*/ 0 h 6219"/>
                <a:gd name="T88" fmla="*/ 0 w 12299"/>
                <a:gd name="T89" fmla="*/ 0 h 6219"/>
                <a:gd name="T90" fmla="*/ 0 w 12299"/>
                <a:gd name="T91" fmla="*/ 0 h 6219"/>
                <a:gd name="T92" fmla="*/ 0 w 12299"/>
                <a:gd name="T93" fmla="*/ 0 h 6219"/>
                <a:gd name="T94" fmla="*/ 0 w 12299"/>
                <a:gd name="T95" fmla="*/ 0 h 6219"/>
                <a:gd name="T96" fmla="*/ 0 w 12299"/>
                <a:gd name="T97" fmla="*/ 0 h 6219"/>
                <a:gd name="T98" fmla="*/ 0 w 12299"/>
                <a:gd name="T99" fmla="*/ 0 h 6219"/>
                <a:gd name="T100" fmla="*/ 0 w 12299"/>
                <a:gd name="T101" fmla="*/ 0 h 6219"/>
                <a:gd name="T102" fmla="*/ 0 w 12299"/>
                <a:gd name="T103" fmla="*/ 0 h 6219"/>
                <a:gd name="T104" fmla="*/ 0 w 12299"/>
                <a:gd name="T105" fmla="*/ 0 h 6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99"/>
                <a:gd name="T160" fmla="*/ 0 h 6219"/>
                <a:gd name="T161" fmla="*/ 12299 w 12299"/>
                <a:gd name="T162" fmla="*/ 6219 h 62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99" h="6219">
                  <a:moveTo>
                    <a:pt x="0" y="0"/>
                  </a:moveTo>
                  <a:lnTo>
                    <a:pt x="81" y="300"/>
                  </a:lnTo>
                  <a:lnTo>
                    <a:pt x="187" y="626"/>
                  </a:lnTo>
                  <a:lnTo>
                    <a:pt x="343" y="1027"/>
                  </a:lnTo>
                  <a:lnTo>
                    <a:pt x="441" y="1247"/>
                  </a:lnTo>
                  <a:lnTo>
                    <a:pt x="552" y="1472"/>
                  </a:lnTo>
                  <a:lnTo>
                    <a:pt x="678" y="1701"/>
                  </a:lnTo>
                  <a:lnTo>
                    <a:pt x="818" y="1928"/>
                  </a:lnTo>
                  <a:lnTo>
                    <a:pt x="974" y="2151"/>
                  </a:lnTo>
                  <a:lnTo>
                    <a:pt x="1146" y="2364"/>
                  </a:lnTo>
                  <a:lnTo>
                    <a:pt x="1333" y="2564"/>
                  </a:lnTo>
                  <a:lnTo>
                    <a:pt x="1433" y="2658"/>
                  </a:lnTo>
                  <a:lnTo>
                    <a:pt x="1537" y="2747"/>
                  </a:lnTo>
                  <a:lnTo>
                    <a:pt x="1642" y="2828"/>
                  </a:lnTo>
                  <a:lnTo>
                    <a:pt x="1738" y="2894"/>
                  </a:lnTo>
                  <a:lnTo>
                    <a:pt x="1914" y="2990"/>
                  </a:lnTo>
                  <a:lnTo>
                    <a:pt x="2075" y="3049"/>
                  </a:lnTo>
                  <a:lnTo>
                    <a:pt x="2234" y="3082"/>
                  </a:lnTo>
                  <a:lnTo>
                    <a:pt x="2590" y="3128"/>
                  </a:lnTo>
                  <a:lnTo>
                    <a:pt x="2810" y="3166"/>
                  </a:lnTo>
                  <a:lnTo>
                    <a:pt x="3075" y="3231"/>
                  </a:lnTo>
                  <a:lnTo>
                    <a:pt x="3529" y="3357"/>
                  </a:lnTo>
                  <a:lnTo>
                    <a:pt x="3841" y="3439"/>
                  </a:lnTo>
                  <a:lnTo>
                    <a:pt x="4612" y="3634"/>
                  </a:lnTo>
                  <a:lnTo>
                    <a:pt x="5071" y="3749"/>
                  </a:lnTo>
                  <a:lnTo>
                    <a:pt x="5388" y="3824"/>
                  </a:lnTo>
                  <a:lnTo>
                    <a:pt x="5700" y="3904"/>
                  </a:lnTo>
                  <a:lnTo>
                    <a:pt x="6149" y="4038"/>
                  </a:lnTo>
                  <a:lnTo>
                    <a:pt x="6402" y="4123"/>
                  </a:lnTo>
                  <a:lnTo>
                    <a:pt x="6603" y="4200"/>
                  </a:lnTo>
                  <a:lnTo>
                    <a:pt x="6914" y="4335"/>
                  </a:lnTo>
                  <a:lnTo>
                    <a:pt x="7062" y="4400"/>
                  </a:lnTo>
                  <a:lnTo>
                    <a:pt x="7227" y="4464"/>
                  </a:lnTo>
                  <a:lnTo>
                    <a:pt x="7429" y="4531"/>
                  </a:lnTo>
                  <a:lnTo>
                    <a:pt x="7686" y="4604"/>
                  </a:lnTo>
                  <a:lnTo>
                    <a:pt x="7935" y="4661"/>
                  </a:lnTo>
                  <a:lnTo>
                    <a:pt x="8137" y="4692"/>
                  </a:lnTo>
                  <a:lnTo>
                    <a:pt x="8307" y="4706"/>
                  </a:lnTo>
                  <a:lnTo>
                    <a:pt x="8461" y="4713"/>
                  </a:lnTo>
                  <a:lnTo>
                    <a:pt x="8614" y="4722"/>
                  </a:lnTo>
                  <a:lnTo>
                    <a:pt x="8781" y="4741"/>
                  </a:lnTo>
                  <a:lnTo>
                    <a:pt x="8979" y="4779"/>
                  </a:lnTo>
                  <a:lnTo>
                    <a:pt x="9223" y="4846"/>
                  </a:lnTo>
                  <a:lnTo>
                    <a:pt x="9483" y="4933"/>
                  </a:lnTo>
                  <a:lnTo>
                    <a:pt x="9687" y="5014"/>
                  </a:lnTo>
                  <a:lnTo>
                    <a:pt x="9854" y="5093"/>
                  </a:lnTo>
                  <a:lnTo>
                    <a:pt x="10002" y="5173"/>
                  </a:lnTo>
                  <a:lnTo>
                    <a:pt x="10312" y="5351"/>
                  </a:lnTo>
                  <a:lnTo>
                    <a:pt x="10510" y="5454"/>
                  </a:lnTo>
                  <a:lnTo>
                    <a:pt x="10761" y="5573"/>
                  </a:lnTo>
                  <a:lnTo>
                    <a:pt x="11318" y="5815"/>
                  </a:lnTo>
                  <a:lnTo>
                    <a:pt x="11812" y="6022"/>
                  </a:lnTo>
                  <a:lnTo>
                    <a:pt x="12299" y="6219"/>
                  </a:lnTo>
                </a:path>
              </a:pathLst>
            </a:custGeom>
            <a:noFill/>
            <a:ln w="3492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6" name="Freeform 1798"/>
            <p:cNvSpPr>
              <a:spLocks/>
            </p:cNvSpPr>
            <p:nvPr/>
          </p:nvSpPr>
          <p:spPr bwMode="auto">
            <a:xfrm>
              <a:off x="3027" y="1867"/>
              <a:ext cx="2404" cy="867"/>
            </a:xfrm>
            <a:custGeom>
              <a:avLst/>
              <a:gdLst>
                <a:gd name="T0" fmla="*/ 0 w 12299"/>
                <a:gd name="T1" fmla="*/ 0 h 4151"/>
                <a:gd name="T2" fmla="*/ 0 w 12299"/>
                <a:gd name="T3" fmla="*/ 0 h 4151"/>
                <a:gd name="T4" fmla="*/ 0 w 12299"/>
                <a:gd name="T5" fmla="*/ 0 h 4151"/>
                <a:gd name="T6" fmla="*/ 0 w 12299"/>
                <a:gd name="T7" fmla="*/ 0 h 4151"/>
                <a:gd name="T8" fmla="*/ 0 w 12299"/>
                <a:gd name="T9" fmla="*/ 0 h 4151"/>
                <a:gd name="T10" fmla="*/ 0 w 12299"/>
                <a:gd name="T11" fmla="*/ 0 h 4151"/>
                <a:gd name="T12" fmla="*/ 0 w 12299"/>
                <a:gd name="T13" fmla="*/ 0 h 4151"/>
                <a:gd name="T14" fmla="*/ 0 w 12299"/>
                <a:gd name="T15" fmla="*/ 0 h 4151"/>
                <a:gd name="T16" fmla="*/ 0 w 12299"/>
                <a:gd name="T17" fmla="*/ 0 h 4151"/>
                <a:gd name="T18" fmla="*/ 0 w 12299"/>
                <a:gd name="T19" fmla="*/ 0 h 4151"/>
                <a:gd name="T20" fmla="*/ 0 w 12299"/>
                <a:gd name="T21" fmla="*/ 0 h 4151"/>
                <a:gd name="T22" fmla="*/ 0 w 12299"/>
                <a:gd name="T23" fmla="*/ 0 h 4151"/>
                <a:gd name="T24" fmla="*/ 0 w 12299"/>
                <a:gd name="T25" fmla="*/ 0 h 4151"/>
                <a:gd name="T26" fmla="*/ 0 w 12299"/>
                <a:gd name="T27" fmla="*/ 0 h 4151"/>
                <a:gd name="T28" fmla="*/ 0 w 12299"/>
                <a:gd name="T29" fmla="*/ 0 h 4151"/>
                <a:gd name="T30" fmla="*/ 0 w 12299"/>
                <a:gd name="T31" fmla="*/ 0 h 4151"/>
                <a:gd name="T32" fmla="*/ 0 w 12299"/>
                <a:gd name="T33" fmla="*/ 0 h 4151"/>
                <a:gd name="T34" fmla="*/ 0 w 12299"/>
                <a:gd name="T35" fmla="*/ 0 h 4151"/>
                <a:gd name="T36" fmla="*/ 0 w 12299"/>
                <a:gd name="T37" fmla="*/ 0 h 4151"/>
                <a:gd name="T38" fmla="*/ 0 w 12299"/>
                <a:gd name="T39" fmla="*/ 0 h 4151"/>
                <a:gd name="T40" fmla="*/ 0 w 12299"/>
                <a:gd name="T41" fmla="*/ 0 h 4151"/>
                <a:gd name="T42" fmla="*/ 0 w 12299"/>
                <a:gd name="T43" fmla="*/ 0 h 4151"/>
                <a:gd name="T44" fmla="*/ 0 w 12299"/>
                <a:gd name="T45" fmla="*/ 0 h 4151"/>
                <a:gd name="T46" fmla="*/ 0 w 12299"/>
                <a:gd name="T47" fmla="*/ 0 h 4151"/>
                <a:gd name="T48" fmla="*/ 0 w 12299"/>
                <a:gd name="T49" fmla="*/ 0 h 4151"/>
                <a:gd name="T50" fmla="*/ 0 w 12299"/>
                <a:gd name="T51" fmla="*/ 0 h 4151"/>
                <a:gd name="T52" fmla="*/ 0 w 12299"/>
                <a:gd name="T53" fmla="*/ 0 h 4151"/>
                <a:gd name="T54" fmla="*/ 0 w 12299"/>
                <a:gd name="T55" fmla="*/ 0 h 4151"/>
                <a:gd name="T56" fmla="*/ 0 w 12299"/>
                <a:gd name="T57" fmla="*/ 0 h 4151"/>
                <a:gd name="T58" fmla="*/ 0 w 12299"/>
                <a:gd name="T59" fmla="*/ 0 h 4151"/>
                <a:gd name="T60" fmla="*/ 0 w 12299"/>
                <a:gd name="T61" fmla="*/ 0 h 4151"/>
                <a:gd name="T62" fmla="*/ 0 w 12299"/>
                <a:gd name="T63" fmla="*/ 0 h 4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99"/>
                <a:gd name="T97" fmla="*/ 0 h 4151"/>
                <a:gd name="T98" fmla="*/ 12299 w 12299"/>
                <a:gd name="T99" fmla="*/ 4151 h 4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99" h="4151">
                  <a:moveTo>
                    <a:pt x="0" y="32"/>
                  </a:moveTo>
                  <a:lnTo>
                    <a:pt x="160" y="15"/>
                  </a:lnTo>
                  <a:lnTo>
                    <a:pt x="335" y="4"/>
                  </a:lnTo>
                  <a:lnTo>
                    <a:pt x="554" y="0"/>
                  </a:lnTo>
                  <a:lnTo>
                    <a:pt x="799" y="11"/>
                  </a:lnTo>
                  <a:lnTo>
                    <a:pt x="1056" y="42"/>
                  </a:lnTo>
                  <a:lnTo>
                    <a:pt x="1307" y="101"/>
                  </a:lnTo>
                  <a:lnTo>
                    <a:pt x="1426" y="143"/>
                  </a:lnTo>
                  <a:lnTo>
                    <a:pt x="1537" y="193"/>
                  </a:lnTo>
                  <a:lnTo>
                    <a:pt x="1674" y="275"/>
                  </a:lnTo>
                  <a:lnTo>
                    <a:pt x="1794" y="367"/>
                  </a:lnTo>
                  <a:lnTo>
                    <a:pt x="1900" y="469"/>
                  </a:lnTo>
                  <a:lnTo>
                    <a:pt x="1996" y="578"/>
                  </a:lnTo>
                  <a:lnTo>
                    <a:pt x="2082" y="693"/>
                  </a:lnTo>
                  <a:lnTo>
                    <a:pt x="2162" y="814"/>
                  </a:lnTo>
                  <a:lnTo>
                    <a:pt x="2309" y="1064"/>
                  </a:lnTo>
                  <a:lnTo>
                    <a:pt x="2456" y="1316"/>
                  </a:lnTo>
                  <a:lnTo>
                    <a:pt x="2535" y="1440"/>
                  </a:lnTo>
                  <a:lnTo>
                    <a:pt x="2620" y="1559"/>
                  </a:lnTo>
                  <a:lnTo>
                    <a:pt x="2715" y="1673"/>
                  </a:lnTo>
                  <a:lnTo>
                    <a:pt x="2820" y="1781"/>
                  </a:lnTo>
                  <a:lnTo>
                    <a:pt x="2940" y="1880"/>
                  </a:lnTo>
                  <a:lnTo>
                    <a:pt x="3075" y="1970"/>
                  </a:lnTo>
                  <a:lnTo>
                    <a:pt x="3274" y="2076"/>
                  </a:lnTo>
                  <a:lnTo>
                    <a:pt x="3450" y="2144"/>
                  </a:lnTo>
                  <a:lnTo>
                    <a:pt x="3611" y="2184"/>
                  </a:lnTo>
                  <a:lnTo>
                    <a:pt x="3770" y="2206"/>
                  </a:lnTo>
                  <a:lnTo>
                    <a:pt x="4127" y="2231"/>
                  </a:lnTo>
                  <a:lnTo>
                    <a:pt x="4348" y="2253"/>
                  </a:lnTo>
                  <a:lnTo>
                    <a:pt x="4612" y="2293"/>
                  </a:lnTo>
                  <a:lnTo>
                    <a:pt x="4867" y="2336"/>
                  </a:lnTo>
                  <a:lnTo>
                    <a:pt x="5071" y="2363"/>
                  </a:lnTo>
                  <a:lnTo>
                    <a:pt x="5389" y="2395"/>
                  </a:lnTo>
                  <a:lnTo>
                    <a:pt x="5702" y="2436"/>
                  </a:lnTo>
                  <a:lnTo>
                    <a:pt x="5900" y="2476"/>
                  </a:lnTo>
                  <a:lnTo>
                    <a:pt x="6149" y="2536"/>
                  </a:lnTo>
                  <a:lnTo>
                    <a:pt x="6406" y="2607"/>
                  </a:lnTo>
                  <a:lnTo>
                    <a:pt x="6609" y="2673"/>
                  </a:lnTo>
                  <a:lnTo>
                    <a:pt x="6923" y="2797"/>
                  </a:lnTo>
                  <a:lnTo>
                    <a:pt x="7234" y="2932"/>
                  </a:lnTo>
                  <a:lnTo>
                    <a:pt x="7433" y="3011"/>
                  </a:lnTo>
                  <a:lnTo>
                    <a:pt x="7686" y="3101"/>
                  </a:lnTo>
                  <a:lnTo>
                    <a:pt x="7936" y="3191"/>
                  </a:lnTo>
                  <a:lnTo>
                    <a:pt x="8134" y="3271"/>
                  </a:lnTo>
                  <a:lnTo>
                    <a:pt x="8443" y="3402"/>
                  </a:lnTo>
                  <a:lnTo>
                    <a:pt x="8591" y="3456"/>
                  </a:lnTo>
                  <a:lnTo>
                    <a:pt x="8758" y="3504"/>
                  </a:lnTo>
                  <a:lnTo>
                    <a:pt x="8963" y="3546"/>
                  </a:lnTo>
                  <a:lnTo>
                    <a:pt x="9223" y="3585"/>
                  </a:lnTo>
                  <a:lnTo>
                    <a:pt x="9475" y="3604"/>
                  </a:lnTo>
                  <a:lnTo>
                    <a:pt x="9676" y="3595"/>
                  </a:lnTo>
                  <a:lnTo>
                    <a:pt x="9845" y="3568"/>
                  </a:lnTo>
                  <a:lnTo>
                    <a:pt x="9996" y="3533"/>
                  </a:lnTo>
                  <a:lnTo>
                    <a:pt x="10147" y="3499"/>
                  </a:lnTo>
                  <a:lnTo>
                    <a:pt x="10314" y="3477"/>
                  </a:lnTo>
                  <a:lnTo>
                    <a:pt x="10513" y="3476"/>
                  </a:lnTo>
                  <a:lnTo>
                    <a:pt x="10761" y="3505"/>
                  </a:lnTo>
                  <a:lnTo>
                    <a:pt x="11057" y="3573"/>
                  </a:lnTo>
                  <a:lnTo>
                    <a:pt x="11339" y="3665"/>
                  </a:lnTo>
                  <a:lnTo>
                    <a:pt x="11600" y="3771"/>
                  </a:lnTo>
                  <a:lnTo>
                    <a:pt x="11830" y="3880"/>
                  </a:lnTo>
                  <a:lnTo>
                    <a:pt x="12023" y="3984"/>
                  </a:lnTo>
                  <a:lnTo>
                    <a:pt x="12171" y="4069"/>
                  </a:lnTo>
                  <a:lnTo>
                    <a:pt x="12299" y="4151"/>
                  </a:lnTo>
                </a:path>
              </a:pathLst>
            </a:cu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7" name="Freeform 1799"/>
            <p:cNvSpPr>
              <a:spLocks noEditPoints="1"/>
            </p:cNvSpPr>
            <p:nvPr/>
          </p:nvSpPr>
          <p:spPr bwMode="auto">
            <a:xfrm>
              <a:off x="3005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19" y="254"/>
                  </a:lnTo>
                  <a:lnTo>
                    <a:pt x="126" y="254"/>
                  </a:lnTo>
                  <a:lnTo>
                    <a:pt x="132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6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7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8" y="301"/>
                  </a:lnTo>
                  <a:lnTo>
                    <a:pt x="119" y="303"/>
                  </a:lnTo>
                  <a:lnTo>
                    <a:pt x="105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7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8" name="Freeform 1800"/>
            <p:cNvSpPr>
              <a:spLocks/>
            </p:cNvSpPr>
            <p:nvPr/>
          </p:nvSpPr>
          <p:spPr bwMode="auto">
            <a:xfrm>
              <a:off x="3305" y="3801"/>
              <a:ext cx="40" cy="60"/>
            </a:xfrm>
            <a:custGeom>
              <a:avLst/>
              <a:gdLst>
                <a:gd name="T0" fmla="*/ 0 w 236"/>
                <a:gd name="T1" fmla="*/ 0 h 296"/>
                <a:gd name="T2" fmla="*/ 0 w 236"/>
                <a:gd name="T3" fmla="*/ 0 h 296"/>
                <a:gd name="T4" fmla="*/ 0 w 236"/>
                <a:gd name="T5" fmla="*/ 0 h 296"/>
                <a:gd name="T6" fmla="*/ 0 w 236"/>
                <a:gd name="T7" fmla="*/ 0 h 296"/>
                <a:gd name="T8" fmla="*/ 0 w 236"/>
                <a:gd name="T9" fmla="*/ 0 h 296"/>
                <a:gd name="T10" fmla="*/ 0 w 236"/>
                <a:gd name="T11" fmla="*/ 0 h 296"/>
                <a:gd name="T12" fmla="*/ 0 w 236"/>
                <a:gd name="T13" fmla="*/ 0 h 296"/>
                <a:gd name="T14" fmla="*/ 0 w 236"/>
                <a:gd name="T15" fmla="*/ 0 h 296"/>
                <a:gd name="T16" fmla="*/ 0 w 236"/>
                <a:gd name="T17" fmla="*/ 0 h 296"/>
                <a:gd name="T18" fmla="*/ 0 w 236"/>
                <a:gd name="T19" fmla="*/ 0 h 296"/>
                <a:gd name="T20" fmla="*/ 0 w 236"/>
                <a:gd name="T21" fmla="*/ 0 h 296"/>
                <a:gd name="T22" fmla="*/ 0 w 236"/>
                <a:gd name="T23" fmla="*/ 0 h 296"/>
                <a:gd name="T24" fmla="*/ 0 w 236"/>
                <a:gd name="T25" fmla="*/ 0 h 296"/>
                <a:gd name="T26" fmla="*/ 0 w 236"/>
                <a:gd name="T27" fmla="*/ 0 h 296"/>
                <a:gd name="T28" fmla="*/ 0 w 236"/>
                <a:gd name="T29" fmla="*/ 0 h 296"/>
                <a:gd name="T30" fmla="*/ 0 w 236"/>
                <a:gd name="T31" fmla="*/ 0 h 296"/>
                <a:gd name="T32" fmla="*/ 0 w 236"/>
                <a:gd name="T33" fmla="*/ 0 h 296"/>
                <a:gd name="T34" fmla="*/ 0 w 236"/>
                <a:gd name="T35" fmla="*/ 0 h 296"/>
                <a:gd name="T36" fmla="*/ 0 w 236"/>
                <a:gd name="T37" fmla="*/ 0 h 296"/>
                <a:gd name="T38" fmla="*/ 0 w 236"/>
                <a:gd name="T39" fmla="*/ 0 h 296"/>
                <a:gd name="T40" fmla="*/ 0 w 236"/>
                <a:gd name="T41" fmla="*/ 0 h 296"/>
                <a:gd name="T42" fmla="*/ 0 w 236"/>
                <a:gd name="T43" fmla="*/ 0 h 296"/>
                <a:gd name="T44" fmla="*/ 0 w 236"/>
                <a:gd name="T45" fmla="*/ 0 h 296"/>
                <a:gd name="T46" fmla="*/ 0 w 236"/>
                <a:gd name="T47" fmla="*/ 0 h 296"/>
                <a:gd name="T48" fmla="*/ 0 w 236"/>
                <a:gd name="T49" fmla="*/ 0 h 296"/>
                <a:gd name="T50" fmla="*/ 0 w 236"/>
                <a:gd name="T51" fmla="*/ 0 h 296"/>
                <a:gd name="T52" fmla="*/ 0 w 236"/>
                <a:gd name="T53" fmla="*/ 0 h 296"/>
                <a:gd name="T54" fmla="*/ 0 w 236"/>
                <a:gd name="T55" fmla="*/ 0 h 296"/>
                <a:gd name="T56" fmla="*/ 0 w 236"/>
                <a:gd name="T57" fmla="*/ 0 h 296"/>
                <a:gd name="T58" fmla="*/ 0 w 236"/>
                <a:gd name="T59" fmla="*/ 0 h 296"/>
                <a:gd name="T60" fmla="*/ 0 w 236"/>
                <a:gd name="T61" fmla="*/ 0 h 296"/>
                <a:gd name="T62" fmla="*/ 0 w 236"/>
                <a:gd name="T63" fmla="*/ 0 h 296"/>
                <a:gd name="T64" fmla="*/ 0 w 236"/>
                <a:gd name="T65" fmla="*/ 0 h 296"/>
                <a:gd name="T66" fmla="*/ 0 w 236"/>
                <a:gd name="T67" fmla="*/ 0 h 296"/>
                <a:gd name="T68" fmla="*/ 0 w 236"/>
                <a:gd name="T69" fmla="*/ 0 h 296"/>
                <a:gd name="T70" fmla="*/ 0 w 236"/>
                <a:gd name="T71" fmla="*/ 0 h 296"/>
                <a:gd name="T72" fmla="*/ 0 w 236"/>
                <a:gd name="T73" fmla="*/ 0 h 296"/>
                <a:gd name="T74" fmla="*/ 0 w 236"/>
                <a:gd name="T75" fmla="*/ 0 h 296"/>
                <a:gd name="T76" fmla="*/ 0 w 236"/>
                <a:gd name="T77" fmla="*/ 0 h 296"/>
                <a:gd name="T78" fmla="*/ 0 w 236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6"/>
                <a:gd name="T122" fmla="*/ 236 w 236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6">
                  <a:moveTo>
                    <a:pt x="0" y="296"/>
                  </a:moveTo>
                  <a:lnTo>
                    <a:pt x="0" y="285"/>
                  </a:lnTo>
                  <a:lnTo>
                    <a:pt x="1" y="275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7" y="199"/>
                  </a:lnTo>
                  <a:lnTo>
                    <a:pt x="64" y="186"/>
                  </a:lnTo>
                  <a:lnTo>
                    <a:pt x="84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4" y="136"/>
                  </a:lnTo>
                  <a:lnTo>
                    <a:pt x="155" y="127"/>
                  </a:lnTo>
                  <a:lnTo>
                    <a:pt x="162" y="117"/>
                  </a:lnTo>
                  <a:lnTo>
                    <a:pt x="166" y="106"/>
                  </a:lnTo>
                  <a:lnTo>
                    <a:pt x="169" y="92"/>
                  </a:lnTo>
                  <a:lnTo>
                    <a:pt x="168" y="83"/>
                  </a:lnTo>
                  <a:lnTo>
                    <a:pt x="165" y="74"/>
                  </a:lnTo>
                  <a:lnTo>
                    <a:pt x="161" y="67"/>
                  </a:lnTo>
                  <a:lnTo>
                    <a:pt x="155" y="61"/>
                  </a:lnTo>
                  <a:lnTo>
                    <a:pt x="148" y="57"/>
                  </a:lnTo>
                  <a:lnTo>
                    <a:pt x="140" y="54"/>
                  </a:lnTo>
                  <a:lnTo>
                    <a:pt x="130" y="50"/>
                  </a:lnTo>
                  <a:lnTo>
                    <a:pt x="118" y="50"/>
                  </a:lnTo>
                  <a:lnTo>
                    <a:pt x="107" y="51"/>
                  </a:lnTo>
                  <a:lnTo>
                    <a:pt x="96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6" y="93"/>
                  </a:lnTo>
                  <a:lnTo>
                    <a:pt x="7" y="82"/>
                  </a:lnTo>
                  <a:lnTo>
                    <a:pt x="9" y="70"/>
                  </a:lnTo>
                  <a:lnTo>
                    <a:pt x="13" y="61"/>
                  </a:lnTo>
                  <a:lnTo>
                    <a:pt x="18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8"/>
                  </a:lnTo>
                  <a:lnTo>
                    <a:pt x="96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79" y="11"/>
                  </a:lnTo>
                  <a:lnTo>
                    <a:pt x="189" y="15"/>
                  </a:lnTo>
                  <a:lnTo>
                    <a:pt x="198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9" y="55"/>
                  </a:lnTo>
                  <a:lnTo>
                    <a:pt x="235" y="72"/>
                  </a:lnTo>
                  <a:lnTo>
                    <a:pt x="236" y="91"/>
                  </a:lnTo>
                  <a:lnTo>
                    <a:pt x="236" y="99"/>
                  </a:lnTo>
                  <a:lnTo>
                    <a:pt x="235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4" y="136"/>
                  </a:lnTo>
                  <a:lnTo>
                    <a:pt x="216" y="147"/>
                  </a:lnTo>
                  <a:lnTo>
                    <a:pt x="204" y="159"/>
                  </a:lnTo>
                  <a:lnTo>
                    <a:pt x="191" y="169"/>
                  </a:lnTo>
                  <a:lnTo>
                    <a:pt x="157" y="192"/>
                  </a:lnTo>
                  <a:lnTo>
                    <a:pt x="107" y="222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6"/>
                  </a:lnTo>
                  <a:lnTo>
                    <a:pt x="232" y="246"/>
                  </a:lnTo>
                  <a:lnTo>
                    <a:pt x="232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899" name="Freeform 1801"/>
            <p:cNvSpPr>
              <a:spLocks noEditPoints="1"/>
            </p:cNvSpPr>
            <p:nvPr/>
          </p:nvSpPr>
          <p:spPr bwMode="auto">
            <a:xfrm>
              <a:off x="3606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1" y="177"/>
                  </a:lnTo>
                  <a:lnTo>
                    <a:pt x="141" y="177"/>
                  </a:lnTo>
                  <a:close/>
                  <a:moveTo>
                    <a:pt x="140" y="286"/>
                  </a:moveTo>
                  <a:lnTo>
                    <a:pt x="140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0" name="Freeform 1802"/>
            <p:cNvSpPr>
              <a:spLocks noEditPoints="1"/>
            </p:cNvSpPr>
            <p:nvPr/>
          </p:nvSpPr>
          <p:spPr bwMode="auto">
            <a:xfrm>
              <a:off x="3907" y="3801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w 239"/>
                <a:gd name="T97" fmla="*/ 0 h 304"/>
                <a:gd name="T98" fmla="*/ 0 w 239"/>
                <a:gd name="T99" fmla="*/ 0 h 304"/>
                <a:gd name="T100" fmla="*/ 0 w 239"/>
                <a:gd name="T101" fmla="*/ 0 h 304"/>
                <a:gd name="T102" fmla="*/ 0 w 239"/>
                <a:gd name="T103" fmla="*/ 0 h 304"/>
                <a:gd name="T104" fmla="*/ 0 w 239"/>
                <a:gd name="T105" fmla="*/ 0 h 304"/>
                <a:gd name="T106" fmla="*/ 0 w 239"/>
                <a:gd name="T107" fmla="*/ 0 h 304"/>
                <a:gd name="T108" fmla="*/ 0 w 239"/>
                <a:gd name="T109" fmla="*/ 0 h 304"/>
                <a:gd name="T110" fmla="*/ 0 w 239"/>
                <a:gd name="T111" fmla="*/ 0 h 304"/>
                <a:gd name="T112" fmla="*/ 0 w 239"/>
                <a:gd name="T113" fmla="*/ 0 h 304"/>
                <a:gd name="T114" fmla="*/ 0 w 239"/>
                <a:gd name="T115" fmla="*/ 0 h 304"/>
                <a:gd name="T116" fmla="*/ 0 w 239"/>
                <a:gd name="T117" fmla="*/ 0 h 304"/>
                <a:gd name="T118" fmla="*/ 0 w 239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4"/>
                <a:gd name="T182" fmla="*/ 239 w 239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1" y="248"/>
                  </a:lnTo>
                  <a:lnTo>
                    <a:pt x="101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3" y="255"/>
                  </a:lnTo>
                  <a:lnTo>
                    <a:pt x="143" y="253"/>
                  </a:lnTo>
                  <a:lnTo>
                    <a:pt x="151" y="248"/>
                  </a:lnTo>
                  <a:lnTo>
                    <a:pt x="159" y="242"/>
                  </a:lnTo>
                  <a:lnTo>
                    <a:pt x="164" y="234"/>
                  </a:lnTo>
                  <a:lnTo>
                    <a:pt x="169" y="225"/>
                  </a:lnTo>
                  <a:lnTo>
                    <a:pt x="171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1" y="159"/>
                  </a:lnTo>
                  <a:lnTo>
                    <a:pt x="142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09" y="153"/>
                  </a:lnTo>
                  <a:lnTo>
                    <a:pt x="99" y="155"/>
                  </a:lnTo>
                  <a:lnTo>
                    <a:pt x="90" y="159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9"/>
                  </a:lnTo>
                  <a:lnTo>
                    <a:pt x="112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6" y="110"/>
                  </a:lnTo>
                  <a:lnTo>
                    <a:pt x="186" y="114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30"/>
                  </a:lnTo>
                  <a:lnTo>
                    <a:pt x="223" y="143"/>
                  </a:lnTo>
                  <a:lnTo>
                    <a:pt x="231" y="160"/>
                  </a:lnTo>
                  <a:lnTo>
                    <a:pt x="237" y="180"/>
                  </a:lnTo>
                  <a:lnTo>
                    <a:pt x="239" y="201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4" y="233"/>
                  </a:lnTo>
                  <a:lnTo>
                    <a:pt x="231" y="242"/>
                  </a:lnTo>
                  <a:lnTo>
                    <a:pt x="226" y="252"/>
                  </a:lnTo>
                  <a:lnTo>
                    <a:pt x="220" y="260"/>
                  </a:lnTo>
                  <a:lnTo>
                    <a:pt x="207" y="276"/>
                  </a:lnTo>
                  <a:lnTo>
                    <a:pt x="190" y="287"/>
                  </a:lnTo>
                  <a:lnTo>
                    <a:pt x="170" y="297"/>
                  </a:lnTo>
                  <a:lnTo>
                    <a:pt x="148" y="302"/>
                  </a:lnTo>
                  <a:lnTo>
                    <a:pt x="123" y="304"/>
                  </a:lnTo>
                  <a:lnTo>
                    <a:pt x="108" y="304"/>
                  </a:lnTo>
                  <a:lnTo>
                    <a:pt x="101" y="303"/>
                  </a:lnTo>
                  <a:lnTo>
                    <a:pt x="94" y="302"/>
                  </a:lnTo>
                  <a:lnTo>
                    <a:pt x="88" y="301"/>
                  </a:lnTo>
                  <a:lnTo>
                    <a:pt x="81" y="299"/>
                  </a:lnTo>
                  <a:lnTo>
                    <a:pt x="69" y="295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6"/>
                  </a:lnTo>
                  <a:lnTo>
                    <a:pt x="30" y="267"/>
                  </a:lnTo>
                  <a:lnTo>
                    <a:pt x="23" y="257"/>
                  </a:lnTo>
                  <a:lnTo>
                    <a:pt x="17" y="247"/>
                  </a:lnTo>
                  <a:lnTo>
                    <a:pt x="12" y="235"/>
                  </a:lnTo>
                  <a:lnTo>
                    <a:pt x="7" y="222"/>
                  </a:lnTo>
                  <a:lnTo>
                    <a:pt x="1" y="192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8" y="90"/>
                  </a:lnTo>
                  <a:lnTo>
                    <a:pt x="13" y="76"/>
                  </a:lnTo>
                  <a:lnTo>
                    <a:pt x="19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3" y="41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62" y="17"/>
                  </a:lnTo>
                  <a:lnTo>
                    <a:pt x="74" y="11"/>
                  </a:lnTo>
                  <a:lnTo>
                    <a:pt x="99" y="3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8" y="9"/>
                  </a:lnTo>
                  <a:lnTo>
                    <a:pt x="186" y="12"/>
                  </a:lnTo>
                  <a:lnTo>
                    <a:pt x="194" y="16"/>
                  </a:lnTo>
                  <a:lnTo>
                    <a:pt x="200" y="21"/>
                  </a:lnTo>
                  <a:lnTo>
                    <a:pt x="212" y="32"/>
                  </a:lnTo>
                  <a:lnTo>
                    <a:pt x="221" y="45"/>
                  </a:lnTo>
                  <a:lnTo>
                    <a:pt x="227" y="59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5" y="50"/>
                  </a:lnTo>
                  <a:lnTo>
                    <a:pt x="101" y="52"/>
                  </a:lnTo>
                  <a:lnTo>
                    <a:pt x="91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0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1" name="Freeform 1803"/>
            <p:cNvSpPr>
              <a:spLocks noEditPoints="1"/>
            </p:cNvSpPr>
            <p:nvPr/>
          </p:nvSpPr>
          <p:spPr bwMode="auto">
            <a:xfrm>
              <a:off x="4207" y="3801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09"/>
                  </a:moveTo>
                  <a:lnTo>
                    <a:pt x="68" y="219"/>
                  </a:lnTo>
                  <a:lnTo>
                    <a:pt x="70" y="229"/>
                  </a:lnTo>
                  <a:lnTo>
                    <a:pt x="73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9"/>
                  </a:lnTo>
                  <a:lnTo>
                    <a:pt x="97" y="252"/>
                  </a:lnTo>
                  <a:lnTo>
                    <a:pt x="107" y="254"/>
                  </a:lnTo>
                  <a:lnTo>
                    <a:pt x="119" y="255"/>
                  </a:lnTo>
                  <a:lnTo>
                    <a:pt x="130" y="254"/>
                  </a:lnTo>
                  <a:lnTo>
                    <a:pt x="141" y="252"/>
                  </a:lnTo>
                  <a:lnTo>
                    <a:pt x="149" y="248"/>
                  </a:lnTo>
                  <a:lnTo>
                    <a:pt x="154" y="246"/>
                  </a:lnTo>
                  <a:lnTo>
                    <a:pt x="157" y="242"/>
                  </a:lnTo>
                  <a:lnTo>
                    <a:pt x="163" y="236"/>
                  </a:lnTo>
                  <a:lnTo>
                    <a:pt x="167" y="229"/>
                  </a:lnTo>
                  <a:lnTo>
                    <a:pt x="169" y="219"/>
                  </a:lnTo>
                  <a:lnTo>
                    <a:pt x="170" y="209"/>
                  </a:lnTo>
                  <a:lnTo>
                    <a:pt x="169" y="200"/>
                  </a:lnTo>
                  <a:lnTo>
                    <a:pt x="167" y="190"/>
                  </a:lnTo>
                  <a:lnTo>
                    <a:pt x="163" y="183"/>
                  </a:lnTo>
                  <a:lnTo>
                    <a:pt x="157" y="177"/>
                  </a:lnTo>
                  <a:lnTo>
                    <a:pt x="149" y="171"/>
                  </a:lnTo>
                  <a:lnTo>
                    <a:pt x="141" y="167"/>
                  </a:lnTo>
                  <a:lnTo>
                    <a:pt x="130" y="165"/>
                  </a:lnTo>
                  <a:lnTo>
                    <a:pt x="119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7"/>
                  </a:lnTo>
                  <a:lnTo>
                    <a:pt x="75" y="183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09"/>
                  </a:lnTo>
                  <a:close/>
                  <a:moveTo>
                    <a:pt x="73" y="83"/>
                  </a:moveTo>
                  <a:lnTo>
                    <a:pt x="73" y="91"/>
                  </a:lnTo>
                  <a:lnTo>
                    <a:pt x="75" y="98"/>
                  </a:lnTo>
                  <a:lnTo>
                    <a:pt x="79" y="104"/>
                  </a:lnTo>
                  <a:lnTo>
                    <a:pt x="85" y="109"/>
                  </a:lnTo>
                  <a:lnTo>
                    <a:pt x="90" y="113"/>
                  </a:lnTo>
                  <a:lnTo>
                    <a:pt x="99" y="116"/>
                  </a:lnTo>
                  <a:lnTo>
                    <a:pt x="119" y="118"/>
                  </a:lnTo>
                  <a:lnTo>
                    <a:pt x="129" y="117"/>
                  </a:lnTo>
                  <a:lnTo>
                    <a:pt x="134" y="117"/>
                  </a:lnTo>
                  <a:lnTo>
                    <a:pt x="138" y="116"/>
                  </a:lnTo>
                  <a:lnTo>
                    <a:pt x="147" y="113"/>
                  </a:lnTo>
                  <a:lnTo>
                    <a:pt x="154" y="109"/>
                  </a:lnTo>
                  <a:lnTo>
                    <a:pt x="158" y="104"/>
                  </a:lnTo>
                  <a:lnTo>
                    <a:pt x="163" y="98"/>
                  </a:lnTo>
                  <a:lnTo>
                    <a:pt x="165" y="91"/>
                  </a:lnTo>
                  <a:lnTo>
                    <a:pt x="165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47" y="54"/>
                  </a:lnTo>
                  <a:lnTo>
                    <a:pt x="138" y="50"/>
                  </a:lnTo>
                  <a:lnTo>
                    <a:pt x="119" y="48"/>
                  </a:lnTo>
                  <a:lnTo>
                    <a:pt x="108" y="48"/>
                  </a:lnTo>
                  <a:lnTo>
                    <a:pt x="100" y="50"/>
                  </a:lnTo>
                  <a:lnTo>
                    <a:pt x="92" y="54"/>
                  </a:lnTo>
                  <a:lnTo>
                    <a:pt x="85" y="58"/>
                  </a:lnTo>
                  <a:lnTo>
                    <a:pt x="80" y="63"/>
                  </a:lnTo>
                  <a:lnTo>
                    <a:pt x="75" y="68"/>
                  </a:lnTo>
                  <a:lnTo>
                    <a:pt x="73" y="75"/>
                  </a:lnTo>
                  <a:lnTo>
                    <a:pt x="73" y="83"/>
                  </a:lnTo>
                  <a:close/>
                  <a:moveTo>
                    <a:pt x="48" y="140"/>
                  </a:moveTo>
                  <a:lnTo>
                    <a:pt x="39" y="135"/>
                  </a:lnTo>
                  <a:lnTo>
                    <a:pt x="31" y="129"/>
                  </a:lnTo>
                  <a:lnTo>
                    <a:pt x="24" y="122"/>
                  </a:lnTo>
                  <a:lnTo>
                    <a:pt x="18" y="116"/>
                  </a:lnTo>
                  <a:lnTo>
                    <a:pt x="14" y="109"/>
                  </a:lnTo>
                  <a:lnTo>
                    <a:pt x="12" y="100"/>
                  </a:lnTo>
                  <a:lnTo>
                    <a:pt x="9" y="81"/>
                  </a:lnTo>
                  <a:lnTo>
                    <a:pt x="9" y="71"/>
                  </a:lnTo>
                  <a:lnTo>
                    <a:pt x="11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0" y="40"/>
                  </a:lnTo>
                  <a:lnTo>
                    <a:pt x="26" y="34"/>
                  </a:lnTo>
                  <a:lnTo>
                    <a:pt x="38" y="22"/>
                  </a:lnTo>
                  <a:lnTo>
                    <a:pt x="54" y="13"/>
                  </a:lnTo>
                  <a:lnTo>
                    <a:pt x="73" y="6"/>
                  </a:lnTo>
                  <a:lnTo>
                    <a:pt x="94" y="1"/>
                  </a:lnTo>
                  <a:lnTo>
                    <a:pt x="119" y="0"/>
                  </a:lnTo>
                  <a:lnTo>
                    <a:pt x="143" y="1"/>
                  </a:lnTo>
                  <a:lnTo>
                    <a:pt x="165" y="6"/>
                  </a:lnTo>
                  <a:lnTo>
                    <a:pt x="175" y="9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4"/>
                  </a:lnTo>
                  <a:lnTo>
                    <a:pt x="222" y="47"/>
                  </a:lnTo>
                  <a:lnTo>
                    <a:pt x="228" y="63"/>
                  </a:lnTo>
                  <a:lnTo>
                    <a:pt x="229" y="81"/>
                  </a:lnTo>
                  <a:lnTo>
                    <a:pt x="229" y="91"/>
                  </a:lnTo>
                  <a:lnTo>
                    <a:pt x="226" y="99"/>
                  </a:lnTo>
                  <a:lnTo>
                    <a:pt x="223" y="109"/>
                  </a:lnTo>
                  <a:lnTo>
                    <a:pt x="219" y="116"/>
                  </a:lnTo>
                  <a:lnTo>
                    <a:pt x="214" y="123"/>
                  </a:lnTo>
                  <a:lnTo>
                    <a:pt x="206" y="130"/>
                  </a:lnTo>
                  <a:lnTo>
                    <a:pt x="198" y="135"/>
                  </a:lnTo>
                  <a:lnTo>
                    <a:pt x="189" y="140"/>
                  </a:lnTo>
                  <a:lnTo>
                    <a:pt x="199" y="145"/>
                  </a:lnTo>
                  <a:lnTo>
                    <a:pt x="210" y="152"/>
                  </a:lnTo>
                  <a:lnTo>
                    <a:pt x="218" y="159"/>
                  </a:lnTo>
                  <a:lnTo>
                    <a:pt x="225" y="167"/>
                  </a:lnTo>
                  <a:lnTo>
                    <a:pt x="231" y="177"/>
                  </a:lnTo>
                  <a:lnTo>
                    <a:pt x="235" y="187"/>
                  </a:lnTo>
                  <a:lnTo>
                    <a:pt x="237" y="200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6" y="232"/>
                  </a:lnTo>
                  <a:lnTo>
                    <a:pt x="233" y="241"/>
                  </a:lnTo>
                  <a:lnTo>
                    <a:pt x="230" y="250"/>
                  </a:lnTo>
                  <a:lnTo>
                    <a:pt x="225" y="258"/>
                  </a:lnTo>
                  <a:lnTo>
                    <a:pt x="219" y="266"/>
                  </a:lnTo>
                  <a:lnTo>
                    <a:pt x="214" y="273"/>
                  </a:lnTo>
                  <a:lnTo>
                    <a:pt x="206" y="279"/>
                  </a:lnTo>
                  <a:lnTo>
                    <a:pt x="189" y="289"/>
                  </a:lnTo>
                  <a:lnTo>
                    <a:pt x="168" y="298"/>
                  </a:lnTo>
                  <a:lnTo>
                    <a:pt x="146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2" y="302"/>
                  </a:lnTo>
                  <a:lnTo>
                    <a:pt x="80" y="300"/>
                  </a:lnTo>
                  <a:lnTo>
                    <a:pt x="68" y="298"/>
                  </a:lnTo>
                  <a:lnTo>
                    <a:pt x="58" y="294"/>
                  </a:lnTo>
                  <a:lnTo>
                    <a:pt x="48" y="289"/>
                  </a:lnTo>
                  <a:lnTo>
                    <a:pt x="31" y="279"/>
                  </a:lnTo>
                  <a:lnTo>
                    <a:pt x="18" y="266"/>
                  </a:lnTo>
                  <a:lnTo>
                    <a:pt x="7" y="251"/>
                  </a:lnTo>
                  <a:lnTo>
                    <a:pt x="1" y="232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93"/>
                  </a:lnTo>
                  <a:lnTo>
                    <a:pt x="2" y="188"/>
                  </a:lnTo>
                  <a:lnTo>
                    <a:pt x="6" y="178"/>
                  </a:lnTo>
                  <a:lnTo>
                    <a:pt x="12" y="168"/>
                  </a:lnTo>
                  <a:lnTo>
                    <a:pt x="18" y="160"/>
                  </a:lnTo>
                  <a:lnTo>
                    <a:pt x="27" y="153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2" name="Freeform 1804"/>
            <p:cNvSpPr>
              <a:spLocks/>
            </p:cNvSpPr>
            <p:nvPr/>
          </p:nvSpPr>
          <p:spPr bwMode="auto">
            <a:xfrm>
              <a:off x="4487" y="3801"/>
              <a:ext cx="24" cy="60"/>
            </a:xfrm>
            <a:custGeom>
              <a:avLst/>
              <a:gdLst>
                <a:gd name="T0" fmla="*/ 0 w 146"/>
                <a:gd name="T1" fmla="*/ 0 h 296"/>
                <a:gd name="T2" fmla="*/ 0 w 146"/>
                <a:gd name="T3" fmla="*/ 0 h 296"/>
                <a:gd name="T4" fmla="*/ 0 w 146"/>
                <a:gd name="T5" fmla="*/ 0 h 296"/>
                <a:gd name="T6" fmla="*/ 0 w 146"/>
                <a:gd name="T7" fmla="*/ 0 h 296"/>
                <a:gd name="T8" fmla="*/ 0 w 146"/>
                <a:gd name="T9" fmla="*/ 0 h 296"/>
                <a:gd name="T10" fmla="*/ 0 w 146"/>
                <a:gd name="T11" fmla="*/ 0 h 296"/>
                <a:gd name="T12" fmla="*/ 0 w 146"/>
                <a:gd name="T13" fmla="*/ 0 h 296"/>
                <a:gd name="T14" fmla="*/ 0 w 146"/>
                <a:gd name="T15" fmla="*/ 0 h 296"/>
                <a:gd name="T16" fmla="*/ 0 w 146"/>
                <a:gd name="T17" fmla="*/ 0 h 296"/>
                <a:gd name="T18" fmla="*/ 0 w 146"/>
                <a:gd name="T19" fmla="*/ 0 h 296"/>
                <a:gd name="T20" fmla="*/ 0 w 146"/>
                <a:gd name="T21" fmla="*/ 0 h 296"/>
                <a:gd name="T22" fmla="*/ 0 w 146"/>
                <a:gd name="T23" fmla="*/ 0 h 296"/>
                <a:gd name="T24" fmla="*/ 0 w 146"/>
                <a:gd name="T25" fmla="*/ 0 h 296"/>
                <a:gd name="T26" fmla="*/ 0 w 146"/>
                <a:gd name="T27" fmla="*/ 0 h 296"/>
                <a:gd name="T28" fmla="*/ 0 w 146"/>
                <a:gd name="T29" fmla="*/ 0 h 296"/>
                <a:gd name="T30" fmla="*/ 0 w 146"/>
                <a:gd name="T31" fmla="*/ 0 h 296"/>
                <a:gd name="T32" fmla="*/ 0 w 146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296"/>
                <a:gd name="T53" fmla="*/ 146 w 146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89" y="14"/>
                  </a:lnTo>
                  <a:lnTo>
                    <a:pt x="92" y="0"/>
                  </a:lnTo>
                  <a:lnTo>
                    <a:pt x="146" y="0"/>
                  </a:lnTo>
                  <a:lnTo>
                    <a:pt x="146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3" name="Freeform 1805"/>
            <p:cNvSpPr>
              <a:spLocks noEditPoints="1"/>
            </p:cNvSpPr>
            <p:nvPr/>
          </p:nvSpPr>
          <p:spPr bwMode="auto">
            <a:xfrm>
              <a:off x="4532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2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7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7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3" y="51"/>
                  </a:lnTo>
                  <a:lnTo>
                    <a:pt x="120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2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1" y="3"/>
                  </a:lnTo>
                  <a:lnTo>
                    <a:pt x="120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1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4" name="Freeform 1806"/>
            <p:cNvSpPr>
              <a:spLocks/>
            </p:cNvSpPr>
            <p:nvPr/>
          </p:nvSpPr>
          <p:spPr bwMode="auto">
            <a:xfrm>
              <a:off x="4788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5" name="Freeform 1807"/>
            <p:cNvSpPr>
              <a:spLocks/>
            </p:cNvSpPr>
            <p:nvPr/>
          </p:nvSpPr>
          <p:spPr bwMode="auto">
            <a:xfrm>
              <a:off x="4832" y="3801"/>
              <a:ext cx="39" cy="60"/>
            </a:xfrm>
            <a:custGeom>
              <a:avLst/>
              <a:gdLst>
                <a:gd name="T0" fmla="*/ 0 w 237"/>
                <a:gd name="T1" fmla="*/ 0 h 296"/>
                <a:gd name="T2" fmla="*/ 0 w 237"/>
                <a:gd name="T3" fmla="*/ 0 h 296"/>
                <a:gd name="T4" fmla="*/ 0 w 237"/>
                <a:gd name="T5" fmla="*/ 0 h 296"/>
                <a:gd name="T6" fmla="*/ 0 w 237"/>
                <a:gd name="T7" fmla="*/ 0 h 296"/>
                <a:gd name="T8" fmla="*/ 0 w 237"/>
                <a:gd name="T9" fmla="*/ 0 h 296"/>
                <a:gd name="T10" fmla="*/ 0 w 237"/>
                <a:gd name="T11" fmla="*/ 0 h 296"/>
                <a:gd name="T12" fmla="*/ 0 w 237"/>
                <a:gd name="T13" fmla="*/ 0 h 296"/>
                <a:gd name="T14" fmla="*/ 0 w 237"/>
                <a:gd name="T15" fmla="*/ 0 h 296"/>
                <a:gd name="T16" fmla="*/ 0 w 237"/>
                <a:gd name="T17" fmla="*/ 0 h 296"/>
                <a:gd name="T18" fmla="*/ 0 w 237"/>
                <a:gd name="T19" fmla="*/ 0 h 296"/>
                <a:gd name="T20" fmla="*/ 0 w 237"/>
                <a:gd name="T21" fmla="*/ 0 h 296"/>
                <a:gd name="T22" fmla="*/ 0 w 237"/>
                <a:gd name="T23" fmla="*/ 0 h 296"/>
                <a:gd name="T24" fmla="*/ 0 w 237"/>
                <a:gd name="T25" fmla="*/ 0 h 296"/>
                <a:gd name="T26" fmla="*/ 0 w 237"/>
                <a:gd name="T27" fmla="*/ 0 h 296"/>
                <a:gd name="T28" fmla="*/ 0 w 237"/>
                <a:gd name="T29" fmla="*/ 0 h 296"/>
                <a:gd name="T30" fmla="*/ 0 w 237"/>
                <a:gd name="T31" fmla="*/ 0 h 296"/>
                <a:gd name="T32" fmla="*/ 0 w 237"/>
                <a:gd name="T33" fmla="*/ 0 h 296"/>
                <a:gd name="T34" fmla="*/ 0 w 237"/>
                <a:gd name="T35" fmla="*/ 0 h 296"/>
                <a:gd name="T36" fmla="*/ 0 w 237"/>
                <a:gd name="T37" fmla="*/ 0 h 296"/>
                <a:gd name="T38" fmla="*/ 0 w 237"/>
                <a:gd name="T39" fmla="*/ 0 h 296"/>
                <a:gd name="T40" fmla="*/ 0 w 237"/>
                <a:gd name="T41" fmla="*/ 0 h 296"/>
                <a:gd name="T42" fmla="*/ 0 w 237"/>
                <a:gd name="T43" fmla="*/ 0 h 296"/>
                <a:gd name="T44" fmla="*/ 0 w 237"/>
                <a:gd name="T45" fmla="*/ 0 h 296"/>
                <a:gd name="T46" fmla="*/ 0 w 237"/>
                <a:gd name="T47" fmla="*/ 0 h 296"/>
                <a:gd name="T48" fmla="*/ 0 w 237"/>
                <a:gd name="T49" fmla="*/ 0 h 296"/>
                <a:gd name="T50" fmla="*/ 0 w 237"/>
                <a:gd name="T51" fmla="*/ 0 h 296"/>
                <a:gd name="T52" fmla="*/ 0 w 237"/>
                <a:gd name="T53" fmla="*/ 0 h 296"/>
                <a:gd name="T54" fmla="*/ 0 w 237"/>
                <a:gd name="T55" fmla="*/ 0 h 296"/>
                <a:gd name="T56" fmla="*/ 0 w 237"/>
                <a:gd name="T57" fmla="*/ 0 h 296"/>
                <a:gd name="T58" fmla="*/ 0 w 237"/>
                <a:gd name="T59" fmla="*/ 0 h 296"/>
                <a:gd name="T60" fmla="*/ 0 w 237"/>
                <a:gd name="T61" fmla="*/ 0 h 296"/>
                <a:gd name="T62" fmla="*/ 0 w 237"/>
                <a:gd name="T63" fmla="*/ 0 h 296"/>
                <a:gd name="T64" fmla="*/ 0 w 237"/>
                <a:gd name="T65" fmla="*/ 0 h 296"/>
                <a:gd name="T66" fmla="*/ 0 w 237"/>
                <a:gd name="T67" fmla="*/ 0 h 296"/>
                <a:gd name="T68" fmla="*/ 0 w 237"/>
                <a:gd name="T69" fmla="*/ 0 h 296"/>
                <a:gd name="T70" fmla="*/ 0 w 237"/>
                <a:gd name="T71" fmla="*/ 0 h 296"/>
                <a:gd name="T72" fmla="*/ 0 w 237"/>
                <a:gd name="T73" fmla="*/ 0 h 296"/>
                <a:gd name="T74" fmla="*/ 0 w 237"/>
                <a:gd name="T75" fmla="*/ 0 h 296"/>
                <a:gd name="T76" fmla="*/ 0 w 237"/>
                <a:gd name="T77" fmla="*/ 0 h 296"/>
                <a:gd name="T78" fmla="*/ 0 w 237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7"/>
                <a:gd name="T121" fmla="*/ 0 h 296"/>
                <a:gd name="T122" fmla="*/ 237 w 237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7" h="296">
                  <a:moveTo>
                    <a:pt x="0" y="296"/>
                  </a:moveTo>
                  <a:lnTo>
                    <a:pt x="1" y="285"/>
                  </a:lnTo>
                  <a:lnTo>
                    <a:pt x="1" y="275"/>
                  </a:lnTo>
                  <a:lnTo>
                    <a:pt x="6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8" y="199"/>
                  </a:lnTo>
                  <a:lnTo>
                    <a:pt x="66" y="186"/>
                  </a:lnTo>
                  <a:lnTo>
                    <a:pt x="86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5" y="136"/>
                  </a:lnTo>
                  <a:lnTo>
                    <a:pt x="155" y="127"/>
                  </a:lnTo>
                  <a:lnTo>
                    <a:pt x="163" y="117"/>
                  </a:lnTo>
                  <a:lnTo>
                    <a:pt x="168" y="106"/>
                  </a:lnTo>
                  <a:lnTo>
                    <a:pt x="169" y="92"/>
                  </a:lnTo>
                  <a:lnTo>
                    <a:pt x="169" y="83"/>
                  </a:lnTo>
                  <a:lnTo>
                    <a:pt x="165" y="74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49" y="57"/>
                  </a:lnTo>
                  <a:lnTo>
                    <a:pt x="141" y="54"/>
                  </a:lnTo>
                  <a:lnTo>
                    <a:pt x="130" y="50"/>
                  </a:lnTo>
                  <a:lnTo>
                    <a:pt x="120" y="50"/>
                  </a:lnTo>
                  <a:lnTo>
                    <a:pt x="108" y="51"/>
                  </a:lnTo>
                  <a:lnTo>
                    <a:pt x="97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5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7" y="93"/>
                  </a:lnTo>
                  <a:lnTo>
                    <a:pt x="8" y="82"/>
                  </a:lnTo>
                  <a:lnTo>
                    <a:pt x="11" y="70"/>
                  </a:lnTo>
                  <a:lnTo>
                    <a:pt x="14" y="61"/>
                  </a:lnTo>
                  <a:lnTo>
                    <a:pt x="19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5" y="21"/>
                  </a:lnTo>
                  <a:lnTo>
                    <a:pt x="53" y="16"/>
                  </a:lnTo>
                  <a:lnTo>
                    <a:pt x="74" y="8"/>
                  </a:lnTo>
                  <a:lnTo>
                    <a:pt x="97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0" y="15"/>
                  </a:lnTo>
                  <a:lnTo>
                    <a:pt x="198" y="20"/>
                  </a:lnTo>
                  <a:lnTo>
                    <a:pt x="206" y="25"/>
                  </a:lnTo>
                  <a:lnTo>
                    <a:pt x="219" y="39"/>
                  </a:lnTo>
                  <a:lnTo>
                    <a:pt x="229" y="55"/>
                  </a:lnTo>
                  <a:lnTo>
                    <a:pt x="234" y="72"/>
                  </a:lnTo>
                  <a:lnTo>
                    <a:pt x="237" y="91"/>
                  </a:lnTo>
                  <a:lnTo>
                    <a:pt x="236" y="99"/>
                  </a:lnTo>
                  <a:lnTo>
                    <a:pt x="236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5" y="136"/>
                  </a:lnTo>
                  <a:lnTo>
                    <a:pt x="216" y="147"/>
                  </a:lnTo>
                  <a:lnTo>
                    <a:pt x="205" y="159"/>
                  </a:lnTo>
                  <a:lnTo>
                    <a:pt x="191" y="169"/>
                  </a:lnTo>
                  <a:lnTo>
                    <a:pt x="158" y="192"/>
                  </a:lnTo>
                  <a:lnTo>
                    <a:pt x="108" y="222"/>
                  </a:lnTo>
                  <a:lnTo>
                    <a:pt x="91" y="233"/>
                  </a:lnTo>
                  <a:lnTo>
                    <a:pt x="86" y="239"/>
                  </a:lnTo>
                  <a:lnTo>
                    <a:pt x="82" y="246"/>
                  </a:lnTo>
                  <a:lnTo>
                    <a:pt x="233" y="246"/>
                  </a:lnTo>
                  <a:lnTo>
                    <a:pt x="233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6" name="Freeform 1808"/>
            <p:cNvSpPr>
              <a:spLocks/>
            </p:cNvSpPr>
            <p:nvPr/>
          </p:nvSpPr>
          <p:spPr bwMode="auto">
            <a:xfrm>
              <a:off x="5088" y="3801"/>
              <a:ext cx="24" cy="60"/>
            </a:xfrm>
            <a:custGeom>
              <a:avLst/>
              <a:gdLst>
                <a:gd name="T0" fmla="*/ 0 w 145"/>
                <a:gd name="T1" fmla="*/ 0 h 296"/>
                <a:gd name="T2" fmla="*/ 0 w 145"/>
                <a:gd name="T3" fmla="*/ 0 h 296"/>
                <a:gd name="T4" fmla="*/ 0 w 145"/>
                <a:gd name="T5" fmla="*/ 0 h 296"/>
                <a:gd name="T6" fmla="*/ 0 w 145"/>
                <a:gd name="T7" fmla="*/ 0 h 296"/>
                <a:gd name="T8" fmla="*/ 0 w 145"/>
                <a:gd name="T9" fmla="*/ 0 h 296"/>
                <a:gd name="T10" fmla="*/ 0 w 145"/>
                <a:gd name="T11" fmla="*/ 0 h 296"/>
                <a:gd name="T12" fmla="*/ 0 w 145"/>
                <a:gd name="T13" fmla="*/ 0 h 296"/>
                <a:gd name="T14" fmla="*/ 0 w 145"/>
                <a:gd name="T15" fmla="*/ 0 h 296"/>
                <a:gd name="T16" fmla="*/ 0 w 145"/>
                <a:gd name="T17" fmla="*/ 0 h 296"/>
                <a:gd name="T18" fmla="*/ 0 w 145"/>
                <a:gd name="T19" fmla="*/ 0 h 296"/>
                <a:gd name="T20" fmla="*/ 0 w 145"/>
                <a:gd name="T21" fmla="*/ 0 h 296"/>
                <a:gd name="T22" fmla="*/ 0 w 145"/>
                <a:gd name="T23" fmla="*/ 0 h 296"/>
                <a:gd name="T24" fmla="*/ 0 w 145"/>
                <a:gd name="T25" fmla="*/ 0 h 296"/>
                <a:gd name="T26" fmla="*/ 0 w 145"/>
                <a:gd name="T27" fmla="*/ 0 h 296"/>
                <a:gd name="T28" fmla="*/ 0 w 145"/>
                <a:gd name="T29" fmla="*/ 0 h 296"/>
                <a:gd name="T30" fmla="*/ 0 w 145"/>
                <a:gd name="T31" fmla="*/ 0 h 296"/>
                <a:gd name="T32" fmla="*/ 0 w 145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296"/>
                <a:gd name="T53" fmla="*/ 145 w 145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3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7" name="Freeform 1809"/>
            <p:cNvSpPr>
              <a:spLocks noEditPoints="1"/>
            </p:cNvSpPr>
            <p:nvPr/>
          </p:nvSpPr>
          <p:spPr bwMode="auto">
            <a:xfrm>
              <a:off x="5133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8" name="Freeform 1810"/>
            <p:cNvSpPr>
              <a:spLocks/>
            </p:cNvSpPr>
            <p:nvPr/>
          </p:nvSpPr>
          <p:spPr bwMode="auto">
            <a:xfrm>
              <a:off x="5389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09" name="Freeform 1811"/>
            <p:cNvSpPr>
              <a:spLocks noEditPoints="1"/>
            </p:cNvSpPr>
            <p:nvPr/>
          </p:nvSpPr>
          <p:spPr bwMode="auto">
            <a:xfrm>
              <a:off x="5434" y="3801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w 240"/>
                <a:gd name="T85" fmla="*/ 0 h 304"/>
                <a:gd name="T86" fmla="*/ 0 w 240"/>
                <a:gd name="T87" fmla="*/ 0 h 304"/>
                <a:gd name="T88" fmla="*/ 0 w 240"/>
                <a:gd name="T89" fmla="*/ 0 h 304"/>
                <a:gd name="T90" fmla="*/ 0 w 240"/>
                <a:gd name="T91" fmla="*/ 0 h 304"/>
                <a:gd name="T92" fmla="*/ 0 w 240"/>
                <a:gd name="T93" fmla="*/ 0 h 304"/>
                <a:gd name="T94" fmla="*/ 0 w 240"/>
                <a:gd name="T95" fmla="*/ 0 h 304"/>
                <a:gd name="T96" fmla="*/ 0 w 240"/>
                <a:gd name="T97" fmla="*/ 0 h 304"/>
                <a:gd name="T98" fmla="*/ 0 w 240"/>
                <a:gd name="T99" fmla="*/ 0 h 304"/>
                <a:gd name="T100" fmla="*/ 0 w 240"/>
                <a:gd name="T101" fmla="*/ 0 h 304"/>
                <a:gd name="T102" fmla="*/ 0 w 240"/>
                <a:gd name="T103" fmla="*/ 0 h 304"/>
                <a:gd name="T104" fmla="*/ 0 w 240"/>
                <a:gd name="T105" fmla="*/ 0 h 304"/>
                <a:gd name="T106" fmla="*/ 0 w 240"/>
                <a:gd name="T107" fmla="*/ 0 h 304"/>
                <a:gd name="T108" fmla="*/ 0 w 240"/>
                <a:gd name="T109" fmla="*/ 0 h 304"/>
                <a:gd name="T110" fmla="*/ 0 w 240"/>
                <a:gd name="T111" fmla="*/ 0 h 304"/>
                <a:gd name="T112" fmla="*/ 0 w 240"/>
                <a:gd name="T113" fmla="*/ 0 h 304"/>
                <a:gd name="T114" fmla="*/ 0 w 240"/>
                <a:gd name="T115" fmla="*/ 0 h 304"/>
                <a:gd name="T116" fmla="*/ 0 w 240"/>
                <a:gd name="T117" fmla="*/ 0 h 304"/>
                <a:gd name="T118" fmla="*/ 0 w 240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304"/>
                <a:gd name="T182" fmla="*/ 240 w 240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2" y="248"/>
                  </a:lnTo>
                  <a:lnTo>
                    <a:pt x="102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5" y="255"/>
                  </a:lnTo>
                  <a:lnTo>
                    <a:pt x="144" y="253"/>
                  </a:lnTo>
                  <a:lnTo>
                    <a:pt x="152" y="248"/>
                  </a:lnTo>
                  <a:lnTo>
                    <a:pt x="159" y="242"/>
                  </a:lnTo>
                  <a:lnTo>
                    <a:pt x="165" y="234"/>
                  </a:lnTo>
                  <a:lnTo>
                    <a:pt x="169" y="225"/>
                  </a:lnTo>
                  <a:lnTo>
                    <a:pt x="172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7" y="176"/>
                  </a:lnTo>
                  <a:lnTo>
                    <a:pt x="165" y="171"/>
                  </a:lnTo>
                  <a:lnTo>
                    <a:pt x="159" y="164"/>
                  </a:lnTo>
                  <a:lnTo>
                    <a:pt x="151" y="159"/>
                  </a:lnTo>
                  <a:lnTo>
                    <a:pt x="143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10" y="153"/>
                  </a:lnTo>
                  <a:lnTo>
                    <a:pt x="99" y="155"/>
                  </a:lnTo>
                  <a:lnTo>
                    <a:pt x="91" y="159"/>
                  </a:lnTo>
                  <a:lnTo>
                    <a:pt x="84" y="164"/>
                  </a:lnTo>
                  <a:lnTo>
                    <a:pt x="78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2" y="115"/>
                  </a:lnTo>
                  <a:lnTo>
                    <a:pt x="97" y="109"/>
                  </a:lnTo>
                  <a:lnTo>
                    <a:pt x="114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7" y="110"/>
                  </a:lnTo>
                  <a:lnTo>
                    <a:pt x="186" y="114"/>
                  </a:lnTo>
                  <a:lnTo>
                    <a:pt x="196" y="118"/>
                  </a:lnTo>
                  <a:lnTo>
                    <a:pt x="204" y="123"/>
                  </a:lnTo>
                  <a:lnTo>
                    <a:pt x="211" y="130"/>
                  </a:lnTo>
                  <a:lnTo>
                    <a:pt x="223" y="143"/>
                  </a:lnTo>
                  <a:lnTo>
                    <a:pt x="232" y="160"/>
                  </a:lnTo>
                  <a:lnTo>
                    <a:pt x="238" y="180"/>
                  </a:lnTo>
                  <a:lnTo>
                    <a:pt x="240" y="201"/>
                  </a:lnTo>
                  <a:lnTo>
                    <a:pt x="239" y="212"/>
                  </a:lnTo>
                  <a:lnTo>
                    <a:pt x="238" y="223"/>
                  </a:lnTo>
                  <a:lnTo>
                    <a:pt x="235" y="233"/>
                  </a:lnTo>
                  <a:lnTo>
                    <a:pt x="232" y="242"/>
                  </a:lnTo>
                  <a:lnTo>
                    <a:pt x="227" y="252"/>
                  </a:lnTo>
                  <a:lnTo>
                    <a:pt x="221" y="260"/>
                  </a:lnTo>
                  <a:lnTo>
                    <a:pt x="207" y="276"/>
                  </a:lnTo>
                  <a:lnTo>
                    <a:pt x="191" y="287"/>
                  </a:lnTo>
                  <a:lnTo>
                    <a:pt x="171" y="297"/>
                  </a:lnTo>
                  <a:lnTo>
                    <a:pt x="149" y="302"/>
                  </a:lnTo>
                  <a:lnTo>
                    <a:pt x="123" y="304"/>
                  </a:lnTo>
                  <a:lnTo>
                    <a:pt x="109" y="304"/>
                  </a:lnTo>
                  <a:lnTo>
                    <a:pt x="102" y="303"/>
                  </a:lnTo>
                  <a:lnTo>
                    <a:pt x="95" y="302"/>
                  </a:lnTo>
                  <a:lnTo>
                    <a:pt x="88" y="301"/>
                  </a:lnTo>
                  <a:lnTo>
                    <a:pt x="82" y="299"/>
                  </a:lnTo>
                  <a:lnTo>
                    <a:pt x="70" y="295"/>
                  </a:lnTo>
                  <a:lnTo>
                    <a:pt x="58" y="289"/>
                  </a:lnTo>
                  <a:lnTo>
                    <a:pt x="49" y="283"/>
                  </a:lnTo>
                  <a:lnTo>
                    <a:pt x="40" y="276"/>
                  </a:lnTo>
                  <a:lnTo>
                    <a:pt x="31" y="267"/>
                  </a:lnTo>
                  <a:lnTo>
                    <a:pt x="24" y="257"/>
                  </a:lnTo>
                  <a:lnTo>
                    <a:pt x="17" y="247"/>
                  </a:lnTo>
                  <a:lnTo>
                    <a:pt x="13" y="235"/>
                  </a:lnTo>
                  <a:lnTo>
                    <a:pt x="8" y="222"/>
                  </a:lnTo>
                  <a:lnTo>
                    <a:pt x="2" y="192"/>
                  </a:lnTo>
                  <a:lnTo>
                    <a:pt x="0" y="159"/>
                  </a:lnTo>
                  <a:lnTo>
                    <a:pt x="1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9" y="90"/>
                  </a:lnTo>
                  <a:lnTo>
                    <a:pt x="14" y="76"/>
                  </a:lnTo>
                  <a:lnTo>
                    <a:pt x="20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4" y="41"/>
                  </a:lnTo>
                  <a:lnTo>
                    <a:pt x="42" y="32"/>
                  </a:lnTo>
                  <a:lnTo>
                    <a:pt x="53" y="23"/>
                  </a:lnTo>
                  <a:lnTo>
                    <a:pt x="63" y="17"/>
                  </a:lnTo>
                  <a:lnTo>
                    <a:pt x="75" y="11"/>
                  </a:lnTo>
                  <a:lnTo>
                    <a:pt x="101" y="3"/>
                  </a:lnTo>
                  <a:lnTo>
                    <a:pt x="130" y="0"/>
                  </a:lnTo>
                  <a:lnTo>
                    <a:pt x="140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9" y="9"/>
                  </a:lnTo>
                  <a:lnTo>
                    <a:pt x="187" y="12"/>
                  </a:lnTo>
                  <a:lnTo>
                    <a:pt x="194" y="16"/>
                  </a:lnTo>
                  <a:lnTo>
                    <a:pt x="201" y="21"/>
                  </a:lnTo>
                  <a:lnTo>
                    <a:pt x="213" y="32"/>
                  </a:lnTo>
                  <a:lnTo>
                    <a:pt x="223" y="45"/>
                  </a:lnTo>
                  <a:lnTo>
                    <a:pt x="228" y="59"/>
                  </a:lnTo>
                  <a:lnTo>
                    <a:pt x="231" y="75"/>
                  </a:lnTo>
                  <a:lnTo>
                    <a:pt x="164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6" y="50"/>
                  </a:lnTo>
                  <a:lnTo>
                    <a:pt x="101" y="52"/>
                  </a:lnTo>
                  <a:lnTo>
                    <a:pt x="92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1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0" name="Line 1812"/>
            <p:cNvSpPr>
              <a:spLocks noChangeShapeType="1"/>
            </p:cNvSpPr>
            <p:nvPr/>
          </p:nvSpPr>
          <p:spPr bwMode="auto">
            <a:xfrm>
              <a:off x="3027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1" name="Line 1813"/>
            <p:cNvSpPr>
              <a:spLocks noChangeShapeType="1"/>
            </p:cNvSpPr>
            <p:nvPr/>
          </p:nvSpPr>
          <p:spPr bwMode="auto">
            <a:xfrm>
              <a:off x="33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2" name="Line 1814"/>
            <p:cNvSpPr>
              <a:spLocks noChangeShapeType="1"/>
            </p:cNvSpPr>
            <p:nvPr/>
          </p:nvSpPr>
          <p:spPr bwMode="auto">
            <a:xfrm>
              <a:off x="36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3" name="Line 1815"/>
            <p:cNvSpPr>
              <a:spLocks noChangeShapeType="1"/>
            </p:cNvSpPr>
            <p:nvPr/>
          </p:nvSpPr>
          <p:spPr bwMode="auto">
            <a:xfrm>
              <a:off x="39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4" name="Line 1816"/>
            <p:cNvSpPr>
              <a:spLocks noChangeShapeType="1"/>
            </p:cNvSpPr>
            <p:nvPr/>
          </p:nvSpPr>
          <p:spPr bwMode="auto">
            <a:xfrm>
              <a:off x="42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5" name="Line 1817"/>
            <p:cNvSpPr>
              <a:spLocks noChangeShapeType="1"/>
            </p:cNvSpPr>
            <p:nvPr/>
          </p:nvSpPr>
          <p:spPr bwMode="auto">
            <a:xfrm>
              <a:off x="45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6" name="Line 1818"/>
            <p:cNvSpPr>
              <a:spLocks noChangeShapeType="1"/>
            </p:cNvSpPr>
            <p:nvPr/>
          </p:nvSpPr>
          <p:spPr bwMode="auto">
            <a:xfrm>
              <a:off x="48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7" name="Line 1819"/>
            <p:cNvSpPr>
              <a:spLocks noChangeShapeType="1"/>
            </p:cNvSpPr>
            <p:nvPr/>
          </p:nvSpPr>
          <p:spPr bwMode="auto">
            <a:xfrm>
              <a:off x="51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8" name="Line 1820"/>
            <p:cNvSpPr>
              <a:spLocks noChangeShapeType="1"/>
            </p:cNvSpPr>
            <p:nvPr/>
          </p:nvSpPr>
          <p:spPr bwMode="auto">
            <a:xfrm>
              <a:off x="54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19" name="Freeform 1821"/>
            <p:cNvSpPr>
              <a:spLocks noEditPoints="1"/>
            </p:cNvSpPr>
            <p:nvPr/>
          </p:nvSpPr>
          <p:spPr bwMode="auto">
            <a:xfrm>
              <a:off x="2909" y="3684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5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5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0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0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6"/>
                  </a:lnTo>
                  <a:lnTo>
                    <a:pt x="239" y="151"/>
                  </a:lnTo>
                  <a:lnTo>
                    <a:pt x="239" y="170"/>
                  </a:lnTo>
                  <a:lnTo>
                    <a:pt x="238" y="186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6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0" name="Freeform 1822"/>
            <p:cNvSpPr>
              <a:spLocks/>
            </p:cNvSpPr>
            <p:nvPr/>
          </p:nvSpPr>
          <p:spPr bwMode="auto">
            <a:xfrm>
              <a:off x="2864" y="3515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1" name="Freeform 1823"/>
            <p:cNvSpPr>
              <a:spLocks noEditPoints="1"/>
            </p:cNvSpPr>
            <p:nvPr/>
          </p:nvSpPr>
          <p:spPr bwMode="auto">
            <a:xfrm>
              <a:off x="2909" y="3515"/>
              <a:ext cx="40" cy="60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2" name="Freeform 1824"/>
            <p:cNvSpPr>
              <a:spLocks/>
            </p:cNvSpPr>
            <p:nvPr/>
          </p:nvSpPr>
          <p:spPr bwMode="auto">
            <a:xfrm>
              <a:off x="2859" y="3346"/>
              <a:ext cx="40" cy="59"/>
            </a:xfrm>
            <a:custGeom>
              <a:avLst/>
              <a:gdLst>
                <a:gd name="T0" fmla="*/ 0 w 236"/>
                <a:gd name="T1" fmla="*/ 0 h 295"/>
                <a:gd name="T2" fmla="*/ 0 w 236"/>
                <a:gd name="T3" fmla="*/ 0 h 295"/>
                <a:gd name="T4" fmla="*/ 0 w 236"/>
                <a:gd name="T5" fmla="*/ 0 h 295"/>
                <a:gd name="T6" fmla="*/ 0 w 236"/>
                <a:gd name="T7" fmla="*/ 0 h 295"/>
                <a:gd name="T8" fmla="*/ 0 w 236"/>
                <a:gd name="T9" fmla="*/ 0 h 295"/>
                <a:gd name="T10" fmla="*/ 0 w 236"/>
                <a:gd name="T11" fmla="*/ 0 h 295"/>
                <a:gd name="T12" fmla="*/ 0 w 236"/>
                <a:gd name="T13" fmla="*/ 0 h 295"/>
                <a:gd name="T14" fmla="*/ 0 w 236"/>
                <a:gd name="T15" fmla="*/ 0 h 295"/>
                <a:gd name="T16" fmla="*/ 0 w 236"/>
                <a:gd name="T17" fmla="*/ 0 h 295"/>
                <a:gd name="T18" fmla="*/ 0 w 236"/>
                <a:gd name="T19" fmla="*/ 0 h 295"/>
                <a:gd name="T20" fmla="*/ 0 w 236"/>
                <a:gd name="T21" fmla="*/ 0 h 295"/>
                <a:gd name="T22" fmla="*/ 0 w 236"/>
                <a:gd name="T23" fmla="*/ 0 h 295"/>
                <a:gd name="T24" fmla="*/ 0 w 236"/>
                <a:gd name="T25" fmla="*/ 0 h 295"/>
                <a:gd name="T26" fmla="*/ 0 w 236"/>
                <a:gd name="T27" fmla="*/ 0 h 295"/>
                <a:gd name="T28" fmla="*/ 0 w 236"/>
                <a:gd name="T29" fmla="*/ 0 h 295"/>
                <a:gd name="T30" fmla="*/ 0 w 236"/>
                <a:gd name="T31" fmla="*/ 0 h 295"/>
                <a:gd name="T32" fmla="*/ 0 w 236"/>
                <a:gd name="T33" fmla="*/ 0 h 295"/>
                <a:gd name="T34" fmla="*/ 0 w 236"/>
                <a:gd name="T35" fmla="*/ 0 h 295"/>
                <a:gd name="T36" fmla="*/ 0 w 236"/>
                <a:gd name="T37" fmla="*/ 0 h 295"/>
                <a:gd name="T38" fmla="*/ 0 w 236"/>
                <a:gd name="T39" fmla="*/ 0 h 295"/>
                <a:gd name="T40" fmla="*/ 0 w 236"/>
                <a:gd name="T41" fmla="*/ 0 h 295"/>
                <a:gd name="T42" fmla="*/ 0 w 236"/>
                <a:gd name="T43" fmla="*/ 0 h 295"/>
                <a:gd name="T44" fmla="*/ 0 w 236"/>
                <a:gd name="T45" fmla="*/ 0 h 295"/>
                <a:gd name="T46" fmla="*/ 0 w 236"/>
                <a:gd name="T47" fmla="*/ 0 h 295"/>
                <a:gd name="T48" fmla="*/ 0 w 236"/>
                <a:gd name="T49" fmla="*/ 0 h 295"/>
                <a:gd name="T50" fmla="*/ 0 w 236"/>
                <a:gd name="T51" fmla="*/ 0 h 295"/>
                <a:gd name="T52" fmla="*/ 0 w 236"/>
                <a:gd name="T53" fmla="*/ 0 h 295"/>
                <a:gd name="T54" fmla="*/ 0 w 236"/>
                <a:gd name="T55" fmla="*/ 0 h 295"/>
                <a:gd name="T56" fmla="*/ 0 w 236"/>
                <a:gd name="T57" fmla="*/ 0 h 295"/>
                <a:gd name="T58" fmla="*/ 0 w 236"/>
                <a:gd name="T59" fmla="*/ 0 h 295"/>
                <a:gd name="T60" fmla="*/ 0 w 236"/>
                <a:gd name="T61" fmla="*/ 0 h 295"/>
                <a:gd name="T62" fmla="*/ 0 w 236"/>
                <a:gd name="T63" fmla="*/ 0 h 295"/>
                <a:gd name="T64" fmla="*/ 0 w 236"/>
                <a:gd name="T65" fmla="*/ 0 h 295"/>
                <a:gd name="T66" fmla="*/ 0 w 236"/>
                <a:gd name="T67" fmla="*/ 0 h 295"/>
                <a:gd name="T68" fmla="*/ 0 w 236"/>
                <a:gd name="T69" fmla="*/ 0 h 295"/>
                <a:gd name="T70" fmla="*/ 0 w 236"/>
                <a:gd name="T71" fmla="*/ 0 h 295"/>
                <a:gd name="T72" fmla="*/ 0 w 236"/>
                <a:gd name="T73" fmla="*/ 0 h 295"/>
                <a:gd name="T74" fmla="*/ 0 w 236"/>
                <a:gd name="T75" fmla="*/ 0 h 295"/>
                <a:gd name="T76" fmla="*/ 0 w 236"/>
                <a:gd name="T77" fmla="*/ 0 h 295"/>
                <a:gd name="T78" fmla="*/ 0 w 236"/>
                <a:gd name="T79" fmla="*/ 0 h 2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5"/>
                <a:gd name="T122" fmla="*/ 236 w 236"/>
                <a:gd name="T123" fmla="*/ 295 h 29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5">
                  <a:moveTo>
                    <a:pt x="0" y="295"/>
                  </a:moveTo>
                  <a:lnTo>
                    <a:pt x="0" y="285"/>
                  </a:lnTo>
                  <a:lnTo>
                    <a:pt x="1" y="274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5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4"/>
                  </a:lnTo>
                  <a:lnTo>
                    <a:pt x="47" y="198"/>
                  </a:lnTo>
                  <a:lnTo>
                    <a:pt x="64" y="186"/>
                  </a:lnTo>
                  <a:lnTo>
                    <a:pt x="84" y="172"/>
                  </a:lnTo>
                  <a:lnTo>
                    <a:pt x="117" y="153"/>
                  </a:lnTo>
                  <a:lnTo>
                    <a:pt x="131" y="145"/>
                  </a:lnTo>
                  <a:lnTo>
                    <a:pt x="144" y="136"/>
                  </a:lnTo>
                  <a:lnTo>
                    <a:pt x="154" y="126"/>
                  </a:lnTo>
                  <a:lnTo>
                    <a:pt x="162" y="117"/>
                  </a:lnTo>
                  <a:lnTo>
                    <a:pt x="167" y="105"/>
                  </a:lnTo>
                  <a:lnTo>
                    <a:pt x="168" y="92"/>
                  </a:lnTo>
                  <a:lnTo>
                    <a:pt x="168" y="82"/>
                  </a:lnTo>
                  <a:lnTo>
                    <a:pt x="164" y="74"/>
                  </a:lnTo>
                  <a:lnTo>
                    <a:pt x="161" y="67"/>
                  </a:lnTo>
                  <a:lnTo>
                    <a:pt x="155" y="60"/>
                  </a:lnTo>
                  <a:lnTo>
                    <a:pt x="148" y="56"/>
                  </a:lnTo>
                  <a:lnTo>
                    <a:pt x="140" y="52"/>
                  </a:lnTo>
                  <a:lnTo>
                    <a:pt x="129" y="50"/>
                  </a:lnTo>
                  <a:lnTo>
                    <a:pt x="118" y="49"/>
                  </a:lnTo>
                  <a:lnTo>
                    <a:pt x="107" y="50"/>
                  </a:lnTo>
                  <a:lnTo>
                    <a:pt x="96" y="53"/>
                  </a:lnTo>
                  <a:lnTo>
                    <a:pt x="93" y="54"/>
                  </a:lnTo>
                  <a:lnTo>
                    <a:pt x="88" y="57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0"/>
                  </a:lnTo>
                  <a:lnTo>
                    <a:pt x="68" y="91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" y="105"/>
                  </a:lnTo>
                  <a:lnTo>
                    <a:pt x="6" y="93"/>
                  </a:lnTo>
                  <a:lnTo>
                    <a:pt x="7" y="81"/>
                  </a:lnTo>
                  <a:lnTo>
                    <a:pt x="9" y="70"/>
                  </a:lnTo>
                  <a:lnTo>
                    <a:pt x="13" y="60"/>
                  </a:lnTo>
                  <a:lnTo>
                    <a:pt x="18" y="51"/>
                  </a:lnTo>
                  <a:lnTo>
                    <a:pt x="23" y="42"/>
                  </a:lnTo>
                  <a:lnTo>
                    <a:pt x="29" y="34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6"/>
                  </a:lnTo>
                  <a:lnTo>
                    <a:pt x="96" y="1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79" y="10"/>
                  </a:lnTo>
                  <a:lnTo>
                    <a:pt x="189" y="15"/>
                  </a:lnTo>
                  <a:lnTo>
                    <a:pt x="197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7" y="54"/>
                  </a:lnTo>
                  <a:lnTo>
                    <a:pt x="233" y="72"/>
                  </a:lnTo>
                  <a:lnTo>
                    <a:pt x="236" y="91"/>
                  </a:lnTo>
                  <a:lnTo>
                    <a:pt x="235" y="99"/>
                  </a:lnTo>
                  <a:lnTo>
                    <a:pt x="235" y="107"/>
                  </a:lnTo>
                  <a:lnTo>
                    <a:pt x="232" y="115"/>
                  </a:lnTo>
                  <a:lnTo>
                    <a:pt x="230" y="122"/>
                  </a:lnTo>
                  <a:lnTo>
                    <a:pt x="224" y="136"/>
                  </a:lnTo>
                  <a:lnTo>
                    <a:pt x="215" y="147"/>
                  </a:lnTo>
                  <a:lnTo>
                    <a:pt x="204" y="159"/>
                  </a:lnTo>
                  <a:lnTo>
                    <a:pt x="190" y="169"/>
                  </a:lnTo>
                  <a:lnTo>
                    <a:pt x="157" y="192"/>
                  </a:lnTo>
                  <a:lnTo>
                    <a:pt x="107" y="221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5"/>
                  </a:lnTo>
                  <a:lnTo>
                    <a:pt x="232" y="245"/>
                  </a:lnTo>
                  <a:lnTo>
                    <a:pt x="232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3" name="Freeform 1825"/>
            <p:cNvSpPr>
              <a:spLocks noEditPoints="1"/>
            </p:cNvSpPr>
            <p:nvPr/>
          </p:nvSpPr>
          <p:spPr bwMode="auto">
            <a:xfrm>
              <a:off x="2909" y="3346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4" name="Freeform 1826"/>
            <p:cNvSpPr>
              <a:spLocks/>
            </p:cNvSpPr>
            <p:nvPr/>
          </p:nvSpPr>
          <p:spPr bwMode="auto">
            <a:xfrm>
              <a:off x="2860" y="3178"/>
              <a:ext cx="40" cy="60"/>
            </a:xfrm>
            <a:custGeom>
              <a:avLst/>
              <a:gdLst>
                <a:gd name="T0" fmla="*/ 0 w 238"/>
                <a:gd name="T1" fmla="*/ 0 h 302"/>
                <a:gd name="T2" fmla="*/ 0 w 238"/>
                <a:gd name="T3" fmla="*/ 0 h 302"/>
                <a:gd name="T4" fmla="*/ 0 w 238"/>
                <a:gd name="T5" fmla="*/ 0 h 302"/>
                <a:gd name="T6" fmla="*/ 0 w 238"/>
                <a:gd name="T7" fmla="*/ 0 h 302"/>
                <a:gd name="T8" fmla="*/ 0 w 238"/>
                <a:gd name="T9" fmla="*/ 0 h 302"/>
                <a:gd name="T10" fmla="*/ 0 w 238"/>
                <a:gd name="T11" fmla="*/ 0 h 302"/>
                <a:gd name="T12" fmla="*/ 0 w 238"/>
                <a:gd name="T13" fmla="*/ 0 h 302"/>
                <a:gd name="T14" fmla="*/ 0 w 238"/>
                <a:gd name="T15" fmla="*/ 0 h 302"/>
                <a:gd name="T16" fmla="*/ 0 w 238"/>
                <a:gd name="T17" fmla="*/ 0 h 302"/>
                <a:gd name="T18" fmla="*/ 0 w 238"/>
                <a:gd name="T19" fmla="*/ 0 h 302"/>
                <a:gd name="T20" fmla="*/ 0 w 238"/>
                <a:gd name="T21" fmla="*/ 0 h 302"/>
                <a:gd name="T22" fmla="*/ 0 w 238"/>
                <a:gd name="T23" fmla="*/ 0 h 302"/>
                <a:gd name="T24" fmla="*/ 0 w 238"/>
                <a:gd name="T25" fmla="*/ 0 h 302"/>
                <a:gd name="T26" fmla="*/ 0 w 238"/>
                <a:gd name="T27" fmla="*/ 0 h 302"/>
                <a:gd name="T28" fmla="*/ 0 w 238"/>
                <a:gd name="T29" fmla="*/ 0 h 302"/>
                <a:gd name="T30" fmla="*/ 0 w 238"/>
                <a:gd name="T31" fmla="*/ 0 h 302"/>
                <a:gd name="T32" fmla="*/ 0 w 238"/>
                <a:gd name="T33" fmla="*/ 0 h 302"/>
                <a:gd name="T34" fmla="*/ 0 w 238"/>
                <a:gd name="T35" fmla="*/ 0 h 302"/>
                <a:gd name="T36" fmla="*/ 0 w 238"/>
                <a:gd name="T37" fmla="*/ 0 h 302"/>
                <a:gd name="T38" fmla="*/ 0 w 238"/>
                <a:gd name="T39" fmla="*/ 0 h 302"/>
                <a:gd name="T40" fmla="*/ 0 w 238"/>
                <a:gd name="T41" fmla="*/ 0 h 302"/>
                <a:gd name="T42" fmla="*/ 0 w 238"/>
                <a:gd name="T43" fmla="*/ 0 h 302"/>
                <a:gd name="T44" fmla="*/ 0 w 238"/>
                <a:gd name="T45" fmla="*/ 0 h 302"/>
                <a:gd name="T46" fmla="*/ 0 w 238"/>
                <a:gd name="T47" fmla="*/ 0 h 302"/>
                <a:gd name="T48" fmla="*/ 0 w 238"/>
                <a:gd name="T49" fmla="*/ 0 h 302"/>
                <a:gd name="T50" fmla="*/ 0 w 238"/>
                <a:gd name="T51" fmla="*/ 0 h 302"/>
                <a:gd name="T52" fmla="*/ 0 w 238"/>
                <a:gd name="T53" fmla="*/ 0 h 302"/>
                <a:gd name="T54" fmla="*/ 0 w 238"/>
                <a:gd name="T55" fmla="*/ 0 h 302"/>
                <a:gd name="T56" fmla="*/ 0 w 238"/>
                <a:gd name="T57" fmla="*/ 0 h 302"/>
                <a:gd name="T58" fmla="*/ 0 w 238"/>
                <a:gd name="T59" fmla="*/ 0 h 302"/>
                <a:gd name="T60" fmla="*/ 0 w 238"/>
                <a:gd name="T61" fmla="*/ 0 h 302"/>
                <a:gd name="T62" fmla="*/ 0 w 238"/>
                <a:gd name="T63" fmla="*/ 0 h 302"/>
                <a:gd name="T64" fmla="*/ 0 w 238"/>
                <a:gd name="T65" fmla="*/ 0 h 302"/>
                <a:gd name="T66" fmla="*/ 0 w 238"/>
                <a:gd name="T67" fmla="*/ 0 h 302"/>
                <a:gd name="T68" fmla="*/ 0 w 238"/>
                <a:gd name="T69" fmla="*/ 0 h 302"/>
                <a:gd name="T70" fmla="*/ 0 w 238"/>
                <a:gd name="T71" fmla="*/ 0 h 302"/>
                <a:gd name="T72" fmla="*/ 0 w 238"/>
                <a:gd name="T73" fmla="*/ 0 h 302"/>
                <a:gd name="T74" fmla="*/ 0 w 238"/>
                <a:gd name="T75" fmla="*/ 0 h 302"/>
                <a:gd name="T76" fmla="*/ 0 w 238"/>
                <a:gd name="T77" fmla="*/ 0 h 302"/>
                <a:gd name="T78" fmla="*/ 0 w 238"/>
                <a:gd name="T79" fmla="*/ 0 h 302"/>
                <a:gd name="T80" fmla="*/ 0 w 238"/>
                <a:gd name="T81" fmla="*/ 0 h 302"/>
                <a:gd name="T82" fmla="*/ 0 w 238"/>
                <a:gd name="T83" fmla="*/ 0 h 302"/>
                <a:gd name="T84" fmla="*/ 0 w 238"/>
                <a:gd name="T85" fmla="*/ 0 h 302"/>
                <a:gd name="T86" fmla="*/ 0 w 238"/>
                <a:gd name="T87" fmla="*/ 0 h 302"/>
                <a:gd name="T88" fmla="*/ 0 w 238"/>
                <a:gd name="T89" fmla="*/ 0 h 302"/>
                <a:gd name="T90" fmla="*/ 0 w 238"/>
                <a:gd name="T91" fmla="*/ 0 h 302"/>
                <a:gd name="T92" fmla="*/ 0 w 238"/>
                <a:gd name="T93" fmla="*/ 0 h 302"/>
                <a:gd name="T94" fmla="*/ 0 w 238"/>
                <a:gd name="T95" fmla="*/ 0 h 302"/>
                <a:gd name="T96" fmla="*/ 0 w 238"/>
                <a:gd name="T97" fmla="*/ 0 h 302"/>
                <a:gd name="T98" fmla="*/ 0 w 238"/>
                <a:gd name="T99" fmla="*/ 0 h 302"/>
                <a:gd name="T100" fmla="*/ 0 w 238"/>
                <a:gd name="T101" fmla="*/ 0 h 302"/>
                <a:gd name="T102" fmla="*/ 0 w 238"/>
                <a:gd name="T103" fmla="*/ 0 h 302"/>
                <a:gd name="T104" fmla="*/ 0 w 238"/>
                <a:gd name="T105" fmla="*/ 0 h 302"/>
                <a:gd name="T106" fmla="*/ 0 w 238"/>
                <a:gd name="T107" fmla="*/ 0 h 302"/>
                <a:gd name="T108" fmla="*/ 0 w 238"/>
                <a:gd name="T109" fmla="*/ 0 h 302"/>
                <a:gd name="T110" fmla="*/ 0 w 238"/>
                <a:gd name="T111" fmla="*/ 0 h 302"/>
                <a:gd name="T112" fmla="*/ 0 w 238"/>
                <a:gd name="T113" fmla="*/ 0 h 302"/>
                <a:gd name="T114" fmla="*/ 0 w 238"/>
                <a:gd name="T115" fmla="*/ 0 h 302"/>
                <a:gd name="T116" fmla="*/ 0 w 238"/>
                <a:gd name="T117" fmla="*/ 0 h 302"/>
                <a:gd name="T118" fmla="*/ 0 w 238"/>
                <a:gd name="T119" fmla="*/ 0 h 302"/>
                <a:gd name="T120" fmla="*/ 0 w 238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"/>
                <a:gd name="T184" fmla="*/ 0 h 302"/>
                <a:gd name="T185" fmla="*/ 238 w 238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" h="302">
                  <a:moveTo>
                    <a:pt x="0" y="203"/>
                  </a:moveTo>
                  <a:lnTo>
                    <a:pt x="65" y="203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4"/>
                  </a:lnTo>
                  <a:lnTo>
                    <a:pt x="78" y="241"/>
                  </a:lnTo>
                  <a:lnTo>
                    <a:pt x="85" y="247"/>
                  </a:lnTo>
                  <a:lnTo>
                    <a:pt x="94" y="250"/>
                  </a:lnTo>
                  <a:lnTo>
                    <a:pt x="105" y="253"/>
                  </a:lnTo>
                  <a:lnTo>
                    <a:pt x="116" y="253"/>
                  </a:lnTo>
                  <a:lnTo>
                    <a:pt x="128" y="253"/>
                  </a:lnTo>
                  <a:lnTo>
                    <a:pt x="139" y="250"/>
                  </a:lnTo>
                  <a:lnTo>
                    <a:pt x="148" y="247"/>
                  </a:lnTo>
                  <a:lnTo>
                    <a:pt x="155" y="242"/>
                  </a:lnTo>
                  <a:lnTo>
                    <a:pt x="161" y="236"/>
                  </a:lnTo>
                  <a:lnTo>
                    <a:pt x="166" y="228"/>
                  </a:lnTo>
                  <a:lnTo>
                    <a:pt x="168" y="219"/>
                  </a:lnTo>
                  <a:lnTo>
                    <a:pt x="169" y="208"/>
                  </a:lnTo>
                  <a:lnTo>
                    <a:pt x="168" y="198"/>
                  </a:lnTo>
                  <a:lnTo>
                    <a:pt x="165" y="190"/>
                  </a:lnTo>
                  <a:lnTo>
                    <a:pt x="160" y="181"/>
                  </a:lnTo>
                  <a:lnTo>
                    <a:pt x="153" y="175"/>
                  </a:lnTo>
                  <a:lnTo>
                    <a:pt x="143" y="171"/>
                  </a:lnTo>
                  <a:lnTo>
                    <a:pt x="133" y="167"/>
                  </a:lnTo>
                  <a:lnTo>
                    <a:pt x="120" y="165"/>
                  </a:lnTo>
                  <a:lnTo>
                    <a:pt x="106" y="165"/>
                  </a:lnTo>
                  <a:lnTo>
                    <a:pt x="96" y="165"/>
                  </a:lnTo>
                  <a:lnTo>
                    <a:pt x="96" y="124"/>
                  </a:lnTo>
                  <a:lnTo>
                    <a:pt x="104" y="124"/>
                  </a:lnTo>
                  <a:lnTo>
                    <a:pt x="116" y="123"/>
                  </a:lnTo>
                  <a:lnTo>
                    <a:pt x="122" y="122"/>
                  </a:lnTo>
                  <a:lnTo>
                    <a:pt x="128" y="121"/>
                  </a:lnTo>
                  <a:lnTo>
                    <a:pt x="138" y="119"/>
                  </a:lnTo>
                  <a:lnTo>
                    <a:pt x="146" y="113"/>
                  </a:lnTo>
                  <a:lnTo>
                    <a:pt x="152" y="108"/>
                  </a:lnTo>
                  <a:lnTo>
                    <a:pt x="156" y="101"/>
                  </a:lnTo>
                  <a:lnTo>
                    <a:pt x="159" y="94"/>
                  </a:lnTo>
                  <a:lnTo>
                    <a:pt x="160" y="83"/>
                  </a:lnTo>
                  <a:lnTo>
                    <a:pt x="159" y="75"/>
                  </a:lnTo>
                  <a:lnTo>
                    <a:pt x="156" y="67"/>
                  </a:lnTo>
                  <a:lnTo>
                    <a:pt x="153" y="61"/>
                  </a:lnTo>
                  <a:lnTo>
                    <a:pt x="147" y="56"/>
                  </a:lnTo>
                  <a:lnTo>
                    <a:pt x="134" y="49"/>
                  </a:lnTo>
                  <a:lnTo>
                    <a:pt x="115" y="47"/>
                  </a:lnTo>
                  <a:lnTo>
                    <a:pt x="106" y="47"/>
                  </a:lnTo>
                  <a:lnTo>
                    <a:pt x="96" y="50"/>
                  </a:lnTo>
                  <a:lnTo>
                    <a:pt x="88" y="53"/>
                  </a:lnTo>
                  <a:lnTo>
                    <a:pt x="82" y="58"/>
                  </a:lnTo>
                  <a:lnTo>
                    <a:pt x="77" y="64"/>
                  </a:lnTo>
                  <a:lnTo>
                    <a:pt x="73" y="72"/>
                  </a:lnTo>
                  <a:lnTo>
                    <a:pt x="71" y="8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" y="94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7" y="24"/>
                  </a:lnTo>
                  <a:lnTo>
                    <a:pt x="53" y="13"/>
                  </a:lnTo>
                  <a:lnTo>
                    <a:pt x="72" y="6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63" y="5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0" y="16"/>
                  </a:lnTo>
                  <a:lnTo>
                    <a:pt x="199" y="22"/>
                  </a:lnTo>
                  <a:lnTo>
                    <a:pt x="210" y="33"/>
                  </a:lnTo>
                  <a:lnTo>
                    <a:pt x="215" y="39"/>
                  </a:lnTo>
                  <a:lnTo>
                    <a:pt x="220" y="47"/>
                  </a:lnTo>
                  <a:lnTo>
                    <a:pt x="225" y="62"/>
                  </a:lnTo>
                  <a:lnTo>
                    <a:pt x="227" y="79"/>
                  </a:lnTo>
                  <a:lnTo>
                    <a:pt x="227" y="88"/>
                  </a:lnTo>
                  <a:lnTo>
                    <a:pt x="225" y="93"/>
                  </a:lnTo>
                  <a:lnTo>
                    <a:pt x="224" y="98"/>
                  </a:lnTo>
                  <a:lnTo>
                    <a:pt x="221" y="105"/>
                  </a:lnTo>
                  <a:lnTo>
                    <a:pt x="217" y="113"/>
                  </a:lnTo>
                  <a:lnTo>
                    <a:pt x="211" y="120"/>
                  </a:lnTo>
                  <a:lnTo>
                    <a:pt x="204" y="126"/>
                  </a:lnTo>
                  <a:lnTo>
                    <a:pt x="196" y="132"/>
                  </a:lnTo>
                  <a:lnTo>
                    <a:pt x="187" y="137"/>
                  </a:lnTo>
                  <a:lnTo>
                    <a:pt x="199" y="143"/>
                  </a:lnTo>
                  <a:lnTo>
                    <a:pt x="209" y="149"/>
                  </a:lnTo>
                  <a:lnTo>
                    <a:pt x="218" y="156"/>
                  </a:lnTo>
                  <a:lnTo>
                    <a:pt x="225" y="165"/>
                  </a:lnTo>
                  <a:lnTo>
                    <a:pt x="231" y="174"/>
                  </a:lnTo>
                  <a:lnTo>
                    <a:pt x="235" y="183"/>
                  </a:lnTo>
                  <a:lnTo>
                    <a:pt x="238" y="195"/>
                  </a:lnTo>
                  <a:lnTo>
                    <a:pt x="238" y="206"/>
                  </a:lnTo>
                  <a:lnTo>
                    <a:pt x="238" y="217"/>
                  </a:lnTo>
                  <a:lnTo>
                    <a:pt x="236" y="227"/>
                  </a:lnTo>
                  <a:lnTo>
                    <a:pt x="234" y="237"/>
                  </a:lnTo>
                  <a:lnTo>
                    <a:pt x="233" y="241"/>
                  </a:lnTo>
                  <a:lnTo>
                    <a:pt x="230" y="246"/>
                  </a:lnTo>
                  <a:lnTo>
                    <a:pt x="225" y="254"/>
                  </a:lnTo>
                  <a:lnTo>
                    <a:pt x="220" y="262"/>
                  </a:lnTo>
                  <a:lnTo>
                    <a:pt x="214" y="269"/>
                  </a:lnTo>
                  <a:lnTo>
                    <a:pt x="206" y="276"/>
                  </a:lnTo>
                  <a:lnTo>
                    <a:pt x="197" y="281"/>
                  </a:lnTo>
                  <a:lnTo>
                    <a:pt x="188" y="287"/>
                  </a:lnTo>
                  <a:lnTo>
                    <a:pt x="168" y="295"/>
                  </a:lnTo>
                  <a:lnTo>
                    <a:pt x="143" y="300"/>
                  </a:lnTo>
                  <a:lnTo>
                    <a:pt x="116" y="302"/>
                  </a:lnTo>
                  <a:lnTo>
                    <a:pt x="104" y="301"/>
                  </a:lnTo>
                  <a:lnTo>
                    <a:pt x="91" y="300"/>
                  </a:lnTo>
                  <a:lnTo>
                    <a:pt x="79" y="298"/>
                  </a:lnTo>
                  <a:lnTo>
                    <a:pt x="67" y="296"/>
                  </a:lnTo>
                  <a:lnTo>
                    <a:pt x="57" y="292"/>
                  </a:lnTo>
                  <a:lnTo>
                    <a:pt x="47" y="288"/>
                  </a:lnTo>
                  <a:lnTo>
                    <a:pt x="39" y="282"/>
                  </a:lnTo>
                  <a:lnTo>
                    <a:pt x="31" y="277"/>
                  </a:lnTo>
                  <a:lnTo>
                    <a:pt x="24" y="270"/>
                  </a:lnTo>
                  <a:lnTo>
                    <a:pt x="18" y="263"/>
                  </a:lnTo>
                  <a:lnTo>
                    <a:pt x="12" y="255"/>
                  </a:lnTo>
                  <a:lnTo>
                    <a:pt x="9" y="246"/>
                  </a:lnTo>
                  <a:lnTo>
                    <a:pt x="3" y="227"/>
                  </a:lnTo>
                  <a:lnTo>
                    <a:pt x="0" y="20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5" name="Freeform 1827"/>
            <p:cNvSpPr>
              <a:spLocks noEditPoints="1"/>
            </p:cNvSpPr>
            <p:nvPr/>
          </p:nvSpPr>
          <p:spPr bwMode="auto">
            <a:xfrm>
              <a:off x="2909" y="3178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2"/>
                  </a:moveTo>
                  <a:lnTo>
                    <a:pt x="69" y="176"/>
                  </a:lnTo>
                  <a:lnTo>
                    <a:pt x="70" y="186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2"/>
                  </a:lnTo>
                  <a:lnTo>
                    <a:pt x="119" y="253"/>
                  </a:lnTo>
                  <a:lnTo>
                    <a:pt x="125" y="253"/>
                  </a:lnTo>
                  <a:lnTo>
                    <a:pt x="132" y="252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3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3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9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6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5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2"/>
                  </a:lnTo>
                  <a:lnTo>
                    <a:pt x="91" y="300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5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6" name="Freeform 1828"/>
            <p:cNvSpPr>
              <a:spLocks noEditPoints="1"/>
            </p:cNvSpPr>
            <p:nvPr/>
          </p:nvSpPr>
          <p:spPr bwMode="auto">
            <a:xfrm>
              <a:off x="2859" y="3011"/>
              <a:ext cx="41" cy="57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7" name="Freeform 1829"/>
            <p:cNvSpPr>
              <a:spLocks noEditPoints="1"/>
            </p:cNvSpPr>
            <p:nvPr/>
          </p:nvSpPr>
          <p:spPr bwMode="auto">
            <a:xfrm>
              <a:off x="2909" y="300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6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8" name="Freeform 1830"/>
            <p:cNvSpPr>
              <a:spLocks/>
            </p:cNvSpPr>
            <p:nvPr/>
          </p:nvSpPr>
          <p:spPr bwMode="auto">
            <a:xfrm>
              <a:off x="2860" y="2842"/>
              <a:ext cx="39" cy="59"/>
            </a:xfrm>
            <a:custGeom>
              <a:avLst/>
              <a:gdLst>
                <a:gd name="T0" fmla="*/ 0 w 238"/>
                <a:gd name="T1" fmla="*/ 0 h 296"/>
                <a:gd name="T2" fmla="*/ 0 w 238"/>
                <a:gd name="T3" fmla="*/ 0 h 296"/>
                <a:gd name="T4" fmla="*/ 0 w 238"/>
                <a:gd name="T5" fmla="*/ 0 h 296"/>
                <a:gd name="T6" fmla="*/ 0 w 238"/>
                <a:gd name="T7" fmla="*/ 0 h 296"/>
                <a:gd name="T8" fmla="*/ 0 w 238"/>
                <a:gd name="T9" fmla="*/ 0 h 296"/>
                <a:gd name="T10" fmla="*/ 0 w 238"/>
                <a:gd name="T11" fmla="*/ 0 h 296"/>
                <a:gd name="T12" fmla="*/ 0 w 238"/>
                <a:gd name="T13" fmla="*/ 0 h 296"/>
                <a:gd name="T14" fmla="*/ 0 w 238"/>
                <a:gd name="T15" fmla="*/ 0 h 296"/>
                <a:gd name="T16" fmla="*/ 0 w 238"/>
                <a:gd name="T17" fmla="*/ 0 h 296"/>
                <a:gd name="T18" fmla="*/ 0 w 238"/>
                <a:gd name="T19" fmla="*/ 0 h 296"/>
                <a:gd name="T20" fmla="*/ 0 w 238"/>
                <a:gd name="T21" fmla="*/ 0 h 296"/>
                <a:gd name="T22" fmla="*/ 0 w 238"/>
                <a:gd name="T23" fmla="*/ 0 h 296"/>
                <a:gd name="T24" fmla="*/ 0 w 238"/>
                <a:gd name="T25" fmla="*/ 0 h 296"/>
                <a:gd name="T26" fmla="*/ 0 w 238"/>
                <a:gd name="T27" fmla="*/ 0 h 296"/>
                <a:gd name="T28" fmla="*/ 0 w 238"/>
                <a:gd name="T29" fmla="*/ 0 h 296"/>
                <a:gd name="T30" fmla="*/ 0 w 238"/>
                <a:gd name="T31" fmla="*/ 0 h 296"/>
                <a:gd name="T32" fmla="*/ 0 w 238"/>
                <a:gd name="T33" fmla="*/ 0 h 296"/>
                <a:gd name="T34" fmla="*/ 0 w 238"/>
                <a:gd name="T35" fmla="*/ 0 h 296"/>
                <a:gd name="T36" fmla="*/ 0 w 238"/>
                <a:gd name="T37" fmla="*/ 0 h 296"/>
                <a:gd name="T38" fmla="*/ 0 w 238"/>
                <a:gd name="T39" fmla="*/ 0 h 296"/>
                <a:gd name="T40" fmla="*/ 0 w 238"/>
                <a:gd name="T41" fmla="*/ 0 h 296"/>
                <a:gd name="T42" fmla="*/ 0 w 238"/>
                <a:gd name="T43" fmla="*/ 0 h 296"/>
                <a:gd name="T44" fmla="*/ 0 w 238"/>
                <a:gd name="T45" fmla="*/ 0 h 296"/>
                <a:gd name="T46" fmla="*/ 0 w 238"/>
                <a:gd name="T47" fmla="*/ 0 h 296"/>
                <a:gd name="T48" fmla="*/ 0 w 238"/>
                <a:gd name="T49" fmla="*/ 0 h 296"/>
                <a:gd name="T50" fmla="*/ 0 w 238"/>
                <a:gd name="T51" fmla="*/ 0 h 296"/>
                <a:gd name="T52" fmla="*/ 0 w 238"/>
                <a:gd name="T53" fmla="*/ 0 h 296"/>
                <a:gd name="T54" fmla="*/ 0 w 238"/>
                <a:gd name="T55" fmla="*/ 0 h 296"/>
                <a:gd name="T56" fmla="*/ 0 w 238"/>
                <a:gd name="T57" fmla="*/ 0 h 296"/>
                <a:gd name="T58" fmla="*/ 0 w 238"/>
                <a:gd name="T59" fmla="*/ 0 h 296"/>
                <a:gd name="T60" fmla="*/ 0 w 238"/>
                <a:gd name="T61" fmla="*/ 0 h 296"/>
                <a:gd name="T62" fmla="*/ 0 w 238"/>
                <a:gd name="T63" fmla="*/ 0 h 296"/>
                <a:gd name="T64" fmla="*/ 0 w 238"/>
                <a:gd name="T65" fmla="*/ 0 h 296"/>
                <a:gd name="T66" fmla="*/ 0 w 238"/>
                <a:gd name="T67" fmla="*/ 0 h 296"/>
                <a:gd name="T68" fmla="*/ 0 w 238"/>
                <a:gd name="T69" fmla="*/ 0 h 296"/>
                <a:gd name="T70" fmla="*/ 0 w 238"/>
                <a:gd name="T71" fmla="*/ 0 h 296"/>
                <a:gd name="T72" fmla="*/ 0 w 238"/>
                <a:gd name="T73" fmla="*/ 0 h 296"/>
                <a:gd name="T74" fmla="*/ 0 w 238"/>
                <a:gd name="T75" fmla="*/ 0 h 296"/>
                <a:gd name="T76" fmla="*/ 0 w 238"/>
                <a:gd name="T77" fmla="*/ 0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8"/>
                <a:gd name="T118" fmla="*/ 0 h 296"/>
                <a:gd name="T119" fmla="*/ 238 w 238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8" h="296">
                  <a:moveTo>
                    <a:pt x="0" y="208"/>
                  </a:moveTo>
                  <a:lnTo>
                    <a:pt x="65" y="208"/>
                  </a:lnTo>
                  <a:lnTo>
                    <a:pt x="67" y="216"/>
                  </a:lnTo>
                  <a:lnTo>
                    <a:pt x="69" y="225"/>
                  </a:lnTo>
                  <a:lnTo>
                    <a:pt x="74" y="232"/>
                  </a:lnTo>
                  <a:lnTo>
                    <a:pt x="80" y="237"/>
                  </a:lnTo>
                  <a:lnTo>
                    <a:pt x="87" y="242"/>
                  </a:lnTo>
                  <a:lnTo>
                    <a:pt x="94" y="246"/>
                  </a:lnTo>
                  <a:lnTo>
                    <a:pt x="103" y="248"/>
                  </a:lnTo>
                  <a:lnTo>
                    <a:pt x="114" y="248"/>
                  </a:lnTo>
                  <a:lnTo>
                    <a:pt x="127" y="247"/>
                  </a:lnTo>
                  <a:lnTo>
                    <a:pt x="137" y="245"/>
                  </a:lnTo>
                  <a:lnTo>
                    <a:pt x="147" y="240"/>
                  </a:lnTo>
                  <a:lnTo>
                    <a:pt x="155" y="234"/>
                  </a:lnTo>
                  <a:lnTo>
                    <a:pt x="161" y="227"/>
                  </a:lnTo>
                  <a:lnTo>
                    <a:pt x="166" y="217"/>
                  </a:lnTo>
                  <a:lnTo>
                    <a:pt x="168" y="207"/>
                  </a:lnTo>
                  <a:lnTo>
                    <a:pt x="169" y="194"/>
                  </a:lnTo>
                  <a:lnTo>
                    <a:pt x="168" y="183"/>
                  </a:lnTo>
                  <a:lnTo>
                    <a:pt x="166" y="173"/>
                  </a:lnTo>
                  <a:lnTo>
                    <a:pt x="163" y="167"/>
                  </a:lnTo>
                  <a:lnTo>
                    <a:pt x="161" y="163"/>
                  </a:lnTo>
                  <a:lnTo>
                    <a:pt x="155" y="156"/>
                  </a:lnTo>
                  <a:lnTo>
                    <a:pt x="147" y="150"/>
                  </a:lnTo>
                  <a:lnTo>
                    <a:pt x="137" y="145"/>
                  </a:lnTo>
                  <a:lnTo>
                    <a:pt x="127" y="142"/>
                  </a:lnTo>
                  <a:lnTo>
                    <a:pt x="114" y="141"/>
                  </a:lnTo>
                  <a:lnTo>
                    <a:pt x="108" y="142"/>
                  </a:lnTo>
                  <a:lnTo>
                    <a:pt x="101" y="142"/>
                  </a:lnTo>
                  <a:lnTo>
                    <a:pt x="89" y="146"/>
                  </a:lnTo>
                  <a:lnTo>
                    <a:pt x="79" y="153"/>
                  </a:lnTo>
                  <a:lnTo>
                    <a:pt x="71" y="162"/>
                  </a:lnTo>
                  <a:lnTo>
                    <a:pt x="11" y="159"/>
                  </a:lnTo>
                  <a:lnTo>
                    <a:pt x="32" y="0"/>
                  </a:lnTo>
                  <a:lnTo>
                    <a:pt x="223" y="0"/>
                  </a:lnTo>
                  <a:lnTo>
                    <a:pt x="223" y="50"/>
                  </a:lnTo>
                  <a:lnTo>
                    <a:pt x="80" y="50"/>
                  </a:lnTo>
                  <a:lnTo>
                    <a:pt x="71" y="110"/>
                  </a:lnTo>
                  <a:lnTo>
                    <a:pt x="82" y="103"/>
                  </a:lnTo>
                  <a:lnTo>
                    <a:pt x="95" y="98"/>
                  </a:lnTo>
                  <a:lnTo>
                    <a:pt x="110" y="95"/>
                  </a:lnTo>
                  <a:lnTo>
                    <a:pt x="127" y="94"/>
                  </a:lnTo>
                  <a:lnTo>
                    <a:pt x="140" y="94"/>
                  </a:lnTo>
                  <a:lnTo>
                    <a:pt x="151" y="95"/>
                  </a:lnTo>
                  <a:lnTo>
                    <a:pt x="162" y="98"/>
                  </a:lnTo>
                  <a:lnTo>
                    <a:pt x="173" y="102"/>
                  </a:lnTo>
                  <a:lnTo>
                    <a:pt x="191" y="110"/>
                  </a:lnTo>
                  <a:lnTo>
                    <a:pt x="208" y="121"/>
                  </a:lnTo>
                  <a:lnTo>
                    <a:pt x="221" y="135"/>
                  </a:lnTo>
                  <a:lnTo>
                    <a:pt x="225" y="143"/>
                  </a:lnTo>
                  <a:lnTo>
                    <a:pt x="230" y="152"/>
                  </a:lnTo>
                  <a:lnTo>
                    <a:pt x="236" y="170"/>
                  </a:lnTo>
                  <a:lnTo>
                    <a:pt x="238" y="191"/>
                  </a:lnTo>
                  <a:lnTo>
                    <a:pt x="237" y="203"/>
                  </a:lnTo>
                  <a:lnTo>
                    <a:pt x="236" y="214"/>
                  </a:lnTo>
                  <a:lnTo>
                    <a:pt x="229" y="234"/>
                  </a:lnTo>
                  <a:lnTo>
                    <a:pt x="224" y="244"/>
                  </a:lnTo>
                  <a:lnTo>
                    <a:pt x="218" y="252"/>
                  </a:lnTo>
                  <a:lnTo>
                    <a:pt x="211" y="260"/>
                  </a:lnTo>
                  <a:lnTo>
                    <a:pt x="204" y="268"/>
                  </a:lnTo>
                  <a:lnTo>
                    <a:pt x="196" y="274"/>
                  </a:lnTo>
                  <a:lnTo>
                    <a:pt x="187" y="279"/>
                  </a:lnTo>
                  <a:lnTo>
                    <a:pt x="176" y="284"/>
                  </a:lnTo>
                  <a:lnTo>
                    <a:pt x="166" y="288"/>
                  </a:lnTo>
                  <a:lnTo>
                    <a:pt x="141" y="294"/>
                  </a:lnTo>
                  <a:lnTo>
                    <a:pt x="114" y="296"/>
                  </a:lnTo>
                  <a:lnTo>
                    <a:pt x="101" y="295"/>
                  </a:lnTo>
                  <a:lnTo>
                    <a:pt x="89" y="294"/>
                  </a:lnTo>
                  <a:lnTo>
                    <a:pt x="79" y="292"/>
                  </a:lnTo>
                  <a:lnTo>
                    <a:pt x="67" y="289"/>
                  </a:lnTo>
                  <a:lnTo>
                    <a:pt x="58" y="286"/>
                  </a:lnTo>
                  <a:lnTo>
                    <a:pt x="48" y="282"/>
                  </a:lnTo>
                  <a:lnTo>
                    <a:pt x="32" y="272"/>
                  </a:lnTo>
                  <a:lnTo>
                    <a:pt x="25" y="266"/>
                  </a:lnTo>
                  <a:lnTo>
                    <a:pt x="19" y="259"/>
                  </a:lnTo>
                  <a:lnTo>
                    <a:pt x="10" y="245"/>
                  </a:lnTo>
                  <a:lnTo>
                    <a:pt x="2" y="227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29" name="Freeform 1831"/>
            <p:cNvSpPr>
              <a:spLocks noEditPoints="1"/>
            </p:cNvSpPr>
            <p:nvPr/>
          </p:nvSpPr>
          <p:spPr bwMode="auto">
            <a:xfrm>
              <a:off x="2909" y="2840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0" name="Freeform 1832"/>
            <p:cNvSpPr>
              <a:spLocks noEditPoints="1"/>
            </p:cNvSpPr>
            <p:nvPr/>
          </p:nvSpPr>
          <p:spPr bwMode="auto">
            <a:xfrm>
              <a:off x="2860" y="2672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w 239"/>
                <a:gd name="T97" fmla="*/ 0 h 303"/>
                <a:gd name="T98" fmla="*/ 0 w 239"/>
                <a:gd name="T99" fmla="*/ 0 h 303"/>
                <a:gd name="T100" fmla="*/ 0 w 239"/>
                <a:gd name="T101" fmla="*/ 0 h 303"/>
                <a:gd name="T102" fmla="*/ 0 w 239"/>
                <a:gd name="T103" fmla="*/ 0 h 303"/>
                <a:gd name="T104" fmla="*/ 0 w 239"/>
                <a:gd name="T105" fmla="*/ 0 h 303"/>
                <a:gd name="T106" fmla="*/ 0 w 239"/>
                <a:gd name="T107" fmla="*/ 0 h 303"/>
                <a:gd name="T108" fmla="*/ 0 w 239"/>
                <a:gd name="T109" fmla="*/ 0 h 303"/>
                <a:gd name="T110" fmla="*/ 0 w 239"/>
                <a:gd name="T111" fmla="*/ 0 h 303"/>
                <a:gd name="T112" fmla="*/ 0 w 239"/>
                <a:gd name="T113" fmla="*/ 0 h 303"/>
                <a:gd name="T114" fmla="*/ 0 w 239"/>
                <a:gd name="T115" fmla="*/ 0 h 303"/>
                <a:gd name="T116" fmla="*/ 0 w 239"/>
                <a:gd name="T117" fmla="*/ 0 h 303"/>
                <a:gd name="T118" fmla="*/ 0 w 239"/>
                <a:gd name="T119" fmla="*/ 0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3"/>
                <a:gd name="T182" fmla="*/ 239 w 239"/>
                <a:gd name="T183" fmla="*/ 303 h 3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3">
                  <a:moveTo>
                    <a:pt x="70" y="200"/>
                  </a:moveTo>
                  <a:lnTo>
                    <a:pt x="71" y="213"/>
                  </a:lnTo>
                  <a:lnTo>
                    <a:pt x="74" y="223"/>
                  </a:lnTo>
                  <a:lnTo>
                    <a:pt x="78" y="232"/>
                  </a:lnTo>
                  <a:lnTo>
                    <a:pt x="84" y="241"/>
                  </a:lnTo>
                  <a:lnTo>
                    <a:pt x="91" y="247"/>
                  </a:lnTo>
                  <a:lnTo>
                    <a:pt x="101" y="251"/>
                  </a:lnTo>
                  <a:lnTo>
                    <a:pt x="110" y="254"/>
                  </a:lnTo>
                  <a:lnTo>
                    <a:pt x="122" y="255"/>
                  </a:lnTo>
                  <a:lnTo>
                    <a:pt x="133" y="254"/>
                  </a:lnTo>
                  <a:lnTo>
                    <a:pt x="143" y="251"/>
                  </a:lnTo>
                  <a:lnTo>
                    <a:pt x="151" y="247"/>
                  </a:lnTo>
                  <a:lnTo>
                    <a:pt x="158" y="241"/>
                  </a:lnTo>
                  <a:lnTo>
                    <a:pt x="164" y="234"/>
                  </a:lnTo>
                  <a:lnTo>
                    <a:pt x="167" y="224"/>
                  </a:lnTo>
                  <a:lnTo>
                    <a:pt x="171" y="213"/>
                  </a:lnTo>
                  <a:lnTo>
                    <a:pt x="171" y="201"/>
                  </a:lnTo>
                  <a:lnTo>
                    <a:pt x="170" y="190"/>
                  </a:lnTo>
                  <a:lnTo>
                    <a:pt x="167" y="179"/>
                  </a:lnTo>
                  <a:lnTo>
                    <a:pt x="166" y="175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0" y="158"/>
                  </a:lnTo>
                  <a:lnTo>
                    <a:pt x="142" y="154"/>
                  </a:lnTo>
                  <a:lnTo>
                    <a:pt x="131" y="152"/>
                  </a:lnTo>
                  <a:lnTo>
                    <a:pt x="119" y="151"/>
                  </a:lnTo>
                  <a:lnTo>
                    <a:pt x="109" y="152"/>
                  </a:lnTo>
                  <a:lnTo>
                    <a:pt x="99" y="154"/>
                  </a:lnTo>
                  <a:lnTo>
                    <a:pt x="90" y="158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79"/>
                  </a:lnTo>
                  <a:lnTo>
                    <a:pt x="70" y="200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8"/>
                  </a:lnTo>
                  <a:lnTo>
                    <a:pt x="112" y="104"/>
                  </a:lnTo>
                  <a:lnTo>
                    <a:pt x="131" y="103"/>
                  </a:lnTo>
                  <a:lnTo>
                    <a:pt x="143" y="103"/>
                  </a:lnTo>
                  <a:lnTo>
                    <a:pt x="154" y="104"/>
                  </a:lnTo>
                  <a:lnTo>
                    <a:pt x="165" y="106"/>
                  </a:lnTo>
                  <a:lnTo>
                    <a:pt x="176" y="109"/>
                  </a:lnTo>
                  <a:lnTo>
                    <a:pt x="185" y="113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29"/>
                  </a:lnTo>
                  <a:lnTo>
                    <a:pt x="221" y="143"/>
                  </a:lnTo>
                  <a:lnTo>
                    <a:pt x="231" y="159"/>
                  </a:lnTo>
                  <a:lnTo>
                    <a:pt x="237" y="178"/>
                  </a:lnTo>
                  <a:lnTo>
                    <a:pt x="239" y="199"/>
                  </a:lnTo>
                  <a:lnTo>
                    <a:pt x="238" y="211"/>
                  </a:lnTo>
                  <a:lnTo>
                    <a:pt x="237" y="222"/>
                  </a:lnTo>
                  <a:lnTo>
                    <a:pt x="234" y="232"/>
                  </a:lnTo>
                  <a:lnTo>
                    <a:pt x="231" y="242"/>
                  </a:lnTo>
                  <a:lnTo>
                    <a:pt x="226" y="251"/>
                  </a:lnTo>
                  <a:lnTo>
                    <a:pt x="220" y="260"/>
                  </a:lnTo>
                  <a:lnTo>
                    <a:pt x="206" y="274"/>
                  </a:lnTo>
                  <a:lnTo>
                    <a:pt x="190" y="287"/>
                  </a:lnTo>
                  <a:lnTo>
                    <a:pt x="170" y="296"/>
                  </a:lnTo>
                  <a:lnTo>
                    <a:pt x="147" y="301"/>
                  </a:lnTo>
                  <a:lnTo>
                    <a:pt x="122" y="303"/>
                  </a:lnTo>
                  <a:lnTo>
                    <a:pt x="108" y="302"/>
                  </a:lnTo>
                  <a:lnTo>
                    <a:pt x="101" y="301"/>
                  </a:lnTo>
                  <a:lnTo>
                    <a:pt x="93" y="301"/>
                  </a:lnTo>
                  <a:lnTo>
                    <a:pt x="88" y="299"/>
                  </a:lnTo>
                  <a:lnTo>
                    <a:pt x="81" y="298"/>
                  </a:lnTo>
                  <a:lnTo>
                    <a:pt x="69" y="294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5"/>
                  </a:lnTo>
                  <a:lnTo>
                    <a:pt x="30" y="266"/>
                  </a:lnTo>
                  <a:lnTo>
                    <a:pt x="23" y="256"/>
                  </a:lnTo>
                  <a:lnTo>
                    <a:pt x="17" y="246"/>
                  </a:lnTo>
                  <a:lnTo>
                    <a:pt x="11" y="234"/>
                  </a:lnTo>
                  <a:lnTo>
                    <a:pt x="7" y="221"/>
                  </a:lnTo>
                  <a:lnTo>
                    <a:pt x="1" y="192"/>
                  </a:lnTo>
                  <a:lnTo>
                    <a:pt x="0" y="158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5"/>
                  </a:lnTo>
                  <a:lnTo>
                    <a:pt x="8" y="89"/>
                  </a:lnTo>
                  <a:lnTo>
                    <a:pt x="13" y="76"/>
                  </a:lnTo>
                  <a:lnTo>
                    <a:pt x="18" y="62"/>
                  </a:lnTo>
                  <a:lnTo>
                    <a:pt x="22" y="57"/>
                  </a:lnTo>
                  <a:lnTo>
                    <a:pt x="25" y="51"/>
                  </a:lnTo>
                  <a:lnTo>
                    <a:pt x="33" y="40"/>
                  </a:lnTo>
                  <a:lnTo>
                    <a:pt x="42" y="31"/>
                  </a:lnTo>
                  <a:lnTo>
                    <a:pt x="51" y="23"/>
                  </a:lnTo>
                  <a:lnTo>
                    <a:pt x="62" y="15"/>
                  </a:lnTo>
                  <a:lnTo>
                    <a:pt x="74" y="10"/>
                  </a:lnTo>
                  <a:lnTo>
                    <a:pt x="99" y="2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0" y="1"/>
                  </a:lnTo>
                  <a:lnTo>
                    <a:pt x="159" y="3"/>
                  </a:lnTo>
                  <a:lnTo>
                    <a:pt x="169" y="5"/>
                  </a:lnTo>
                  <a:lnTo>
                    <a:pt x="178" y="8"/>
                  </a:lnTo>
                  <a:lnTo>
                    <a:pt x="186" y="11"/>
                  </a:lnTo>
                  <a:lnTo>
                    <a:pt x="193" y="15"/>
                  </a:lnTo>
                  <a:lnTo>
                    <a:pt x="200" y="20"/>
                  </a:lnTo>
                  <a:lnTo>
                    <a:pt x="212" y="31"/>
                  </a:lnTo>
                  <a:lnTo>
                    <a:pt x="221" y="44"/>
                  </a:lnTo>
                  <a:lnTo>
                    <a:pt x="227" y="58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50" y="54"/>
                  </a:lnTo>
                  <a:lnTo>
                    <a:pt x="138" y="49"/>
                  </a:lnTo>
                  <a:lnTo>
                    <a:pt x="122" y="47"/>
                  </a:lnTo>
                  <a:lnTo>
                    <a:pt x="116" y="47"/>
                  </a:lnTo>
                  <a:lnTo>
                    <a:pt x="110" y="48"/>
                  </a:lnTo>
                  <a:lnTo>
                    <a:pt x="105" y="49"/>
                  </a:lnTo>
                  <a:lnTo>
                    <a:pt x="101" y="51"/>
                  </a:lnTo>
                  <a:lnTo>
                    <a:pt x="91" y="57"/>
                  </a:lnTo>
                  <a:lnTo>
                    <a:pt x="84" y="65"/>
                  </a:lnTo>
                  <a:lnTo>
                    <a:pt x="78" y="77"/>
                  </a:lnTo>
                  <a:lnTo>
                    <a:pt x="74" y="91"/>
                  </a:lnTo>
                  <a:lnTo>
                    <a:pt x="70" y="106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1" name="Freeform 1833"/>
            <p:cNvSpPr>
              <a:spLocks noEditPoints="1"/>
            </p:cNvSpPr>
            <p:nvPr/>
          </p:nvSpPr>
          <p:spPr bwMode="auto">
            <a:xfrm>
              <a:off x="2909" y="2672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6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2" name="Freeform 1834"/>
            <p:cNvSpPr>
              <a:spLocks/>
            </p:cNvSpPr>
            <p:nvPr/>
          </p:nvSpPr>
          <p:spPr bwMode="auto">
            <a:xfrm>
              <a:off x="2860" y="2505"/>
              <a:ext cx="39" cy="58"/>
            </a:xfrm>
            <a:custGeom>
              <a:avLst/>
              <a:gdLst>
                <a:gd name="T0" fmla="*/ 0 w 234"/>
                <a:gd name="T1" fmla="*/ 0 h 287"/>
                <a:gd name="T2" fmla="*/ 0 w 234"/>
                <a:gd name="T3" fmla="*/ 0 h 287"/>
                <a:gd name="T4" fmla="*/ 0 w 234"/>
                <a:gd name="T5" fmla="*/ 0 h 287"/>
                <a:gd name="T6" fmla="*/ 0 w 234"/>
                <a:gd name="T7" fmla="*/ 0 h 287"/>
                <a:gd name="T8" fmla="*/ 0 w 234"/>
                <a:gd name="T9" fmla="*/ 0 h 287"/>
                <a:gd name="T10" fmla="*/ 0 w 234"/>
                <a:gd name="T11" fmla="*/ 0 h 287"/>
                <a:gd name="T12" fmla="*/ 0 w 234"/>
                <a:gd name="T13" fmla="*/ 0 h 287"/>
                <a:gd name="T14" fmla="*/ 0 w 234"/>
                <a:gd name="T15" fmla="*/ 0 h 287"/>
                <a:gd name="T16" fmla="*/ 0 w 234"/>
                <a:gd name="T17" fmla="*/ 0 h 287"/>
                <a:gd name="T18" fmla="*/ 0 w 234"/>
                <a:gd name="T19" fmla="*/ 0 h 287"/>
                <a:gd name="T20" fmla="*/ 0 w 234"/>
                <a:gd name="T21" fmla="*/ 0 h 287"/>
                <a:gd name="T22" fmla="*/ 0 w 234"/>
                <a:gd name="T23" fmla="*/ 0 h 287"/>
                <a:gd name="T24" fmla="*/ 0 w 234"/>
                <a:gd name="T25" fmla="*/ 0 h 287"/>
                <a:gd name="T26" fmla="*/ 0 w 234"/>
                <a:gd name="T27" fmla="*/ 0 h 287"/>
                <a:gd name="T28" fmla="*/ 0 w 234"/>
                <a:gd name="T29" fmla="*/ 0 h 287"/>
                <a:gd name="T30" fmla="*/ 0 w 234"/>
                <a:gd name="T31" fmla="*/ 0 h 287"/>
                <a:gd name="T32" fmla="*/ 0 w 234"/>
                <a:gd name="T33" fmla="*/ 0 h 287"/>
                <a:gd name="T34" fmla="*/ 0 w 234"/>
                <a:gd name="T35" fmla="*/ 0 h 287"/>
                <a:gd name="T36" fmla="*/ 0 w 234"/>
                <a:gd name="T37" fmla="*/ 0 h 287"/>
                <a:gd name="T38" fmla="*/ 0 w 234"/>
                <a:gd name="T39" fmla="*/ 0 h 287"/>
                <a:gd name="T40" fmla="*/ 0 w 234"/>
                <a:gd name="T41" fmla="*/ 0 h 287"/>
                <a:gd name="T42" fmla="*/ 0 w 234"/>
                <a:gd name="T43" fmla="*/ 0 h 287"/>
                <a:gd name="T44" fmla="*/ 0 w 234"/>
                <a:gd name="T45" fmla="*/ 0 h 287"/>
                <a:gd name="T46" fmla="*/ 0 w 234"/>
                <a:gd name="T47" fmla="*/ 0 h 287"/>
                <a:gd name="T48" fmla="*/ 0 w 234"/>
                <a:gd name="T49" fmla="*/ 0 h 287"/>
                <a:gd name="T50" fmla="*/ 0 w 234"/>
                <a:gd name="T51" fmla="*/ 0 h 287"/>
                <a:gd name="T52" fmla="*/ 0 w 234"/>
                <a:gd name="T53" fmla="*/ 0 h 2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4"/>
                <a:gd name="T82" fmla="*/ 0 h 287"/>
                <a:gd name="T83" fmla="*/ 234 w 234"/>
                <a:gd name="T84" fmla="*/ 287 h 28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4" h="287">
                  <a:moveTo>
                    <a:pt x="116" y="287"/>
                  </a:moveTo>
                  <a:lnTo>
                    <a:pt x="47" y="287"/>
                  </a:lnTo>
                  <a:lnTo>
                    <a:pt x="48" y="271"/>
                  </a:lnTo>
                  <a:lnTo>
                    <a:pt x="50" y="257"/>
                  </a:lnTo>
                  <a:lnTo>
                    <a:pt x="57" y="226"/>
                  </a:lnTo>
                  <a:lnTo>
                    <a:pt x="61" y="212"/>
                  </a:lnTo>
                  <a:lnTo>
                    <a:pt x="67" y="196"/>
                  </a:lnTo>
                  <a:lnTo>
                    <a:pt x="72" y="181"/>
                  </a:lnTo>
                  <a:lnTo>
                    <a:pt x="79" y="167"/>
                  </a:lnTo>
                  <a:lnTo>
                    <a:pt x="96" y="138"/>
                  </a:lnTo>
                  <a:lnTo>
                    <a:pt x="104" y="122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7" y="78"/>
                  </a:lnTo>
                  <a:lnTo>
                    <a:pt x="16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44"/>
                  </a:lnTo>
                  <a:lnTo>
                    <a:pt x="208" y="71"/>
                  </a:lnTo>
                  <a:lnTo>
                    <a:pt x="186" y="99"/>
                  </a:lnTo>
                  <a:lnTo>
                    <a:pt x="166" y="128"/>
                  </a:lnTo>
                  <a:lnTo>
                    <a:pt x="150" y="157"/>
                  </a:lnTo>
                  <a:lnTo>
                    <a:pt x="137" y="188"/>
                  </a:lnTo>
                  <a:lnTo>
                    <a:pt x="126" y="220"/>
                  </a:lnTo>
                  <a:lnTo>
                    <a:pt x="119" y="252"/>
                  </a:lnTo>
                  <a:lnTo>
                    <a:pt x="116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3" name="Freeform 1835"/>
            <p:cNvSpPr>
              <a:spLocks noEditPoints="1"/>
            </p:cNvSpPr>
            <p:nvPr/>
          </p:nvSpPr>
          <p:spPr bwMode="auto">
            <a:xfrm>
              <a:off x="2909" y="2503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49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4" name="Freeform 1836"/>
            <p:cNvSpPr>
              <a:spLocks noEditPoints="1"/>
            </p:cNvSpPr>
            <p:nvPr/>
          </p:nvSpPr>
          <p:spPr bwMode="auto">
            <a:xfrm>
              <a:off x="2860" y="2335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10"/>
                  </a:moveTo>
                  <a:lnTo>
                    <a:pt x="68" y="220"/>
                  </a:lnTo>
                  <a:lnTo>
                    <a:pt x="70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8"/>
                  </a:lnTo>
                  <a:lnTo>
                    <a:pt x="97" y="252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0" y="255"/>
                  </a:lnTo>
                  <a:lnTo>
                    <a:pt x="139" y="252"/>
                  </a:lnTo>
                  <a:lnTo>
                    <a:pt x="149" y="248"/>
                  </a:lnTo>
                  <a:lnTo>
                    <a:pt x="152" y="245"/>
                  </a:lnTo>
                  <a:lnTo>
                    <a:pt x="156" y="243"/>
                  </a:lnTo>
                  <a:lnTo>
                    <a:pt x="162" y="237"/>
                  </a:lnTo>
                  <a:lnTo>
                    <a:pt x="166" y="229"/>
                  </a:lnTo>
                  <a:lnTo>
                    <a:pt x="169" y="220"/>
                  </a:lnTo>
                  <a:lnTo>
                    <a:pt x="170" y="210"/>
                  </a:lnTo>
                  <a:lnTo>
                    <a:pt x="169" y="199"/>
                  </a:lnTo>
                  <a:lnTo>
                    <a:pt x="166" y="191"/>
                  </a:lnTo>
                  <a:lnTo>
                    <a:pt x="162" y="184"/>
                  </a:lnTo>
                  <a:lnTo>
                    <a:pt x="156" y="176"/>
                  </a:lnTo>
                  <a:lnTo>
                    <a:pt x="149" y="171"/>
                  </a:lnTo>
                  <a:lnTo>
                    <a:pt x="139" y="167"/>
                  </a:lnTo>
                  <a:lnTo>
                    <a:pt x="129" y="165"/>
                  </a:lnTo>
                  <a:lnTo>
                    <a:pt x="118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10"/>
                  </a:lnTo>
                  <a:close/>
                  <a:moveTo>
                    <a:pt x="72" y="84"/>
                  </a:moveTo>
                  <a:lnTo>
                    <a:pt x="72" y="91"/>
                  </a:lnTo>
                  <a:lnTo>
                    <a:pt x="75" y="98"/>
                  </a:lnTo>
                  <a:lnTo>
                    <a:pt x="78" y="104"/>
                  </a:lnTo>
                  <a:lnTo>
                    <a:pt x="84" y="110"/>
                  </a:lnTo>
                  <a:lnTo>
                    <a:pt x="90" y="113"/>
                  </a:lnTo>
                  <a:lnTo>
                    <a:pt x="98" y="116"/>
                  </a:lnTo>
                  <a:lnTo>
                    <a:pt x="118" y="118"/>
                  </a:lnTo>
                  <a:lnTo>
                    <a:pt x="129" y="118"/>
                  </a:lnTo>
                  <a:lnTo>
                    <a:pt x="133" y="117"/>
                  </a:lnTo>
                  <a:lnTo>
                    <a:pt x="138" y="116"/>
                  </a:lnTo>
                  <a:lnTo>
                    <a:pt x="146" y="113"/>
                  </a:lnTo>
                  <a:lnTo>
                    <a:pt x="152" y="110"/>
                  </a:lnTo>
                  <a:lnTo>
                    <a:pt x="158" y="104"/>
                  </a:lnTo>
                  <a:lnTo>
                    <a:pt x="162" y="98"/>
                  </a:lnTo>
                  <a:lnTo>
                    <a:pt x="164" y="91"/>
                  </a:lnTo>
                  <a:lnTo>
                    <a:pt x="165" y="84"/>
                  </a:lnTo>
                  <a:lnTo>
                    <a:pt x="164" y="75"/>
                  </a:lnTo>
                  <a:lnTo>
                    <a:pt x="162" y="69"/>
                  </a:lnTo>
                  <a:lnTo>
                    <a:pt x="158" y="63"/>
                  </a:lnTo>
                  <a:lnTo>
                    <a:pt x="152" y="57"/>
                  </a:lnTo>
                  <a:lnTo>
                    <a:pt x="145" y="53"/>
                  </a:lnTo>
                  <a:lnTo>
                    <a:pt x="138" y="50"/>
                  </a:lnTo>
                  <a:lnTo>
                    <a:pt x="118" y="48"/>
                  </a:lnTo>
                  <a:lnTo>
                    <a:pt x="108" y="48"/>
                  </a:lnTo>
                  <a:lnTo>
                    <a:pt x="99" y="50"/>
                  </a:lnTo>
                  <a:lnTo>
                    <a:pt x="91" y="53"/>
                  </a:lnTo>
                  <a:lnTo>
                    <a:pt x="84" y="57"/>
                  </a:lnTo>
                  <a:lnTo>
                    <a:pt x="79" y="63"/>
                  </a:lnTo>
                  <a:lnTo>
                    <a:pt x="75" y="69"/>
                  </a:lnTo>
                  <a:lnTo>
                    <a:pt x="72" y="76"/>
                  </a:lnTo>
                  <a:lnTo>
                    <a:pt x="72" y="84"/>
                  </a:lnTo>
                  <a:close/>
                  <a:moveTo>
                    <a:pt x="48" y="140"/>
                  </a:moveTo>
                  <a:lnTo>
                    <a:pt x="38" y="135"/>
                  </a:lnTo>
                  <a:lnTo>
                    <a:pt x="30" y="129"/>
                  </a:lnTo>
                  <a:lnTo>
                    <a:pt x="23" y="123"/>
                  </a:lnTo>
                  <a:lnTo>
                    <a:pt x="17" y="116"/>
                  </a:lnTo>
                  <a:lnTo>
                    <a:pt x="14" y="109"/>
                  </a:lnTo>
                  <a:lnTo>
                    <a:pt x="11" y="100"/>
                  </a:lnTo>
                  <a:lnTo>
                    <a:pt x="9" y="81"/>
                  </a:lnTo>
                  <a:lnTo>
                    <a:pt x="9" y="72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7" y="22"/>
                  </a:lnTo>
                  <a:lnTo>
                    <a:pt x="54" y="13"/>
                  </a:lnTo>
                  <a:lnTo>
                    <a:pt x="72" y="5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43" y="1"/>
                  </a:lnTo>
                  <a:lnTo>
                    <a:pt x="165" y="5"/>
                  </a:lnTo>
                  <a:lnTo>
                    <a:pt x="174" y="8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3"/>
                  </a:lnTo>
                  <a:lnTo>
                    <a:pt x="221" y="47"/>
                  </a:lnTo>
                  <a:lnTo>
                    <a:pt x="227" y="63"/>
                  </a:lnTo>
                  <a:lnTo>
                    <a:pt x="228" y="81"/>
                  </a:lnTo>
                  <a:lnTo>
                    <a:pt x="228" y="91"/>
                  </a:lnTo>
                  <a:lnTo>
                    <a:pt x="226" y="100"/>
                  </a:lnTo>
                  <a:lnTo>
                    <a:pt x="222" y="109"/>
                  </a:lnTo>
                  <a:lnTo>
                    <a:pt x="219" y="116"/>
                  </a:lnTo>
                  <a:lnTo>
                    <a:pt x="213" y="123"/>
                  </a:lnTo>
                  <a:lnTo>
                    <a:pt x="206" y="129"/>
                  </a:lnTo>
                  <a:lnTo>
                    <a:pt x="198" y="136"/>
                  </a:lnTo>
                  <a:lnTo>
                    <a:pt x="188" y="140"/>
                  </a:lnTo>
                  <a:lnTo>
                    <a:pt x="199" y="146"/>
                  </a:lnTo>
                  <a:lnTo>
                    <a:pt x="210" y="152"/>
                  </a:lnTo>
                  <a:lnTo>
                    <a:pt x="218" y="160"/>
                  </a:lnTo>
                  <a:lnTo>
                    <a:pt x="225" y="168"/>
                  </a:lnTo>
                  <a:lnTo>
                    <a:pt x="231" y="178"/>
                  </a:lnTo>
                  <a:lnTo>
                    <a:pt x="234" y="188"/>
                  </a:lnTo>
                  <a:lnTo>
                    <a:pt x="237" y="199"/>
                  </a:lnTo>
                  <a:lnTo>
                    <a:pt x="238" y="212"/>
                  </a:lnTo>
                  <a:lnTo>
                    <a:pt x="237" y="222"/>
                  </a:lnTo>
                  <a:lnTo>
                    <a:pt x="235" y="233"/>
                  </a:lnTo>
                  <a:lnTo>
                    <a:pt x="233" y="242"/>
                  </a:lnTo>
                  <a:lnTo>
                    <a:pt x="230" y="251"/>
                  </a:lnTo>
                  <a:lnTo>
                    <a:pt x="225" y="259"/>
                  </a:lnTo>
                  <a:lnTo>
                    <a:pt x="219" y="266"/>
                  </a:lnTo>
                  <a:lnTo>
                    <a:pt x="213" y="274"/>
                  </a:lnTo>
                  <a:lnTo>
                    <a:pt x="206" y="280"/>
                  </a:lnTo>
                  <a:lnTo>
                    <a:pt x="188" y="290"/>
                  </a:lnTo>
                  <a:lnTo>
                    <a:pt x="167" y="298"/>
                  </a:lnTo>
                  <a:lnTo>
                    <a:pt x="144" y="303"/>
                  </a:lnTo>
                  <a:lnTo>
                    <a:pt x="118" y="304"/>
                  </a:lnTo>
                  <a:lnTo>
                    <a:pt x="104" y="304"/>
                  </a:lnTo>
                  <a:lnTo>
                    <a:pt x="91" y="303"/>
                  </a:lnTo>
                  <a:lnTo>
                    <a:pt x="79" y="301"/>
                  </a:lnTo>
                  <a:lnTo>
                    <a:pt x="68" y="298"/>
                  </a:lnTo>
                  <a:lnTo>
                    <a:pt x="57" y="294"/>
                  </a:lnTo>
                  <a:lnTo>
                    <a:pt x="48" y="290"/>
                  </a:lnTo>
                  <a:lnTo>
                    <a:pt x="30" y="280"/>
                  </a:lnTo>
                  <a:lnTo>
                    <a:pt x="17" y="266"/>
                  </a:lnTo>
                  <a:lnTo>
                    <a:pt x="7" y="251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2" y="189"/>
                  </a:lnTo>
                  <a:lnTo>
                    <a:pt x="6" y="179"/>
                  </a:lnTo>
                  <a:lnTo>
                    <a:pt x="11" y="169"/>
                  </a:lnTo>
                  <a:lnTo>
                    <a:pt x="17" y="161"/>
                  </a:lnTo>
                  <a:lnTo>
                    <a:pt x="27" y="154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5" name="Freeform 1837"/>
            <p:cNvSpPr>
              <a:spLocks noEditPoints="1"/>
            </p:cNvSpPr>
            <p:nvPr/>
          </p:nvSpPr>
          <p:spPr bwMode="auto">
            <a:xfrm>
              <a:off x="2909" y="2335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2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6" name="Freeform 1838"/>
            <p:cNvSpPr>
              <a:spLocks noEditPoints="1"/>
            </p:cNvSpPr>
            <p:nvPr/>
          </p:nvSpPr>
          <p:spPr bwMode="auto">
            <a:xfrm>
              <a:off x="2860" y="2166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0"/>
                <a:gd name="T127" fmla="*/ 0 h 304"/>
                <a:gd name="T128" fmla="*/ 240 w 240"/>
                <a:gd name="T129" fmla="*/ 304 h 30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0" h="304">
                  <a:moveTo>
                    <a:pt x="169" y="102"/>
                  </a:moveTo>
                  <a:lnTo>
                    <a:pt x="168" y="91"/>
                  </a:lnTo>
                  <a:lnTo>
                    <a:pt x="166" y="79"/>
                  </a:lnTo>
                  <a:lnTo>
                    <a:pt x="163" y="75"/>
                  </a:lnTo>
                  <a:lnTo>
                    <a:pt x="161" y="70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47" y="56"/>
                  </a:lnTo>
                  <a:lnTo>
                    <a:pt x="138" y="51"/>
                  </a:lnTo>
                  <a:lnTo>
                    <a:pt x="127" y="49"/>
                  </a:lnTo>
                  <a:lnTo>
                    <a:pt x="115" y="48"/>
                  </a:lnTo>
                  <a:lnTo>
                    <a:pt x="106" y="49"/>
                  </a:lnTo>
                  <a:lnTo>
                    <a:pt x="95" y="51"/>
                  </a:lnTo>
                  <a:lnTo>
                    <a:pt x="87" y="56"/>
                  </a:lnTo>
                  <a:lnTo>
                    <a:pt x="80" y="61"/>
                  </a:lnTo>
                  <a:lnTo>
                    <a:pt x="75" y="70"/>
                  </a:lnTo>
                  <a:lnTo>
                    <a:pt x="71" y="79"/>
                  </a:lnTo>
                  <a:lnTo>
                    <a:pt x="68" y="90"/>
                  </a:lnTo>
                  <a:lnTo>
                    <a:pt x="67" y="102"/>
                  </a:lnTo>
                  <a:lnTo>
                    <a:pt x="68" y="114"/>
                  </a:lnTo>
                  <a:lnTo>
                    <a:pt x="71" y="123"/>
                  </a:lnTo>
                  <a:lnTo>
                    <a:pt x="75" y="131"/>
                  </a:lnTo>
                  <a:lnTo>
                    <a:pt x="78" y="135"/>
                  </a:lnTo>
                  <a:lnTo>
                    <a:pt x="81" y="139"/>
                  </a:lnTo>
                  <a:lnTo>
                    <a:pt x="88" y="145"/>
                  </a:lnTo>
                  <a:lnTo>
                    <a:pt x="96" y="149"/>
                  </a:lnTo>
                  <a:lnTo>
                    <a:pt x="107" y="151"/>
                  </a:lnTo>
                  <a:lnTo>
                    <a:pt x="118" y="152"/>
                  </a:lnTo>
                  <a:lnTo>
                    <a:pt x="129" y="151"/>
                  </a:lnTo>
                  <a:lnTo>
                    <a:pt x="139" y="149"/>
                  </a:lnTo>
                  <a:lnTo>
                    <a:pt x="148" y="145"/>
                  </a:lnTo>
                  <a:lnTo>
                    <a:pt x="152" y="142"/>
                  </a:lnTo>
                  <a:lnTo>
                    <a:pt x="155" y="139"/>
                  </a:lnTo>
                  <a:lnTo>
                    <a:pt x="161" y="131"/>
                  </a:lnTo>
                  <a:lnTo>
                    <a:pt x="166" y="123"/>
                  </a:lnTo>
                  <a:lnTo>
                    <a:pt x="168" y="114"/>
                  </a:lnTo>
                  <a:lnTo>
                    <a:pt x="169" y="102"/>
                  </a:lnTo>
                  <a:close/>
                  <a:moveTo>
                    <a:pt x="170" y="179"/>
                  </a:moveTo>
                  <a:lnTo>
                    <a:pt x="157" y="189"/>
                  </a:lnTo>
                  <a:lnTo>
                    <a:pt x="143" y="194"/>
                  </a:lnTo>
                  <a:lnTo>
                    <a:pt x="126" y="198"/>
                  </a:lnTo>
                  <a:lnTo>
                    <a:pt x="108" y="199"/>
                  </a:lnTo>
                  <a:lnTo>
                    <a:pt x="95" y="199"/>
                  </a:lnTo>
                  <a:lnTo>
                    <a:pt x="85" y="198"/>
                  </a:lnTo>
                  <a:lnTo>
                    <a:pt x="73" y="196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3"/>
                  </a:lnTo>
                  <a:lnTo>
                    <a:pt x="54" y="190"/>
                  </a:lnTo>
                  <a:lnTo>
                    <a:pt x="45" y="185"/>
                  </a:lnTo>
                  <a:lnTo>
                    <a:pt x="37" y="179"/>
                  </a:lnTo>
                  <a:lnTo>
                    <a:pt x="30" y="174"/>
                  </a:lnTo>
                  <a:lnTo>
                    <a:pt x="23" y="167"/>
                  </a:lnTo>
                  <a:lnTo>
                    <a:pt x="17" y="159"/>
                  </a:lnTo>
                  <a:lnTo>
                    <a:pt x="7" y="144"/>
                  </a:lnTo>
                  <a:lnTo>
                    <a:pt x="1" y="125"/>
                  </a:lnTo>
                  <a:lnTo>
                    <a:pt x="0" y="104"/>
                  </a:lnTo>
                  <a:lnTo>
                    <a:pt x="0" y="93"/>
                  </a:lnTo>
                  <a:lnTo>
                    <a:pt x="3" y="81"/>
                  </a:lnTo>
                  <a:lnTo>
                    <a:pt x="5" y="71"/>
                  </a:lnTo>
                  <a:lnTo>
                    <a:pt x="6" y="67"/>
                  </a:lnTo>
                  <a:lnTo>
                    <a:pt x="9" y="61"/>
                  </a:lnTo>
                  <a:lnTo>
                    <a:pt x="13" y="52"/>
                  </a:lnTo>
                  <a:lnTo>
                    <a:pt x="18" y="44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8" y="16"/>
                  </a:lnTo>
                  <a:lnTo>
                    <a:pt x="68" y="7"/>
                  </a:lnTo>
                  <a:lnTo>
                    <a:pt x="91" y="2"/>
                  </a:lnTo>
                  <a:lnTo>
                    <a:pt x="115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9" y="9"/>
                  </a:lnTo>
                  <a:lnTo>
                    <a:pt x="180" y="14"/>
                  </a:lnTo>
                  <a:lnTo>
                    <a:pt x="186" y="18"/>
                  </a:lnTo>
                  <a:lnTo>
                    <a:pt x="190" y="21"/>
                  </a:lnTo>
                  <a:lnTo>
                    <a:pt x="200" y="28"/>
                  </a:lnTo>
                  <a:lnTo>
                    <a:pt x="208" y="36"/>
                  </a:lnTo>
                  <a:lnTo>
                    <a:pt x="222" y="57"/>
                  </a:lnTo>
                  <a:lnTo>
                    <a:pt x="231" y="82"/>
                  </a:lnTo>
                  <a:lnTo>
                    <a:pt x="238" y="111"/>
                  </a:lnTo>
                  <a:lnTo>
                    <a:pt x="240" y="146"/>
                  </a:lnTo>
                  <a:lnTo>
                    <a:pt x="240" y="165"/>
                  </a:lnTo>
                  <a:lnTo>
                    <a:pt x="237" y="182"/>
                  </a:lnTo>
                  <a:lnTo>
                    <a:pt x="235" y="198"/>
                  </a:lnTo>
                  <a:lnTo>
                    <a:pt x="231" y="213"/>
                  </a:lnTo>
                  <a:lnTo>
                    <a:pt x="227" y="227"/>
                  </a:lnTo>
                  <a:lnTo>
                    <a:pt x="221" y="240"/>
                  </a:lnTo>
                  <a:lnTo>
                    <a:pt x="214" y="252"/>
                  </a:lnTo>
                  <a:lnTo>
                    <a:pt x="206" y="263"/>
                  </a:lnTo>
                  <a:lnTo>
                    <a:pt x="196" y="272"/>
                  </a:lnTo>
                  <a:lnTo>
                    <a:pt x="187" y="281"/>
                  </a:lnTo>
                  <a:lnTo>
                    <a:pt x="165" y="293"/>
                  </a:lnTo>
                  <a:lnTo>
                    <a:pt x="139" y="300"/>
                  </a:lnTo>
                  <a:lnTo>
                    <a:pt x="109" y="304"/>
                  </a:lnTo>
                  <a:lnTo>
                    <a:pt x="98" y="302"/>
                  </a:lnTo>
                  <a:lnTo>
                    <a:pt x="88" y="301"/>
                  </a:lnTo>
                  <a:lnTo>
                    <a:pt x="78" y="300"/>
                  </a:lnTo>
                  <a:lnTo>
                    <a:pt x="68" y="298"/>
                  </a:lnTo>
                  <a:lnTo>
                    <a:pt x="60" y="295"/>
                  </a:lnTo>
                  <a:lnTo>
                    <a:pt x="52" y="292"/>
                  </a:lnTo>
                  <a:lnTo>
                    <a:pt x="45" y="288"/>
                  </a:lnTo>
                  <a:lnTo>
                    <a:pt x="38" y="283"/>
                  </a:lnTo>
                  <a:lnTo>
                    <a:pt x="26" y="272"/>
                  </a:lnTo>
                  <a:lnTo>
                    <a:pt x="18" y="260"/>
                  </a:lnTo>
                  <a:lnTo>
                    <a:pt x="12" y="244"/>
                  </a:lnTo>
                  <a:lnTo>
                    <a:pt x="9" y="227"/>
                  </a:lnTo>
                  <a:lnTo>
                    <a:pt x="75" y="227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4" y="245"/>
                  </a:lnTo>
                  <a:lnTo>
                    <a:pt x="88" y="249"/>
                  </a:lnTo>
                  <a:lnTo>
                    <a:pt x="94" y="252"/>
                  </a:lnTo>
                  <a:lnTo>
                    <a:pt x="101" y="254"/>
                  </a:lnTo>
                  <a:lnTo>
                    <a:pt x="116" y="255"/>
                  </a:lnTo>
                  <a:lnTo>
                    <a:pt x="122" y="255"/>
                  </a:lnTo>
                  <a:lnTo>
                    <a:pt x="128" y="254"/>
                  </a:lnTo>
                  <a:lnTo>
                    <a:pt x="134" y="253"/>
                  </a:lnTo>
                  <a:lnTo>
                    <a:pt x="139" y="251"/>
                  </a:lnTo>
                  <a:lnTo>
                    <a:pt x="147" y="245"/>
                  </a:lnTo>
                  <a:lnTo>
                    <a:pt x="155" y="237"/>
                  </a:lnTo>
                  <a:lnTo>
                    <a:pt x="161" y="226"/>
                  </a:lnTo>
                  <a:lnTo>
                    <a:pt x="166" y="213"/>
                  </a:lnTo>
                  <a:lnTo>
                    <a:pt x="170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7" name="Freeform 1839"/>
            <p:cNvSpPr>
              <a:spLocks noEditPoints="1"/>
            </p:cNvSpPr>
            <p:nvPr/>
          </p:nvSpPr>
          <p:spPr bwMode="auto">
            <a:xfrm>
              <a:off x="2909" y="2166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8" name="Freeform 1840"/>
            <p:cNvSpPr>
              <a:spLocks/>
            </p:cNvSpPr>
            <p:nvPr/>
          </p:nvSpPr>
          <p:spPr bwMode="auto">
            <a:xfrm>
              <a:off x="2815" y="1998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3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6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39" name="Freeform 1841"/>
            <p:cNvSpPr>
              <a:spLocks noEditPoints="1"/>
            </p:cNvSpPr>
            <p:nvPr/>
          </p:nvSpPr>
          <p:spPr bwMode="auto">
            <a:xfrm>
              <a:off x="2860" y="1998"/>
              <a:ext cx="40" cy="60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70" y="152"/>
                  </a:moveTo>
                  <a:lnTo>
                    <a:pt x="70" y="177"/>
                  </a:lnTo>
                  <a:lnTo>
                    <a:pt x="71" y="187"/>
                  </a:lnTo>
                  <a:lnTo>
                    <a:pt x="72" y="198"/>
                  </a:lnTo>
                  <a:lnTo>
                    <a:pt x="76" y="214"/>
                  </a:lnTo>
                  <a:lnTo>
                    <a:pt x="81" y="229"/>
                  </a:lnTo>
                  <a:lnTo>
                    <a:pt x="88" y="241"/>
                  </a:lnTo>
                  <a:lnTo>
                    <a:pt x="97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6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4" y="248"/>
                  </a:lnTo>
                  <a:lnTo>
                    <a:pt x="152" y="241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8" y="198"/>
                  </a:lnTo>
                  <a:lnTo>
                    <a:pt x="171" y="177"/>
                  </a:lnTo>
                  <a:lnTo>
                    <a:pt x="172" y="152"/>
                  </a:lnTo>
                  <a:lnTo>
                    <a:pt x="171" y="128"/>
                  </a:lnTo>
                  <a:lnTo>
                    <a:pt x="168" y="107"/>
                  </a:lnTo>
                  <a:lnTo>
                    <a:pt x="167" y="98"/>
                  </a:lnTo>
                  <a:lnTo>
                    <a:pt x="165" y="89"/>
                  </a:lnTo>
                  <a:lnTo>
                    <a:pt x="159" y="75"/>
                  </a:lnTo>
                  <a:lnTo>
                    <a:pt x="152" y="64"/>
                  </a:lnTo>
                  <a:lnTo>
                    <a:pt x="144" y="56"/>
                  </a:lnTo>
                  <a:lnTo>
                    <a:pt x="133" y="52"/>
                  </a:lnTo>
                  <a:lnTo>
                    <a:pt x="120" y="50"/>
                  </a:lnTo>
                  <a:lnTo>
                    <a:pt x="113" y="51"/>
                  </a:lnTo>
                  <a:lnTo>
                    <a:pt x="107" y="52"/>
                  </a:lnTo>
                  <a:lnTo>
                    <a:pt x="103" y="54"/>
                  </a:lnTo>
                  <a:lnTo>
                    <a:pt x="97" y="56"/>
                  </a:lnTo>
                  <a:lnTo>
                    <a:pt x="88" y="64"/>
                  </a:lnTo>
                  <a:lnTo>
                    <a:pt x="81" y="75"/>
                  </a:lnTo>
                  <a:lnTo>
                    <a:pt x="76" y="89"/>
                  </a:lnTo>
                  <a:lnTo>
                    <a:pt x="72" y="107"/>
                  </a:lnTo>
                  <a:lnTo>
                    <a:pt x="70" y="152"/>
                  </a:lnTo>
                  <a:close/>
                  <a:moveTo>
                    <a:pt x="0" y="152"/>
                  </a:moveTo>
                  <a:lnTo>
                    <a:pt x="2" y="134"/>
                  </a:lnTo>
                  <a:lnTo>
                    <a:pt x="3" y="116"/>
                  </a:lnTo>
                  <a:lnTo>
                    <a:pt x="5" y="101"/>
                  </a:lnTo>
                  <a:lnTo>
                    <a:pt x="9" y="86"/>
                  </a:lnTo>
                  <a:lnTo>
                    <a:pt x="12" y="72"/>
                  </a:lnTo>
                  <a:lnTo>
                    <a:pt x="17" y="60"/>
                  </a:lnTo>
                  <a:lnTo>
                    <a:pt x="24" y="48"/>
                  </a:lnTo>
                  <a:lnTo>
                    <a:pt x="31" y="38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7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2" y="4"/>
                  </a:lnTo>
                  <a:lnTo>
                    <a:pt x="120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8" y="26"/>
                  </a:lnTo>
                  <a:lnTo>
                    <a:pt x="202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3" y="60"/>
                  </a:lnTo>
                  <a:lnTo>
                    <a:pt x="233" y="86"/>
                  </a:lnTo>
                  <a:lnTo>
                    <a:pt x="239" y="117"/>
                  </a:lnTo>
                  <a:lnTo>
                    <a:pt x="240" y="153"/>
                  </a:lnTo>
                  <a:lnTo>
                    <a:pt x="240" y="171"/>
                  </a:lnTo>
                  <a:lnTo>
                    <a:pt x="239" y="188"/>
                  </a:lnTo>
                  <a:lnTo>
                    <a:pt x="236" y="204"/>
                  </a:lnTo>
                  <a:lnTo>
                    <a:pt x="233" y="219"/>
                  </a:lnTo>
                  <a:lnTo>
                    <a:pt x="228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9"/>
                  </a:lnTo>
                  <a:lnTo>
                    <a:pt x="173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2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7" y="289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1" y="266"/>
                  </a:lnTo>
                  <a:lnTo>
                    <a:pt x="24" y="256"/>
                  </a:lnTo>
                  <a:lnTo>
                    <a:pt x="17" y="245"/>
                  </a:lnTo>
                  <a:lnTo>
                    <a:pt x="9" y="219"/>
                  </a:lnTo>
                  <a:lnTo>
                    <a:pt x="3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0" name="Freeform 1842"/>
            <p:cNvSpPr>
              <a:spLocks noEditPoints="1"/>
            </p:cNvSpPr>
            <p:nvPr/>
          </p:nvSpPr>
          <p:spPr bwMode="auto">
            <a:xfrm>
              <a:off x="2909" y="1998"/>
              <a:ext cx="40" cy="60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1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1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50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6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1" name="Freeform 1843"/>
            <p:cNvSpPr>
              <a:spLocks/>
            </p:cNvSpPr>
            <p:nvPr/>
          </p:nvSpPr>
          <p:spPr bwMode="auto">
            <a:xfrm>
              <a:off x="2815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8" y="295"/>
                  </a:moveTo>
                  <a:lnTo>
                    <a:pt x="78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8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2" name="Freeform 1844"/>
            <p:cNvSpPr>
              <a:spLocks/>
            </p:cNvSpPr>
            <p:nvPr/>
          </p:nvSpPr>
          <p:spPr bwMode="auto">
            <a:xfrm>
              <a:off x="2864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9" y="295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9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3" name="Freeform 1845"/>
            <p:cNvSpPr>
              <a:spLocks noEditPoints="1"/>
            </p:cNvSpPr>
            <p:nvPr/>
          </p:nvSpPr>
          <p:spPr bwMode="auto">
            <a:xfrm>
              <a:off x="2909" y="182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4" name="Line 1846"/>
            <p:cNvSpPr>
              <a:spLocks noChangeShapeType="1"/>
            </p:cNvSpPr>
            <p:nvPr/>
          </p:nvSpPr>
          <p:spPr bwMode="auto">
            <a:xfrm flipH="1">
              <a:off x="2979" y="371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5" name="Line 1847"/>
            <p:cNvSpPr>
              <a:spLocks noChangeShapeType="1"/>
            </p:cNvSpPr>
            <p:nvPr/>
          </p:nvSpPr>
          <p:spPr bwMode="auto">
            <a:xfrm flipH="1">
              <a:off x="2979" y="3542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6" name="Line 1848"/>
            <p:cNvSpPr>
              <a:spLocks noChangeShapeType="1"/>
            </p:cNvSpPr>
            <p:nvPr/>
          </p:nvSpPr>
          <p:spPr bwMode="auto">
            <a:xfrm flipH="1">
              <a:off x="2979" y="337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7" name="Line 1849"/>
            <p:cNvSpPr>
              <a:spLocks noChangeShapeType="1"/>
            </p:cNvSpPr>
            <p:nvPr/>
          </p:nvSpPr>
          <p:spPr bwMode="auto">
            <a:xfrm flipH="1">
              <a:off x="2979" y="320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8" name="Line 1850"/>
            <p:cNvSpPr>
              <a:spLocks noChangeShapeType="1"/>
            </p:cNvSpPr>
            <p:nvPr/>
          </p:nvSpPr>
          <p:spPr bwMode="auto">
            <a:xfrm flipH="1">
              <a:off x="2979" y="303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49" name="Line 1851"/>
            <p:cNvSpPr>
              <a:spLocks noChangeShapeType="1"/>
            </p:cNvSpPr>
            <p:nvPr/>
          </p:nvSpPr>
          <p:spPr bwMode="auto">
            <a:xfrm flipH="1">
              <a:off x="2979" y="2868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0" name="Line 1852"/>
            <p:cNvSpPr>
              <a:spLocks noChangeShapeType="1"/>
            </p:cNvSpPr>
            <p:nvPr/>
          </p:nvSpPr>
          <p:spPr bwMode="auto">
            <a:xfrm flipH="1">
              <a:off x="2979" y="2700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1" name="Line 1853"/>
            <p:cNvSpPr>
              <a:spLocks noChangeShapeType="1"/>
            </p:cNvSpPr>
            <p:nvPr/>
          </p:nvSpPr>
          <p:spPr bwMode="auto">
            <a:xfrm flipH="1">
              <a:off x="2979" y="253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2" name="Line 1854"/>
            <p:cNvSpPr>
              <a:spLocks noChangeShapeType="1"/>
            </p:cNvSpPr>
            <p:nvPr/>
          </p:nvSpPr>
          <p:spPr bwMode="auto">
            <a:xfrm flipH="1">
              <a:off x="2979" y="2363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3" name="Line 1855"/>
            <p:cNvSpPr>
              <a:spLocks noChangeShapeType="1"/>
            </p:cNvSpPr>
            <p:nvPr/>
          </p:nvSpPr>
          <p:spPr bwMode="auto">
            <a:xfrm flipH="1">
              <a:off x="2979" y="219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4" name="Line 1856"/>
            <p:cNvSpPr>
              <a:spLocks noChangeShapeType="1"/>
            </p:cNvSpPr>
            <p:nvPr/>
          </p:nvSpPr>
          <p:spPr bwMode="auto">
            <a:xfrm flipH="1">
              <a:off x="2979" y="202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955" name="Line 1857"/>
            <p:cNvSpPr>
              <a:spLocks noChangeShapeType="1"/>
            </p:cNvSpPr>
            <p:nvPr/>
          </p:nvSpPr>
          <p:spPr bwMode="auto">
            <a:xfrm flipH="1">
              <a:off x="2979" y="185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5865" name="Rectangle 1859"/>
          <p:cNvSpPr>
            <a:spLocks noChangeArrowheads="1"/>
          </p:cNvSpPr>
          <p:nvPr/>
        </p:nvSpPr>
        <p:spPr bwMode="auto">
          <a:xfrm>
            <a:off x="6403975" y="6248400"/>
            <a:ext cx="23685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66" name="Rectangle 1860"/>
          <p:cNvSpPr>
            <a:spLocks noChangeArrowheads="1"/>
          </p:cNvSpPr>
          <p:nvPr/>
        </p:nvSpPr>
        <p:spPr bwMode="auto">
          <a:xfrm>
            <a:off x="7753350" y="6307138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0000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35867" name="Rectangle 1861"/>
          <p:cNvSpPr>
            <a:spLocks noChangeArrowheads="1"/>
          </p:cNvSpPr>
          <p:nvPr/>
        </p:nvSpPr>
        <p:spPr bwMode="auto">
          <a:xfrm>
            <a:off x="7750175" y="6303963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35868" name="Rectangle 1862"/>
          <p:cNvSpPr>
            <a:spLocks noChangeArrowheads="1"/>
          </p:cNvSpPr>
          <p:nvPr/>
        </p:nvSpPr>
        <p:spPr bwMode="auto">
          <a:xfrm>
            <a:off x="5362575" y="50434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35869" name="Rectangle 1863"/>
          <p:cNvSpPr>
            <a:spLocks noChangeArrowheads="1"/>
          </p:cNvSpPr>
          <p:nvPr/>
        </p:nvSpPr>
        <p:spPr bwMode="auto">
          <a:xfrm>
            <a:off x="5362575" y="5289550"/>
            <a:ext cx="52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35870" name="Rectangle 1864"/>
          <p:cNvSpPr>
            <a:spLocks noChangeArrowheads="1"/>
          </p:cNvSpPr>
          <p:nvPr/>
        </p:nvSpPr>
        <p:spPr bwMode="auto">
          <a:xfrm>
            <a:off x="5281613" y="4986338"/>
            <a:ext cx="1500187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71" name="Rectangle 1865"/>
          <p:cNvSpPr>
            <a:spLocks noChangeArrowheads="1"/>
          </p:cNvSpPr>
          <p:nvPr/>
        </p:nvSpPr>
        <p:spPr bwMode="auto">
          <a:xfrm>
            <a:off x="5248275" y="4948238"/>
            <a:ext cx="1500188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72" name="Rectangle 1866"/>
          <p:cNvSpPr>
            <a:spLocks noChangeArrowheads="1"/>
          </p:cNvSpPr>
          <p:nvPr/>
        </p:nvSpPr>
        <p:spPr bwMode="auto">
          <a:xfrm>
            <a:off x="5334000" y="501173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35873" name="Rectangle 1867"/>
          <p:cNvSpPr>
            <a:spLocks noChangeArrowheads="1"/>
          </p:cNvSpPr>
          <p:nvPr/>
        </p:nvSpPr>
        <p:spPr bwMode="auto">
          <a:xfrm>
            <a:off x="5327650" y="50053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35874" name="Rectangle 1868"/>
          <p:cNvSpPr>
            <a:spLocks noChangeArrowheads="1"/>
          </p:cNvSpPr>
          <p:nvPr/>
        </p:nvSpPr>
        <p:spPr bwMode="auto">
          <a:xfrm>
            <a:off x="5334000" y="525621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35875" name="Rectangle 1869"/>
          <p:cNvSpPr>
            <a:spLocks noChangeArrowheads="1"/>
          </p:cNvSpPr>
          <p:nvPr/>
        </p:nvSpPr>
        <p:spPr bwMode="auto">
          <a:xfrm>
            <a:off x="5327650" y="524986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35876" name="Rectangle 1870"/>
          <p:cNvSpPr>
            <a:spLocks noChangeArrowheads="1"/>
          </p:cNvSpPr>
          <p:nvPr/>
        </p:nvSpPr>
        <p:spPr bwMode="auto">
          <a:xfrm rot="360000">
            <a:off x="4951413" y="42195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35877" name="Rectangle 1871"/>
          <p:cNvSpPr>
            <a:spLocks noChangeArrowheads="1"/>
          </p:cNvSpPr>
          <p:nvPr/>
        </p:nvSpPr>
        <p:spPr bwMode="auto">
          <a:xfrm rot="360000">
            <a:off x="4922838" y="418782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35878" name="Rectangle 1872"/>
          <p:cNvSpPr>
            <a:spLocks noChangeArrowheads="1"/>
          </p:cNvSpPr>
          <p:nvPr/>
        </p:nvSpPr>
        <p:spPr bwMode="auto">
          <a:xfrm rot="360000">
            <a:off x="4916488" y="41814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35879" name="Rectangle 1873"/>
          <p:cNvSpPr>
            <a:spLocks noChangeArrowheads="1"/>
          </p:cNvSpPr>
          <p:nvPr/>
        </p:nvSpPr>
        <p:spPr bwMode="auto">
          <a:xfrm>
            <a:off x="6443663" y="40513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35880" name="Rectangle 1874"/>
          <p:cNvSpPr>
            <a:spLocks noChangeArrowheads="1"/>
          </p:cNvSpPr>
          <p:nvPr/>
        </p:nvSpPr>
        <p:spPr bwMode="auto">
          <a:xfrm>
            <a:off x="6364288" y="39973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81" name="Rectangle 1875"/>
          <p:cNvSpPr>
            <a:spLocks noChangeArrowheads="1"/>
          </p:cNvSpPr>
          <p:nvPr/>
        </p:nvSpPr>
        <p:spPr bwMode="auto">
          <a:xfrm>
            <a:off x="6329363" y="39592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82" name="Rectangle 1876"/>
          <p:cNvSpPr>
            <a:spLocks noChangeArrowheads="1"/>
          </p:cNvSpPr>
          <p:nvPr/>
        </p:nvSpPr>
        <p:spPr bwMode="auto">
          <a:xfrm>
            <a:off x="6415088" y="401955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35883" name="Rectangle 1877"/>
          <p:cNvSpPr>
            <a:spLocks noChangeArrowheads="1"/>
          </p:cNvSpPr>
          <p:nvPr/>
        </p:nvSpPr>
        <p:spPr bwMode="auto">
          <a:xfrm>
            <a:off x="6410325" y="40132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35884" name="Rectangle 1878"/>
          <p:cNvSpPr>
            <a:spLocks noChangeArrowheads="1"/>
          </p:cNvSpPr>
          <p:nvPr/>
        </p:nvSpPr>
        <p:spPr bwMode="auto">
          <a:xfrm>
            <a:off x="4302125" y="2592388"/>
            <a:ext cx="19653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85" name="Rectangle 1880"/>
          <p:cNvSpPr>
            <a:spLocks noChangeArrowheads="1"/>
          </p:cNvSpPr>
          <p:nvPr/>
        </p:nvSpPr>
        <p:spPr bwMode="auto">
          <a:xfrm>
            <a:off x="3643313" y="2816225"/>
            <a:ext cx="181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necessidades de energia</a:t>
            </a:r>
            <a:endParaRPr lang="pt-BR" altLang="pt-BR" sz="1800"/>
          </a:p>
        </p:txBody>
      </p:sp>
      <p:sp>
        <p:nvSpPr>
          <p:cNvPr id="35886" name="Rectangle 1881"/>
          <p:cNvSpPr>
            <a:spLocks noChangeArrowheads="1"/>
          </p:cNvSpPr>
          <p:nvPr/>
        </p:nvSpPr>
        <p:spPr bwMode="auto">
          <a:xfrm>
            <a:off x="3692525" y="4268788"/>
            <a:ext cx="9477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87" name="Rectangle 1883"/>
          <p:cNvSpPr>
            <a:spLocks noChangeArrowheads="1"/>
          </p:cNvSpPr>
          <p:nvPr/>
        </p:nvSpPr>
        <p:spPr bwMode="auto">
          <a:xfrm>
            <a:off x="3571875" y="3143250"/>
            <a:ext cx="787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kcal/kg/dia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" name="CaixaDeTexto 3"/>
          <p:cNvSpPr txBox="1"/>
          <p:nvPr/>
        </p:nvSpPr>
        <p:spPr>
          <a:xfrm>
            <a:off x="428624" y="714375"/>
            <a:ext cx="6303616" cy="646331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pt-BR" sz="3600" b="1" u="sng" dirty="0" smtClean="0">
                <a:solidFill>
                  <a:schemeClr val="bg1"/>
                </a:solidFill>
                <a:latin typeface="Comic Sans MS" pitchFamily="66" charset="0"/>
              </a:rPr>
              <a:t>Necessidades de calorias</a:t>
            </a:r>
            <a:endParaRPr lang="pt-BR" sz="3600" b="1" u="sng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683568" y="1556792"/>
            <a:ext cx="8064896" cy="4031873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Lactente: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100 a 110 kcal/quilo/dia;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Pré-escolar e Escolar: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70 a 80 kcal/quilo por 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Adulto jovem: 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40 kcal/quilo/dia.</a:t>
            </a:r>
            <a:endParaRPr lang="pt-BR" sz="32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421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Arial" panose="020B0604020202020204" pitchFamily="34" charset="0"/>
            </a:endParaRPr>
          </a:p>
        </p:txBody>
      </p:sp>
      <p:pic>
        <p:nvPicPr>
          <p:cNvPr id="10243" name="Imagem 3" descr="ChimpasVie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8" t="2777" r="14844" b="2777"/>
          <a:stretch>
            <a:fillRect/>
          </a:stretch>
        </p:blipFill>
        <p:spPr bwMode="auto">
          <a:xfrm>
            <a:off x="2714625" y="2000250"/>
            <a:ext cx="40719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065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1727376"/>
            <a:ext cx="838835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0660" name="Grupo 4"/>
          <p:cNvGrpSpPr>
            <a:grpSpLocks/>
          </p:cNvGrpSpPr>
          <p:nvPr/>
        </p:nvGrpSpPr>
        <p:grpSpPr bwMode="auto">
          <a:xfrm>
            <a:off x="1692275" y="117475"/>
            <a:ext cx="5688013" cy="1617663"/>
            <a:chOff x="899592" y="1"/>
            <a:chExt cx="5688632" cy="1617936"/>
          </a:xfrm>
        </p:grpSpPr>
        <p:pic>
          <p:nvPicPr>
            <p:cNvPr id="70661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1"/>
              <a:ext cx="5688632" cy="1617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2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1800" y="836712"/>
              <a:ext cx="2781300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" name="Conector reto 2"/>
          <p:cNvCxnSpPr/>
          <p:nvPr/>
        </p:nvCxnSpPr>
        <p:spPr>
          <a:xfrm>
            <a:off x="3131840" y="3717032"/>
            <a:ext cx="4824536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to 8"/>
          <p:cNvCxnSpPr/>
          <p:nvPr/>
        </p:nvCxnSpPr>
        <p:spPr>
          <a:xfrm>
            <a:off x="3131840" y="3068960"/>
            <a:ext cx="4824536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8496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5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8916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38917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8919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3484563" y="4071938"/>
            <a:ext cx="1143000" cy="571500"/>
          </a:xfrm>
          <a:prstGeom prst="triangle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23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38924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38925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39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9940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39941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2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9943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46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B0F0"/>
                </a:solidFill>
              </a:rPr>
              <a:t>ADOÇÃO</a:t>
            </a:r>
          </a:p>
        </p:txBody>
      </p:sp>
      <p:sp>
        <p:nvSpPr>
          <p:cNvPr id="39947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39948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39949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40963" name="Picture 2" descr="D:\BECelia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87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7 h 549"/>
              <a:gd name="T2" fmla="*/ 0 w 457"/>
              <a:gd name="T3" fmla="*/ 2147483647 h 549"/>
              <a:gd name="T4" fmla="*/ 2147483647 w 457"/>
              <a:gd name="T5" fmla="*/ 2147483647 h 549"/>
              <a:gd name="T6" fmla="*/ 2147483647 w 457"/>
              <a:gd name="T7" fmla="*/ 2147483647 h 549"/>
              <a:gd name="T8" fmla="*/ 2147483647 w 457"/>
              <a:gd name="T9" fmla="*/ 2147483647 h 549"/>
              <a:gd name="T10" fmla="*/ 2147483647 w 457"/>
              <a:gd name="T11" fmla="*/ 2147483647 h 549"/>
              <a:gd name="T12" fmla="*/ 2147483647 w 457"/>
              <a:gd name="T13" fmla="*/ 2147483647 h 549"/>
              <a:gd name="T14" fmla="*/ 2147483647 w 457"/>
              <a:gd name="T15" fmla="*/ 0 h 549"/>
              <a:gd name="T16" fmla="*/ 2147483647 w 457"/>
              <a:gd name="T17" fmla="*/ 0 h 549"/>
              <a:gd name="T18" fmla="*/ 2147483647 w 457"/>
              <a:gd name="T19" fmla="*/ 0 h 549"/>
              <a:gd name="T20" fmla="*/ 2147483647 w 457"/>
              <a:gd name="T21" fmla="*/ 0 h 549"/>
              <a:gd name="T22" fmla="*/ 2147483647 w 457"/>
              <a:gd name="T23" fmla="*/ 0 h 549"/>
              <a:gd name="T24" fmla="*/ 2147483647 w 457"/>
              <a:gd name="T25" fmla="*/ 2147483647 h 549"/>
              <a:gd name="T26" fmla="*/ 2147483647 w 457"/>
              <a:gd name="T27" fmla="*/ 2147483647 h 549"/>
              <a:gd name="T28" fmla="*/ 2147483647 w 457"/>
              <a:gd name="T29" fmla="*/ 2147483647 h 549"/>
              <a:gd name="T30" fmla="*/ 2147483647 w 457"/>
              <a:gd name="T31" fmla="*/ 2147483647 h 549"/>
              <a:gd name="T32" fmla="*/ 2147483647 w 457"/>
              <a:gd name="T33" fmla="*/ 2147483647 h 549"/>
              <a:gd name="T34" fmla="*/ 2147483647 w 457"/>
              <a:gd name="T35" fmla="*/ 2147483647 h 549"/>
              <a:gd name="T36" fmla="*/ 2147483647 w 457"/>
              <a:gd name="T37" fmla="*/ 2147483647 h 549"/>
              <a:gd name="T38" fmla="*/ 2147483647 w 457"/>
              <a:gd name="T39" fmla="*/ 2147483647 h 549"/>
              <a:gd name="T40" fmla="*/ 2147483647 w 457"/>
              <a:gd name="T41" fmla="*/ 2147483647 h 549"/>
              <a:gd name="T42" fmla="*/ 2147483647 w 457"/>
              <a:gd name="T43" fmla="*/ 2147483647 h 549"/>
              <a:gd name="T44" fmla="*/ 2147483647 w 457"/>
              <a:gd name="T45" fmla="*/ 2147483647 h 549"/>
              <a:gd name="T46" fmla="*/ 2147483647 w 457"/>
              <a:gd name="T47" fmla="*/ 2147483647 h 549"/>
              <a:gd name="T48" fmla="*/ 2147483647 w 457"/>
              <a:gd name="T49" fmla="*/ 2147483647 h 549"/>
              <a:gd name="T50" fmla="*/ 2147483647 w 457"/>
              <a:gd name="T51" fmla="*/ 2147483647 h 549"/>
              <a:gd name="T52" fmla="*/ 2147483647 w 457"/>
              <a:gd name="T53" fmla="*/ 2147483647 h 549"/>
              <a:gd name="T54" fmla="*/ 2147483647 w 457"/>
              <a:gd name="T55" fmla="*/ 2147483647 h 549"/>
              <a:gd name="T56" fmla="*/ 2147483647 w 457"/>
              <a:gd name="T57" fmla="*/ 2147483647 h 549"/>
              <a:gd name="T58" fmla="*/ 2147483647 w 457"/>
              <a:gd name="T59" fmla="*/ 2147483647 h 549"/>
              <a:gd name="T60" fmla="*/ 2147483647 w 457"/>
              <a:gd name="T61" fmla="*/ 2147483647 h 549"/>
              <a:gd name="T62" fmla="*/ 2147483647 w 457"/>
              <a:gd name="T63" fmla="*/ 2147483647 h 549"/>
              <a:gd name="T64" fmla="*/ 2147483647 w 457"/>
              <a:gd name="T65" fmla="*/ 2147483647 h 549"/>
              <a:gd name="T66" fmla="*/ 2147483647 w 457"/>
              <a:gd name="T67" fmla="*/ 2147483647 h 549"/>
              <a:gd name="T68" fmla="*/ 2147483647 w 457"/>
              <a:gd name="T69" fmla="*/ 2147483647 h 549"/>
              <a:gd name="T70" fmla="*/ 2147483647 w 457"/>
              <a:gd name="T71" fmla="*/ 2147483647 h 549"/>
              <a:gd name="T72" fmla="*/ 0 w 457"/>
              <a:gd name="T73" fmla="*/ 2147483647 h 549"/>
              <a:gd name="T74" fmla="*/ 0 w 457"/>
              <a:gd name="T75" fmla="*/ 2147483647 h 549"/>
              <a:gd name="T76" fmla="*/ 0 w 457"/>
              <a:gd name="T77" fmla="*/ 2147483647 h 549"/>
              <a:gd name="T78" fmla="*/ 0 w 457"/>
              <a:gd name="T79" fmla="*/ 2147483647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1988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42033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42034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41989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90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91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92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93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95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1996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7 w 1284"/>
              <a:gd name="T1" fmla="*/ 2147483647 h 2864"/>
              <a:gd name="T2" fmla="*/ 2147483647 w 1284"/>
              <a:gd name="T3" fmla="*/ 2147483647 h 2864"/>
              <a:gd name="T4" fmla="*/ 2147483647 w 1284"/>
              <a:gd name="T5" fmla="*/ 2147483647 h 2864"/>
              <a:gd name="T6" fmla="*/ 0 w 1284"/>
              <a:gd name="T7" fmla="*/ 2147483647 h 2864"/>
              <a:gd name="T8" fmla="*/ 0 w 1284"/>
              <a:gd name="T9" fmla="*/ 2147483647 h 2864"/>
              <a:gd name="T10" fmla="*/ 2147483647 w 1284"/>
              <a:gd name="T11" fmla="*/ 2147483647 h 2864"/>
              <a:gd name="T12" fmla="*/ 2147483647 w 1284"/>
              <a:gd name="T13" fmla="*/ 2147483647 h 2864"/>
              <a:gd name="T14" fmla="*/ 2147483647 w 1284"/>
              <a:gd name="T15" fmla="*/ 2147483647 h 2864"/>
              <a:gd name="T16" fmla="*/ 2147483647 w 1284"/>
              <a:gd name="T17" fmla="*/ 2147483647 h 2864"/>
              <a:gd name="T18" fmla="*/ 2147483647 w 1284"/>
              <a:gd name="T19" fmla="*/ 2147483647 h 2864"/>
              <a:gd name="T20" fmla="*/ 2147483647 w 1284"/>
              <a:gd name="T21" fmla="*/ 2147483647 h 2864"/>
              <a:gd name="T22" fmla="*/ 2147483647 w 1284"/>
              <a:gd name="T23" fmla="*/ 2147483647 h 2864"/>
              <a:gd name="T24" fmla="*/ 2147483647 w 1284"/>
              <a:gd name="T25" fmla="*/ 2147483647 h 2864"/>
              <a:gd name="T26" fmla="*/ 2147483647 w 1284"/>
              <a:gd name="T27" fmla="*/ 2147483647 h 2864"/>
              <a:gd name="T28" fmla="*/ 2147483647 w 1284"/>
              <a:gd name="T29" fmla="*/ 2147483647 h 2864"/>
              <a:gd name="T30" fmla="*/ 2147483647 w 1284"/>
              <a:gd name="T31" fmla="*/ 2147483647 h 2864"/>
              <a:gd name="T32" fmla="*/ 2147483647 w 1284"/>
              <a:gd name="T33" fmla="*/ 2147483647 h 2864"/>
              <a:gd name="T34" fmla="*/ 2147483647 w 1284"/>
              <a:gd name="T35" fmla="*/ 2147483647 h 2864"/>
              <a:gd name="T36" fmla="*/ 2147483647 w 1284"/>
              <a:gd name="T37" fmla="*/ 2147483647 h 2864"/>
              <a:gd name="T38" fmla="*/ 2147483647 w 1284"/>
              <a:gd name="T39" fmla="*/ 2147483647 h 2864"/>
              <a:gd name="T40" fmla="*/ 2147483647 w 1284"/>
              <a:gd name="T41" fmla="*/ 2147483647 h 2864"/>
              <a:gd name="T42" fmla="*/ 2147483647 w 1284"/>
              <a:gd name="T43" fmla="*/ 2147483647 h 2864"/>
              <a:gd name="T44" fmla="*/ 2147483647 w 1284"/>
              <a:gd name="T45" fmla="*/ 2147483647 h 2864"/>
              <a:gd name="T46" fmla="*/ 2147483647 w 1284"/>
              <a:gd name="T47" fmla="*/ 2147483647 h 2864"/>
              <a:gd name="T48" fmla="*/ 2147483647 w 1284"/>
              <a:gd name="T49" fmla="*/ 2147483647 h 2864"/>
              <a:gd name="T50" fmla="*/ 2147483647 w 1284"/>
              <a:gd name="T51" fmla="*/ 2147483647 h 2864"/>
              <a:gd name="T52" fmla="*/ 2147483647 w 1284"/>
              <a:gd name="T53" fmla="*/ 2147483647 h 2864"/>
              <a:gd name="T54" fmla="*/ 2147483647 w 1284"/>
              <a:gd name="T55" fmla="*/ 2147483647 h 2864"/>
              <a:gd name="T56" fmla="*/ 2147483647 w 1284"/>
              <a:gd name="T57" fmla="*/ 2147483647 h 2864"/>
              <a:gd name="T58" fmla="*/ 2147483647 w 1284"/>
              <a:gd name="T59" fmla="*/ 2147483647 h 2864"/>
              <a:gd name="T60" fmla="*/ 2147483647 w 1284"/>
              <a:gd name="T61" fmla="*/ 2147483647 h 2864"/>
              <a:gd name="T62" fmla="*/ 2147483647 w 1284"/>
              <a:gd name="T63" fmla="*/ 2147483647 h 2864"/>
              <a:gd name="T64" fmla="*/ 2147483647 w 1284"/>
              <a:gd name="T65" fmla="*/ 2147483647 h 2864"/>
              <a:gd name="T66" fmla="*/ 2147483647 w 1284"/>
              <a:gd name="T67" fmla="*/ 2147483647 h 2864"/>
              <a:gd name="T68" fmla="*/ 2147483647 w 1284"/>
              <a:gd name="T69" fmla="*/ 2147483647 h 2864"/>
              <a:gd name="T70" fmla="*/ 2147483647 w 1284"/>
              <a:gd name="T71" fmla="*/ 2147483647 h 2864"/>
              <a:gd name="T72" fmla="*/ 2147483647 w 1284"/>
              <a:gd name="T73" fmla="*/ 2147483647 h 2864"/>
              <a:gd name="T74" fmla="*/ 2147483647 w 1284"/>
              <a:gd name="T75" fmla="*/ 2147483647 h 2864"/>
              <a:gd name="T76" fmla="*/ 2147483647 w 1284"/>
              <a:gd name="T77" fmla="*/ 2147483647 h 2864"/>
              <a:gd name="T78" fmla="*/ 2147483647 w 1284"/>
              <a:gd name="T79" fmla="*/ 2147483647 h 2864"/>
              <a:gd name="T80" fmla="*/ 2147483647 w 1284"/>
              <a:gd name="T81" fmla="*/ 2147483647 h 2864"/>
              <a:gd name="T82" fmla="*/ 2147483647 w 1284"/>
              <a:gd name="T83" fmla="*/ 2147483647 h 2864"/>
              <a:gd name="T84" fmla="*/ 2147483647 w 1284"/>
              <a:gd name="T85" fmla="*/ 2147483647 h 2864"/>
              <a:gd name="T86" fmla="*/ 2147483647 w 1284"/>
              <a:gd name="T87" fmla="*/ 2147483647 h 2864"/>
              <a:gd name="T88" fmla="*/ 2147483647 w 1284"/>
              <a:gd name="T89" fmla="*/ 2147483647 h 2864"/>
              <a:gd name="T90" fmla="*/ 2147483647 w 1284"/>
              <a:gd name="T91" fmla="*/ 2147483647 h 2864"/>
              <a:gd name="T92" fmla="*/ 2147483647 w 1284"/>
              <a:gd name="T93" fmla="*/ 2147483647 h 2864"/>
              <a:gd name="T94" fmla="*/ 2147483647 w 1284"/>
              <a:gd name="T95" fmla="*/ 2147483647 h 2864"/>
              <a:gd name="T96" fmla="*/ 2147483647 w 1284"/>
              <a:gd name="T97" fmla="*/ 2147483647 h 2864"/>
              <a:gd name="T98" fmla="*/ 2147483647 w 1284"/>
              <a:gd name="T99" fmla="*/ 2147483647 h 2864"/>
              <a:gd name="T100" fmla="*/ 2147483647 w 1284"/>
              <a:gd name="T101" fmla="*/ 2147483647 h 2864"/>
              <a:gd name="T102" fmla="*/ 2147483647 w 1284"/>
              <a:gd name="T103" fmla="*/ 2147483647 h 2864"/>
              <a:gd name="T104" fmla="*/ 2147483647 w 1284"/>
              <a:gd name="T105" fmla="*/ 2147483647 h 2864"/>
              <a:gd name="T106" fmla="*/ 2147483647 w 1284"/>
              <a:gd name="T107" fmla="*/ 2147483647 h 2864"/>
              <a:gd name="T108" fmla="*/ 2147483647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1997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7 w 1111"/>
              <a:gd name="T1" fmla="*/ 2147483647 h 2710"/>
              <a:gd name="T2" fmla="*/ 2147483647 w 1111"/>
              <a:gd name="T3" fmla="*/ 2147483647 h 2710"/>
              <a:gd name="T4" fmla="*/ 2147483647 w 1111"/>
              <a:gd name="T5" fmla="*/ 2147483647 h 2710"/>
              <a:gd name="T6" fmla="*/ 0 w 1111"/>
              <a:gd name="T7" fmla="*/ 2147483647 h 2710"/>
              <a:gd name="T8" fmla="*/ 0 w 1111"/>
              <a:gd name="T9" fmla="*/ 2147483647 h 2710"/>
              <a:gd name="T10" fmla="*/ 2147483647 w 1111"/>
              <a:gd name="T11" fmla="*/ 2147483647 h 2710"/>
              <a:gd name="T12" fmla="*/ 2147483647 w 1111"/>
              <a:gd name="T13" fmla="*/ 2147483647 h 2710"/>
              <a:gd name="T14" fmla="*/ 2147483647 w 1111"/>
              <a:gd name="T15" fmla="*/ 2147483647 h 2710"/>
              <a:gd name="T16" fmla="*/ 2147483647 w 1111"/>
              <a:gd name="T17" fmla="*/ 2147483647 h 2710"/>
              <a:gd name="T18" fmla="*/ 2147483647 w 1111"/>
              <a:gd name="T19" fmla="*/ 2147483647 h 2710"/>
              <a:gd name="T20" fmla="*/ 2147483647 w 1111"/>
              <a:gd name="T21" fmla="*/ 2147483647 h 2710"/>
              <a:gd name="T22" fmla="*/ 2147483647 w 1111"/>
              <a:gd name="T23" fmla="*/ 2147483647 h 2710"/>
              <a:gd name="T24" fmla="*/ 2147483647 w 1111"/>
              <a:gd name="T25" fmla="*/ 2147483647 h 2710"/>
              <a:gd name="T26" fmla="*/ 2147483647 w 1111"/>
              <a:gd name="T27" fmla="*/ 2147483647 h 2710"/>
              <a:gd name="T28" fmla="*/ 2147483647 w 1111"/>
              <a:gd name="T29" fmla="*/ 2147483647 h 2710"/>
              <a:gd name="T30" fmla="*/ 2147483647 w 1111"/>
              <a:gd name="T31" fmla="*/ 2147483647 h 2710"/>
              <a:gd name="T32" fmla="*/ 2147483647 w 1111"/>
              <a:gd name="T33" fmla="*/ 2147483647 h 2710"/>
              <a:gd name="T34" fmla="*/ 2147483647 w 1111"/>
              <a:gd name="T35" fmla="*/ 2147483647 h 2710"/>
              <a:gd name="T36" fmla="*/ 2147483647 w 1111"/>
              <a:gd name="T37" fmla="*/ 2147483647 h 2710"/>
              <a:gd name="T38" fmla="*/ 2147483647 w 1111"/>
              <a:gd name="T39" fmla="*/ 2147483647 h 2710"/>
              <a:gd name="T40" fmla="*/ 2147483647 w 1111"/>
              <a:gd name="T41" fmla="*/ 2147483647 h 2710"/>
              <a:gd name="T42" fmla="*/ 2147483647 w 1111"/>
              <a:gd name="T43" fmla="*/ 2147483647 h 2710"/>
              <a:gd name="T44" fmla="*/ 2147483647 w 1111"/>
              <a:gd name="T45" fmla="*/ 2147483647 h 2710"/>
              <a:gd name="T46" fmla="*/ 2147483647 w 1111"/>
              <a:gd name="T47" fmla="*/ 2147483647 h 2710"/>
              <a:gd name="T48" fmla="*/ 2147483647 w 1111"/>
              <a:gd name="T49" fmla="*/ 2147483647 h 2710"/>
              <a:gd name="T50" fmla="*/ 2147483647 w 1111"/>
              <a:gd name="T51" fmla="*/ 2147483647 h 2710"/>
              <a:gd name="T52" fmla="*/ 2147483647 w 1111"/>
              <a:gd name="T53" fmla="*/ 2147483647 h 2710"/>
              <a:gd name="T54" fmla="*/ 2147483647 w 1111"/>
              <a:gd name="T55" fmla="*/ 2147483647 h 2710"/>
              <a:gd name="T56" fmla="*/ 2147483647 w 1111"/>
              <a:gd name="T57" fmla="*/ 2147483647 h 2710"/>
              <a:gd name="T58" fmla="*/ 2147483647 w 1111"/>
              <a:gd name="T59" fmla="*/ 2147483647 h 2710"/>
              <a:gd name="T60" fmla="*/ 2147483647 w 1111"/>
              <a:gd name="T61" fmla="*/ 2147483647 h 2710"/>
              <a:gd name="T62" fmla="*/ 2147483647 w 1111"/>
              <a:gd name="T63" fmla="*/ 2147483647 h 2710"/>
              <a:gd name="T64" fmla="*/ 2147483647 w 1111"/>
              <a:gd name="T65" fmla="*/ 2147483647 h 2710"/>
              <a:gd name="T66" fmla="*/ 2147483647 w 1111"/>
              <a:gd name="T67" fmla="*/ 2147483647 h 2710"/>
              <a:gd name="T68" fmla="*/ 2147483647 w 1111"/>
              <a:gd name="T69" fmla="*/ 2147483647 h 2710"/>
              <a:gd name="T70" fmla="*/ 2147483647 w 1111"/>
              <a:gd name="T71" fmla="*/ 2147483647 h 2710"/>
              <a:gd name="T72" fmla="*/ 2147483647 w 1111"/>
              <a:gd name="T73" fmla="*/ 2147483647 h 2710"/>
              <a:gd name="T74" fmla="*/ 2147483647 w 1111"/>
              <a:gd name="T75" fmla="*/ 2147483647 h 2710"/>
              <a:gd name="T76" fmla="*/ 2147483647 w 1111"/>
              <a:gd name="T77" fmla="*/ 2147483647 h 2710"/>
              <a:gd name="T78" fmla="*/ 2147483647 w 1111"/>
              <a:gd name="T79" fmla="*/ 2147483647 h 2710"/>
              <a:gd name="T80" fmla="*/ 2147483647 w 1111"/>
              <a:gd name="T81" fmla="*/ 2147483647 h 2710"/>
              <a:gd name="T82" fmla="*/ 2147483647 w 1111"/>
              <a:gd name="T83" fmla="*/ 2147483647 h 2710"/>
              <a:gd name="T84" fmla="*/ 2147483647 w 1111"/>
              <a:gd name="T85" fmla="*/ 2147483647 h 2710"/>
              <a:gd name="T86" fmla="*/ 2147483647 w 1111"/>
              <a:gd name="T87" fmla="*/ 2147483647 h 2710"/>
              <a:gd name="T88" fmla="*/ 2147483647 w 1111"/>
              <a:gd name="T89" fmla="*/ 2147483647 h 2710"/>
              <a:gd name="T90" fmla="*/ 2147483647 w 1111"/>
              <a:gd name="T91" fmla="*/ 2147483647 h 2710"/>
              <a:gd name="T92" fmla="*/ 2147483647 w 1111"/>
              <a:gd name="T93" fmla="*/ 2147483647 h 2710"/>
              <a:gd name="T94" fmla="*/ 2147483647 w 1111"/>
              <a:gd name="T95" fmla="*/ 2147483647 h 2710"/>
              <a:gd name="T96" fmla="*/ 2147483647 w 1111"/>
              <a:gd name="T97" fmla="*/ 2147483647 h 2710"/>
              <a:gd name="T98" fmla="*/ 2147483647 w 1111"/>
              <a:gd name="T99" fmla="*/ 2147483647 h 2710"/>
              <a:gd name="T100" fmla="*/ 2147483647 w 1111"/>
              <a:gd name="T101" fmla="*/ 2147483647 h 2710"/>
              <a:gd name="T102" fmla="*/ 2147483647 w 1111"/>
              <a:gd name="T103" fmla="*/ 2147483647 h 2710"/>
              <a:gd name="T104" fmla="*/ 2147483647 w 1111"/>
              <a:gd name="T105" fmla="*/ 2147483647 h 2710"/>
              <a:gd name="T106" fmla="*/ 2147483647 w 1111"/>
              <a:gd name="T107" fmla="*/ 2147483647 h 2710"/>
              <a:gd name="T108" fmla="*/ 2147483647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1998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41999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42000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42001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7 w 62"/>
              <a:gd name="T1" fmla="*/ 0 h 62"/>
              <a:gd name="T2" fmla="*/ 2147483647 w 62"/>
              <a:gd name="T3" fmla="*/ 2147483647 h 62"/>
              <a:gd name="T4" fmla="*/ 2147483647 w 62"/>
              <a:gd name="T5" fmla="*/ 2147483647 h 62"/>
              <a:gd name="T6" fmla="*/ 0 w 62"/>
              <a:gd name="T7" fmla="*/ 2147483647 h 62"/>
              <a:gd name="T8" fmla="*/ 2147483647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2002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7 w 61"/>
              <a:gd name="T1" fmla="*/ 2147483647 h 74"/>
              <a:gd name="T2" fmla="*/ 2147483647 w 61"/>
              <a:gd name="T3" fmla="*/ 2147483647 h 74"/>
              <a:gd name="T4" fmla="*/ 0 w 61"/>
              <a:gd name="T5" fmla="*/ 2147483647 h 74"/>
              <a:gd name="T6" fmla="*/ 2147483647 w 61"/>
              <a:gd name="T7" fmla="*/ 0 h 74"/>
              <a:gd name="T8" fmla="*/ 2147483647 w 61"/>
              <a:gd name="T9" fmla="*/ 2147483647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04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7 h 581"/>
              <a:gd name="T2" fmla="*/ 0 w 525"/>
              <a:gd name="T3" fmla="*/ 2147483647 h 581"/>
              <a:gd name="T4" fmla="*/ 2147483647 w 525"/>
              <a:gd name="T5" fmla="*/ 2147483647 h 581"/>
              <a:gd name="T6" fmla="*/ 2147483647 w 525"/>
              <a:gd name="T7" fmla="*/ 2147483647 h 581"/>
              <a:gd name="T8" fmla="*/ 2147483647 w 525"/>
              <a:gd name="T9" fmla="*/ 2147483647 h 581"/>
              <a:gd name="T10" fmla="*/ 2147483647 w 525"/>
              <a:gd name="T11" fmla="*/ 2147483647 h 581"/>
              <a:gd name="T12" fmla="*/ 2147483647 w 525"/>
              <a:gd name="T13" fmla="*/ 2147483647 h 581"/>
              <a:gd name="T14" fmla="*/ 2147483647 w 525"/>
              <a:gd name="T15" fmla="*/ 0 h 581"/>
              <a:gd name="T16" fmla="*/ 2147483647 w 525"/>
              <a:gd name="T17" fmla="*/ 0 h 581"/>
              <a:gd name="T18" fmla="*/ 2147483647 w 525"/>
              <a:gd name="T19" fmla="*/ 0 h 581"/>
              <a:gd name="T20" fmla="*/ 2147483647 w 525"/>
              <a:gd name="T21" fmla="*/ 0 h 581"/>
              <a:gd name="T22" fmla="*/ 2147483647 w 525"/>
              <a:gd name="T23" fmla="*/ 0 h 581"/>
              <a:gd name="T24" fmla="*/ 2147483647 w 525"/>
              <a:gd name="T25" fmla="*/ 2147483647 h 581"/>
              <a:gd name="T26" fmla="*/ 2147483647 w 525"/>
              <a:gd name="T27" fmla="*/ 2147483647 h 581"/>
              <a:gd name="T28" fmla="*/ 2147483647 w 525"/>
              <a:gd name="T29" fmla="*/ 2147483647 h 581"/>
              <a:gd name="T30" fmla="*/ 2147483647 w 525"/>
              <a:gd name="T31" fmla="*/ 2147483647 h 581"/>
              <a:gd name="T32" fmla="*/ 2147483647 w 525"/>
              <a:gd name="T33" fmla="*/ 2147483647 h 581"/>
              <a:gd name="T34" fmla="*/ 2147483647 w 525"/>
              <a:gd name="T35" fmla="*/ 2147483647 h 581"/>
              <a:gd name="T36" fmla="*/ 2147483647 w 525"/>
              <a:gd name="T37" fmla="*/ 2147483647 h 581"/>
              <a:gd name="T38" fmla="*/ 2147483647 w 525"/>
              <a:gd name="T39" fmla="*/ 2147483647 h 581"/>
              <a:gd name="T40" fmla="*/ 2147483647 w 525"/>
              <a:gd name="T41" fmla="*/ 2147483647 h 581"/>
              <a:gd name="T42" fmla="*/ 2147483647 w 525"/>
              <a:gd name="T43" fmla="*/ 2147483647 h 581"/>
              <a:gd name="T44" fmla="*/ 2147483647 w 525"/>
              <a:gd name="T45" fmla="*/ 2147483647 h 581"/>
              <a:gd name="T46" fmla="*/ 2147483647 w 525"/>
              <a:gd name="T47" fmla="*/ 2147483647 h 581"/>
              <a:gd name="T48" fmla="*/ 2147483647 w 525"/>
              <a:gd name="T49" fmla="*/ 2147483647 h 581"/>
              <a:gd name="T50" fmla="*/ 2147483647 w 525"/>
              <a:gd name="T51" fmla="*/ 2147483647 h 581"/>
              <a:gd name="T52" fmla="*/ 2147483647 w 525"/>
              <a:gd name="T53" fmla="*/ 2147483647 h 581"/>
              <a:gd name="T54" fmla="*/ 2147483647 w 525"/>
              <a:gd name="T55" fmla="*/ 2147483647 h 581"/>
              <a:gd name="T56" fmla="*/ 2147483647 w 525"/>
              <a:gd name="T57" fmla="*/ 2147483647 h 581"/>
              <a:gd name="T58" fmla="*/ 2147483647 w 525"/>
              <a:gd name="T59" fmla="*/ 2147483647 h 581"/>
              <a:gd name="T60" fmla="*/ 2147483647 w 525"/>
              <a:gd name="T61" fmla="*/ 2147483647 h 581"/>
              <a:gd name="T62" fmla="*/ 2147483647 w 525"/>
              <a:gd name="T63" fmla="*/ 2147483647 h 581"/>
              <a:gd name="T64" fmla="*/ 2147483647 w 525"/>
              <a:gd name="T65" fmla="*/ 2147483647 h 581"/>
              <a:gd name="T66" fmla="*/ 2147483647 w 525"/>
              <a:gd name="T67" fmla="*/ 2147483647 h 581"/>
              <a:gd name="T68" fmla="*/ 2147483647 w 525"/>
              <a:gd name="T69" fmla="*/ 2147483647 h 581"/>
              <a:gd name="T70" fmla="*/ 2147483647 w 525"/>
              <a:gd name="T71" fmla="*/ 2147483647 h 581"/>
              <a:gd name="T72" fmla="*/ 2147483647 w 525"/>
              <a:gd name="T73" fmla="*/ 2147483647 h 581"/>
              <a:gd name="T74" fmla="*/ 0 w 525"/>
              <a:gd name="T75" fmla="*/ 2147483647 h 581"/>
              <a:gd name="T76" fmla="*/ 0 w 525"/>
              <a:gd name="T77" fmla="*/ 2147483647 h 581"/>
              <a:gd name="T78" fmla="*/ 0 w 525"/>
              <a:gd name="T79" fmla="*/ 2147483647 h 581"/>
              <a:gd name="T80" fmla="*/ 0 w 525"/>
              <a:gd name="T81" fmla="*/ 2147483647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2005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7 w 62"/>
              <a:gd name="T1" fmla="*/ 0 h 62"/>
              <a:gd name="T2" fmla="*/ 2147483647 w 62"/>
              <a:gd name="T3" fmla="*/ 2147483647 h 62"/>
              <a:gd name="T4" fmla="*/ 2147483647 w 62"/>
              <a:gd name="T5" fmla="*/ 2147483647 h 62"/>
              <a:gd name="T6" fmla="*/ 0 w 62"/>
              <a:gd name="T7" fmla="*/ 2147483647 h 62"/>
              <a:gd name="T8" fmla="*/ 2147483647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2006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7 w 61"/>
              <a:gd name="T1" fmla="*/ 2147483647 h 74"/>
              <a:gd name="T2" fmla="*/ 2147483647 w 61"/>
              <a:gd name="T3" fmla="*/ 2147483647 h 74"/>
              <a:gd name="T4" fmla="*/ 0 w 61"/>
              <a:gd name="T5" fmla="*/ 2147483647 h 74"/>
              <a:gd name="T6" fmla="*/ 2147483647 w 61"/>
              <a:gd name="T7" fmla="*/ 0 h 74"/>
              <a:gd name="T8" fmla="*/ 2147483647 w 61"/>
              <a:gd name="T9" fmla="*/ 2147483647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2007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08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09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0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1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2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3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4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5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6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17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18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19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20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21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22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3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4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5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6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7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2028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29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30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31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2032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11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7 h 549"/>
              <a:gd name="T2" fmla="*/ 0 w 457"/>
              <a:gd name="T3" fmla="*/ 2147483647 h 549"/>
              <a:gd name="T4" fmla="*/ 2147483647 w 457"/>
              <a:gd name="T5" fmla="*/ 2147483647 h 549"/>
              <a:gd name="T6" fmla="*/ 2147483647 w 457"/>
              <a:gd name="T7" fmla="*/ 2147483647 h 549"/>
              <a:gd name="T8" fmla="*/ 2147483647 w 457"/>
              <a:gd name="T9" fmla="*/ 2147483647 h 549"/>
              <a:gd name="T10" fmla="*/ 2147483647 w 457"/>
              <a:gd name="T11" fmla="*/ 2147483647 h 549"/>
              <a:gd name="T12" fmla="*/ 2147483647 w 457"/>
              <a:gd name="T13" fmla="*/ 2147483647 h 549"/>
              <a:gd name="T14" fmla="*/ 2147483647 w 457"/>
              <a:gd name="T15" fmla="*/ 0 h 549"/>
              <a:gd name="T16" fmla="*/ 2147483647 w 457"/>
              <a:gd name="T17" fmla="*/ 0 h 549"/>
              <a:gd name="T18" fmla="*/ 2147483647 w 457"/>
              <a:gd name="T19" fmla="*/ 0 h 549"/>
              <a:gd name="T20" fmla="*/ 2147483647 w 457"/>
              <a:gd name="T21" fmla="*/ 0 h 549"/>
              <a:gd name="T22" fmla="*/ 2147483647 w 457"/>
              <a:gd name="T23" fmla="*/ 0 h 549"/>
              <a:gd name="T24" fmla="*/ 2147483647 w 457"/>
              <a:gd name="T25" fmla="*/ 2147483647 h 549"/>
              <a:gd name="T26" fmla="*/ 2147483647 w 457"/>
              <a:gd name="T27" fmla="*/ 2147483647 h 549"/>
              <a:gd name="T28" fmla="*/ 2147483647 w 457"/>
              <a:gd name="T29" fmla="*/ 2147483647 h 549"/>
              <a:gd name="T30" fmla="*/ 2147483647 w 457"/>
              <a:gd name="T31" fmla="*/ 2147483647 h 549"/>
              <a:gd name="T32" fmla="*/ 2147483647 w 457"/>
              <a:gd name="T33" fmla="*/ 2147483647 h 549"/>
              <a:gd name="T34" fmla="*/ 2147483647 w 457"/>
              <a:gd name="T35" fmla="*/ 2147483647 h 549"/>
              <a:gd name="T36" fmla="*/ 2147483647 w 457"/>
              <a:gd name="T37" fmla="*/ 2147483647 h 549"/>
              <a:gd name="T38" fmla="*/ 2147483647 w 457"/>
              <a:gd name="T39" fmla="*/ 2147483647 h 549"/>
              <a:gd name="T40" fmla="*/ 2147483647 w 457"/>
              <a:gd name="T41" fmla="*/ 2147483647 h 549"/>
              <a:gd name="T42" fmla="*/ 2147483647 w 457"/>
              <a:gd name="T43" fmla="*/ 2147483647 h 549"/>
              <a:gd name="T44" fmla="*/ 2147483647 w 457"/>
              <a:gd name="T45" fmla="*/ 2147483647 h 549"/>
              <a:gd name="T46" fmla="*/ 2147483647 w 457"/>
              <a:gd name="T47" fmla="*/ 2147483647 h 549"/>
              <a:gd name="T48" fmla="*/ 2147483647 w 457"/>
              <a:gd name="T49" fmla="*/ 2147483647 h 549"/>
              <a:gd name="T50" fmla="*/ 2147483647 w 457"/>
              <a:gd name="T51" fmla="*/ 2147483647 h 549"/>
              <a:gd name="T52" fmla="*/ 2147483647 w 457"/>
              <a:gd name="T53" fmla="*/ 2147483647 h 549"/>
              <a:gd name="T54" fmla="*/ 2147483647 w 457"/>
              <a:gd name="T55" fmla="*/ 2147483647 h 549"/>
              <a:gd name="T56" fmla="*/ 2147483647 w 457"/>
              <a:gd name="T57" fmla="*/ 2147483647 h 549"/>
              <a:gd name="T58" fmla="*/ 2147483647 w 457"/>
              <a:gd name="T59" fmla="*/ 2147483647 h 549"/>
              <a:gd name="T60" fmla="*/ 2147483647 w 457"/>
              <a:gd name="T61" fmla="*/ 2147483647 h 549"/>
              <a:gd name="T62" fmla="*/ 2147483647 w 457"/>
              <a:gd name="T63" fmla="*/ 2147483647 h 549"/>
              <a:gd name="T64" fmla="*/ 2147483647 w 457"/>
              <a:gd name="T65" fmla="*/ 2147483647 h 549"/>
              <a:gd name="T66" fmla="*/ 2147483647 w 457"/>
              <a:gd name="T67" fmla="*/ 2147483647 h 549"/>
              <a:gd name="T68" fmla="*/ 2147483647 w 457"/>
              <a:gd name="T69" fmla="*/ 2147483647 h 549"/>
              <a:gd name="T70" fmla="*/ 2147483647 w 457"/>
              <a:gd name="T71" fmla="*/ 2147483647 h 549"/>
              <a:gd name="T72" fmla="*/ 0 w 457"/>
              <a:gd name="T73" fmla="*/ 2147483647 h 549"/>
              <a:gd name="T74" fmla="*/ 0 w 457"/>
              <a:gd name="T75" fmla="*/ 2147483647 h 549"/>
              <a:gd name="T76" fmla="*/ 0 w 457"/>
              <a:gd name="T77" fmla="*/ 2147483647 h 549"/>
              <a:gd name="T78" fmla="*/ 0 w 457"/>
              <a:gd name="T79" fmla="*/ 2147483647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3012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43057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43058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43013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14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15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16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17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19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20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7 w 1284"/>
              <a:gd name="T1" fmla="*/ 2147483647 h 2864"/>
              <a:gd name="T2" fmla="*/ 2147483647 w 1284"/>
              <a:gd name="T3" fmla="*/ 2147483647 h 2864"/>
              <a:gd name="T4" fmla="*/ 2147483647 w 1284"/>
              <a:gd name="T5" fmla="*/ 2147483647 h 2864"/>
              <a:gd name="T6" fmla="*/ 0 w 1284"/>
              <a:gd name="T7" fmla="*/ 2147483647 h 2864"/>
              <a:gd name="T8" fmla="*/ 0 w 1284"/>
              <a:gd name="T9" fmla="*/ 2147483647 h 2864"/>
              <a:gd name="T10" fmla="*/ 2147483647 w 1284"/>
              <a:gd name="T11" fmla="*/ 2147483647 h 2864"/>
              <a:gd name="T12" fmla="*/ 2147483647 w 1284"/>
              <a:gd name="T13" fmla="*/ 2147483647 h 2864"/>
              <a:gd name="T14" fmla="*/ 2147483647 w 1284"/>
              <a:gd name="T15" fmla="*/ 2147483647 h 2864"/>
              <a:gd name="T16" fmla="*/ 2147483647 w 1284"/>
              <a:gd name="T17" fmla="*/ 2147483647 h 2864"/>
              <a:gd name="T18" fmla="*/ 2147483647 w 1284"/>
              <a:gd name="T19" fmla="*/ 2147483647 h 2864"/>
              <a:gd name="T20" fmla="*/ 2147483647 w 1284"/>
              <a:gd name="T21" fmla="*/ 2147483647 h 2864"/>
              <a:gd name="T22" fmla="*/ 2147483647 w 1284"/>
              <a:gd name="T23" fmla="*/ 2147483647 h 2864"/>
              <a:gd name="T24" fmla="*/ 2147483647 w 1284"/>
              <a:gd name="T25" fmla="*/ 2147483647 h 2864"/>
              <a:gd name="T26" fmla="*/ 2147483647 w 1284"/>
              <a:gd name="T27" fmla="*/ 2147483647 h 2864"/>
              <a:gd name="T28" fmla="*/ 2147483647 w 1284"/>
              <a:gd name="T29" fmla="*/ 2147483647 h 2864"/>
              <a:gd name="T30" fmla="*/ 2147483647 w 1284"/>
              <a:gd name="T31" fmla="*/ 2147483647 h 2864"/>
              <a:gd name="T32" fmla="*/ 2147483647 w 1284"/>
              <a:gd name="T33" fmla="*/ 2147483647 h 2864"/>
              <a:gd name="T34" fmla="*/ 2147483647 w 1284"/>
              <a:gd name="T35" fmla="*/ 2147483647 h 2864"/>
              <a:gd name="T36" fmla="*/ 2147483647 w 1284"/>
              <a:gd name="T37" fmla="*/ 2147483647 h 2864"/>
              <a:gd name="T38" fmla="*/ 2147483647 w 1284"/>
              <a:gd name="T39" fmla="*/ 2147483647 h 2864"/>
              <a:gd name="T40" fmla="*/ 2147483647 w 1284"/>
              <a:gd name="T41" fmla="*/ 2147483647 h 2864"/>
              <a:gd name="T42" fmla="*/ 2147483647 w 1284"/>
              <a:gd name="T43" fmla="*/ 2147483647 h 2864"/>
              <a:gd name="T44" fmla="*/ 2147483647 w 1284"/>
              <a:gd name="T45" fmla="*/ 2147483647 h 2864"/>
              <a:gd name="T46" fmla="*/ 2147483647 w 1284"/>
              <a:gd name="T47" fmla="*/ 2147483647 h 2864"/>
              <a:gd name="T48" fmla="*/ 2147483647 w 1284"/>
              <a:gd name="T49" fmla="*/ 2147483647 h 2864"/>
              <a:gd name="T50" fmla="*/ 2147483647 w 1284"/>
              <a:gd name="T51" fmla="*/ 2147483647 h 2864"/>
              <a:gd name="T52" fmla="*/ 2147483647 w 1284"/>
              <a:gd name="T53" fmla="*/ 2147483647 h 2864"/>
              <a:gd name="T54" fmla="*/ 2147483647 w 1284"/>
              <a:gd name="T55" fmla="*/ 2147483647 h 2864"/>
              <a:gd name="T56" fmla="*/ 2147483647 w 1284"/>
              <a:gd name="T57" fmla="*/ 2147483647 h 2864"/>
              <a:gd name="T58" fmla="*/ 2147483647 w 1284"/>
              <a:gd name="T59" fmla="*/ 2147483647 h 2864"/>
              <a:gd name="T60" fmla="*/ 2147483647 w 1284"/>
              <a:gd name="T61" fmla="*/ 2147483647 h 2864"/>
              <a:gd name="T62" fmla="*/ 2147483647 w 1284"/>
              <a:gd name="T63" fmla="*/ 2147483647 h 2864"/>
              <a:gd name="T64" fmla="*/ 2147483647 w 1284"/>
              <a:gd name="T65" fmla="*/ 2147483647 h 2864"/>
              <a:gd name="T66" fmla="*/ 2147483647 w 1284"/>
              <a:gd name="T67" fmla="*/ 2147483647 h 2864"/>
              <a:gd name="T68" fmla="*/ 2147483647 w 1284"/>
              <a:gd name="T69" fmla="*/ 2147483647 h 2864"/>
              <a:gd name="T70" fmla="*/ 2147483647 w 1284"/>
              <a:gd name="T71" fmla="*/ 2147483647 h 2864"/>
              <a:gd name="T72" fmla="*/ 2147483647 w 1284"/>
              <a:gd name="T73" fmla="*/ 2147483647 h 2864"/>
              <a:gd name="T74" fmla="*/ 2147483647 w 1284"/>
              <a:gd name="T75" fmla="*/ 2147483647 h 2864"/>
              <a:gd name="T76" fmla="*/ 2147483647 w 1284"/>
              <a:gd name="T77" fmla="*/ 2147483647 h 2864"/>
              <a:gd name="T78" fmla="*/ 2147483647 w 1284"/>
              <a:gd name="T79" fmla="*/ 2147483647 h 2864"/>
              <a:gd name="T80" fmla="*/ 2147483647 w 1284"/>
              <a:gd name="T81" fmla="*/ 2147483647 h 2864"/>
              <a:gd name="T82" fmla="*/ 2147483647 w 1284"/>
              <a:gd name="T83" fmla="*/ 2147483647 h 2864"/>
              <a:gd name="T84" fmla="*/ 2147483647 w 1284"/>
              <a:gd name="T85" fmla="*/ 2147483647 h 2864"/>
              <a:gd name="T86" fmla="*/ 2147483647 w 1284"/>
              <a:gd name="T87" fmla="*/ 2147483647 h 2864"/>
              <a:gd name="T88" fmla="*/ 2147483647 w 1284"/>
              <a:gd name="T89" fmla="*/ 2147483647 h 2864"/>
              <a:gd name="T90" fmla="*/ 2147483647 w 1284"/>
              <a:gd name="T91" fmla="*/ 2147483647 h 2864"/>
              <a:gd name="T92" fmla="*/ 2147483647 w 1284"/>
              <a:gd name="T93" fmla="*/ 2147483647 h 2864"/>
              <a:gd name="T94" fmla="*/ 2147483647 w 1284"/>
              <a:gd name="T95" fmla="*/ 2147483647 h 2864"/>
              <a:gd name="T96" fmla="*/ 2147483647 w 1284"/>
              <a:gd name="T97" fmla="*/ 2147483647 h 2864"/>
              <a:gd name="T98" fmla="*/ 2147483647 w 1284"/>
              <a:gd name="T99" fmla="*/ 2147483647 h 2864"/>
              <a:gd name="T100" fmla="*/ 2147483647 w 1284"/>
              <a:gd name="T101" fmla="*/ 2147483647 h 2864"/>
              <a:gd name="T102" fmla="*/ 2147483647 w 1284"/>
              <a:gd name="T103" fmla="*/ 2147483647 h 2864"/>
              <a:gd name="T104" fmla="*/ 2147483647 w 1284"/>
              <a:gd name="T105" fmla="*/ 2147483647 h 2864"/>
              <a:gd name="T106" fmla="*/ 2147483647 w 1284"/>
              <a:gd name="T107" fmla="*/ 2147483647 h 2864"/>
              <a:gd name="T108" fmla="*/ 2147483647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21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7 w 1111"/>
              <a:gd name="T1" fmla="*/ 2147483647 h 2710"/>
              <a:gd name="T2" fmla="*/ 2147483647 w 1111"/>
              <a:gd name="T3" fmla="*/ 2147483647 h 2710"/>
              <a:gd name="T4" fmla="*/ 2147483647 w 1111"/>
              <a:gd name="T5" fmla="*/ 2147483647 h 2710"/>
              <a:gd name="T6" fmla="*/ 0 w 1111"/>
              <a:gd name="T7" fmla="*/ 2147483647 h 2710"/>
              <a:gd name="T8" fmla="*/ 0 w 1111"/>
              <a:gd name="T9" fmla="*/ 2147483647 h 2710"/>
              <a:gd name="T10" fmla="*/ 2147483647 w 1111"/>
              <a:gd name="T11" fmla="*/ 2147483647 h 2710"/>
              <a:gd name="T12" fmla="*/ 2147483647 w 1111"/>
              <a:gd name="T13" fmla="*/ 2147483647 h 2710"/>
              <a:gd name="T14" fmla="*/ 2147483647 w 1111"/>
              <a:gd name="T15" fmla="*/ 2147483647 h 2710"/>
              <a:gd name="T16" fmla="*/ 2147483647 w 1111"/>
              <a:gd name="T17" fmla="*/ 2147483647 h 2710"/>
              <a:gd name="T18" fmla="*/ 2147483647 w 1111"/>
              <a:gd name="T19" fmla="*/ 2147483647 h 2710"/>
              <a:gd name="T20" fmla="*/ 2147483647 w 1111"/>
              <a:gd name="T21" fmla="*/ 2147483647 h 2710"/>
              <a:gd name="T22" fmla="*/ 2147483647 w 1111"/>
              <a:gd name="T23" fmla="*/ 2147483647 h 2710"/>
              <a:gd name="T24" fmla="*/ 2147483647 w 1111"/>
              <a:gd name="T25" fmla="*/ 2147483647 h 2710"/>
              <a:gd name="T26" fmla="*/ 2147483647 w 1111"/>
              <a:gd name="T27" fmla="*/ 2147483647 h 2710"/>
              <a:gd name="T28" fmla="*/ 2147483647 w 1111"/>
              <a:gd name="T29" fmla="*/ 2147483647 h 2710"/>
              <a:gd name="T30" fmla="*/ 2147483647 w 1111"/>
              <a:gd name="T31" fmla="*/ 2147483647 h 2710"/>
              <a:gd name="T32" fmla="*/ 2147483647 w 1111"/>
              <a:gd name="T33" fmla="*/ 2147483647 h 2710"/>
              <a:gd name="T34" fmla="*/ 2147483647 w 1111"/>
              <a:gd name="T35" fmla="*/ 2147483647 h 2710"/>
              <a:gd name="T36" fmla="*/ 2147483647 w 1111"/>
              <a:gd name="T37" fmla="*/ 2147483647 h 2710"/>
              <a:gd name="T38" fmla="*/ 2147483647 w 1111"/>
              <a:gd name="T39" fmla="*/ 2147483647 h 2710"/>
              <a:gd name="T40" fmla="*/ 2147483647 w 1111"/>
              <a:gd name="T41" fmla="*/ 2147483647 h 2710"/>
              <a:gd name="T42" fmla="*/ 2147483647 w 1111"/>
              <a:gd name="T43" fmla="*/ 2147483647 h 2710"/>
              <a:gd name="T44" fmla="*/ 2147483647 w 1111"/>
              <a:gd name="T45" fmla="*/ 2147483647 h 2710"/>
              <a:gd name="T46" fmla="*/ 2147483647 w 1111"/>
              <a:gd name="T47" fmla="*/ 2147483647 h 2710"/>
              <a:gd name="T48" fmla="*/ 2147483647 w 1111"/>
              <a:gd name="T49" fmla="*/ 2147483647 h 2710"/>
              <a:gd name="T50" fmla="*/ 2147483647 w 1111"/>
              <a:gd name="T51" fmla="*/ 2147483647 h 2710"/>
              <a:gd name="T52" fmla="*/ 2147483647 w 1111"/>
              <a:gd name="T53" fmla="*/ 2147483647 h 2710"/>
              <a:gd name="T54" fmla="*/ 2147483647 w 1111"/>
              <a:gd name="T55" fmla="*/ 2147483647 h 2710"/>
              <a:gd name="T56" fmla="*/ 2147483647 w 1111"/>
              <a:gd name="T57" fmla="*/ 2147483647 h 2710"/>
              <a:gd name="T58" fmla="*/ 2147483647 w 1111"/>
              <a:gd name="T59" fmla="*/ 2147483647 h 2710"/>
              <a:gd name="T60" fmla="*/ 2147483647 w 1111"/>
              <a:gd name="T61" fmla="*/ 2147483647 h 2710"/>
              <a:gd name="T62" fmla="*/ 2147483647 w 1111"/>
              <a:gd name="T63" fmla="*/ 2147483647 h 2710"/>
              <a:gd name="T64" fmla="*/ 2147483647 w 1111"/>
              <a:gd name="T65" fmla="*/ 2147483647 h 2710"/>
              <a:gd name="T66" fmla="*/ 2147483647 w 1111"/>
              <a:gd name="T67" fmla="*/ 2147483647 h 2710"/>
              <a:gd name="T68" fmla="*/ 2147483647 w 1111"/>
              <a:gd name="T69" fmla="*/ 2147483647 h 2710"/>
              <a:gd name="T70" fmla="*/ 2147483647 w 1111"/>
              <a:gd name="T71" fmla="*/ 2147483647 h 2710"/>
              <a:gd name="T72" fmla="*/ 2147483647 w 1111"/>
              <a:gd name="T73" fmla="*/ 2147483647 h 2710"/>
              <a:gd name="T74" fmla="*/ 2147483647 w 1111"/>
              <a:gd name="T75" fmla="*/ 2147483647 h 2710"/>
              <a:gd name="T76" fmla="*/ 2147483647 w 1111"/>
              <a:gd name="T77" fmla="*/ 2147483647 h 2710"/>
              <a:gd name="T78" fmla="*/ 2147483647 w 1111"/>
              <a:gd name="T79" fmla="*/ 2147483647 h 2710"/>
              <a:gd name="T80" fmla="*/ 2147483647 w 1111"/>
              <a:gd name="T81" fmla="*/ 2147483647 h 2710"/>
              <a:gd name="T82" fmla="*/ 2147483647 w 1111"/>
              <a:gd name="T83" fmla="*/ 2147483647 h 2710"/>
              <a:gd name="T84" fmla="*/ 2147483647 w 1111"/>
              <a:gd name="T85" fmla="*/ 2147483647 h 2710"/>
              <a:gd name="T86" fmla="*/ 2147483647 w 1111"/>
              <a:gd name="T87" fmla="*/ 2147483647 h 2710"/>
              <a:gd name="T88" fmla="*/ 2147483647 w 1111"/>
              <a:gd name="T89" fmla="*/ 2147483647 h 2710"/>
              <a:gd name="T90" fmla="*/ 2147483647 w 1111"/>
              <a:gd name="T91" fmla="*/ 2147483647 h 2710"/>
              <a:gd name="T92" fmla="*/ 2147483647 w 1111"/>
              <a:gd name="T93" fmla="*/ 2147483647 h 2710"/>
              <a:gd name="T94" fmla="*/ 2147483647 w 1111"/>
              <a:gd name="T95" fmla="*/ 2147483647 h 2710"/>
              <a:gd name="T96" fmla="*/ 2147483647 w 1111"/>
              <a:gd name="T97" fmla="*/ 2147483647 h 2710"/>
              <a:gd name="T98" fmla="*/ 2147483647 w 1111"/>
              <a:gd name="T99" fmla="*/ 2147483647 h 2710"/>
              <a:gd name="T100" fmla="*/ 2147483647 w 1111"/>
              <a:gd name="T101" fmla="*/ 2147483647 h 2710"/>
              <a:gd name="T102" fmla="*/ 2147483647 w 1111"/>
              <a:gd name="T103" fmla="*/ 2147483647 h 2710"/>
              <a:gd name="T104" fmla="*/ 2147483647 w 1111"/>
              <a:gd name="T105" fmla="*/ 2147483647 h 2710"/>
              <a:gd name="T106" fmla="*/ 2147483647 w 1111"/>
              <a:gd name="T107" fmla="*/ 2147483647 h 2710"/>
              <a:gd name="T108" fmla="*/ 2147483647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22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43023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43024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43025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7 w 62"/>
              <a:gd name="T1" fmla="*/ 0 h 62"/>
              <a:gd name="T2" fmla="*/ 2147483647 w 62"/>
              <a:gd name="T3" fmla="*/ 2147483647 h 62"/>
              <a:gd name="T4" fmla="*/ 2147483647 w 62"/>
              <a:gd name="T5" fmla="*/ 2147483647 h 62"/>
              <a:gd name="T6" fmla="*/ 0 w 62"/>
              <a:gd name="T7" fmla="*/ 2147483647 h 62"/>
              <a:gd name="T8" fmla="*/ 2147483647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26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7 w 61"/>
              <a:gd name="T1" fmla="*/ 2147483647 h 74"/>
              <a:gd name="T2" fmla="*/ 2147483647 w 61"/>
              <a:gd name="T3" fmla="*/ 2147483647 h 74"/>
              <a:gd name="T4" fmla="*/ 0 w 61"/>
              <a:gd name="T5" fmla="*/ 2147483647 h 74"/>
              <a:gd name="T6" fmla="*/ 2147483647 w 61"/>
              <a:gd name="T7" fmla="*/ 0 h 74"/>
              <a:gd name="T8" fmla="*/ 2147483647 w 61"/>
              <a:gd name="T9" fmla="*/ 2147483647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28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7 h 581"/>
              <a:gd name="T2" fmla="*/ 0 w 525"/>
              <a:gd name="T3" fmla="*/ 2147483647 h 581"/>
              <a:gd name="T4" fmla="*/ 2147483647 w 525"/>
              <a:gd name="T5" fmla="*/ 2147483647 h 581"/>
              <a:gd name="T6" fmla="*/ 2147483647 w 525"/>
              <a:gd name="T7" fmla="*/ 2147483647 h 581"/>
              <a:gd name="T8" fmla="*/ 2147483647 w 525"/>
              <a:gd name="T9" fmla="*/ 2147483647 h 581"/>
              <a:gd name="T10" fmla="*/ 2147483647 w 525"/>
              <a:gd name="T11" fmla="*/ 2147483647 h 581"/>
              <a:gd name="T12" fmla="*/ 2147483647 w 525"/>
              <a:gd name="T13" fmla="*/ 2147483647 h 581"/>
              <a:gd name="T14" fmla="*/ 2147483647 w 525"/>
              <a:gd name="T15" fmla="*/ 0 h 581"/>
              <a:gd name="T16" fmla="*/ 2147483647 w 525"/>
              <a:gd name="T17" fmla="*/ 0 h 581"/>
              <a:gd name="T18" fmla="*/ 2147483647 w 525"/>
              <a:gd name="T19" fmla="*/ 0 h 581"/>
              <a:gd name="T20" fmla="*/ 2147483647 w 525"/>
              <a:gd name="T21" fmla="*/ 0 h 581"/>
              <a:gd name="T22" fmla="*/ 2147483647 w 525"/>
              <a:gd name="T23" fmla="*/ 0 h 581"/>
              <a:gd name="T24" fmla="*/ 2147483647 w 525"/>
              <a:gd name="T25" fmla="*/ 2147483647 h 581"/>
              <a:gd name="T26" fmla="*/ 2147483647 w 525"/>
              <a:gd name="T27" fmla="*/ 2147483647 h 581"/>
              <a:gd name="T28" fmla="*/ 2147483647 w 525"/>
              <a:gd name="T29" fmla="*/ 2147483647 h 581"/>
              <a:gd name="T30" fmla="*/ 2147483647 w 525"/>
              <a:gd name="T31" fmla="*/ 2147483647 h 581"/>
              <a:gd name="T32" fmla="*/ 2147483647 w 525"/>
              <a:gd name="T33" fmla="*/ 2147483647 h 581"/>
              <a:gd name="T34" fmla="*/ 2147483647 w 525"/>
              <a:gd name="T35" fmla="*/ 2147483647 h 581"/>
              <a:gd name="T36" fmla="*/ 2147483647 w 525"/>
              <a:gd name="T37" fmla="*/ 2147483647 h 581"/>
              <a:gd name="T38" fmla="*/ 2147483647 w 525"/>
              <a:gd name="T39" fmla="*/ 2147483647 h 581"/>
              <a:gd name="T40" fmla="*/ 2147483647 w 525"/>
              <a:gd name="T41" fmla="*/ 2147483647 h 581"/>
              <a:gd name="T42" fmla="*/ 2147483647 w 525"/>
              <a:gd name="T43" fmla="*/ 2147483647 h 581"/>
              <a:gd name="T44" fmla="*/ 2147483647 w 525"/>
              <a:gd name="T45" fmla="*/ 2147483647 h 581"/>
              <a:gd name="T46" fmla="*/ 2147483647 w 525"/>
              <a:gd name="T47" fmla="*/ 2147483647 h 581"/>
              <a:gd name="T48" fmla="*/ 2147483647 w 525"/>
              <a:gd name="T49" fmla="*/ 2147483647 h 581"/>
              <a:gd name="T50" fmla="*/ 2147483647 w 525"/>
              <a:gd name="T51" fmla="*/ 2147483647 h 581"/>
              <a:gd name="T52" fmla="*/ 2147483647 w 525"/>
              <a:gd name="T53" fmla="*/ 2147483647 h 581"/>
              <a:gd name="T54" fmla="*/ 2147483647 w 525"/>
              <a:gd name="T55" fmla="*/ 2147483647 h 581"/>
              <a:gd name="T56" fmla="*/ 2147483647 w 525"/>
              <a:gd name="T57" fmla="*/ 2147483647 h 581"/>
              <a:gd name="T58" fmla="*/ 2147483647 w 525"/>
              <a:gd name="T59" fmla="*/ 2147483647 h 581"/>
              <a:gd name="T60" fmla="*/ 2147483647 w 525"/>
              <a:gd name="T61" fmla="*/ 2147483647 h 581"/>
              <a:gd name="T62" fmla="*/ 2147483647 w 525"/>
              <a:gd name="T63" fmla="*/ 2147483647 h 581"/>
              <a:gd name="T64" fmla="*/ 2147483647 w 525"/>
              <a:gd name="T65" fmla="*/ 2147483647 h 581"/>
              <a:gd name="T66" fmla="*/ 2147483647 w 525"/>
              <a:gd name="T67" fmla="*/ 2147483647 h 581"/>
              <a:gd name="T68" fmla="*/ 2147483647 w 525"/>
              <a:gd name="T69" fmla="*/ 2147483647 h 581"/>
              <a:gd name="T70" fmla="*/ 2147483647 w 525"/>
              <a:gd name="T71" fmla="*/ 2147483647 h 581"/>
              <a:gd name="T72" fmla="*/ 2147483647 w 525"/>
              <a:gd name="T73" fmla="*/ 2147483647 h 581"/>
              <a:gd name="T74" fmla="*/ 0 w 525"/>
              <a:gd name="T75" fmla="*/ 2147483647 h 581"/>
              <a:gd name="T76" fmla="*/ 0 w 525"/>
              <a:gd name="T77" fmla="*/ 2147483647 h 581"/>
              <a:gd name="T78" fmla="*/ 0 w 525"/>
              <a:gd name="T79" fmla="*/ 2147483647 h 581"/>
              <a:gd name="T80" fmla="*/ 0 w 525"/>
              <a:gd name="T81" fmla="*/ 2147483647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29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7 w 62"/>
              <a:gd name="T1" fmla="*/ 0 h 62"/>
              <a:gd name="T2" fmla="*/ 2147483647 w 62"/>
              <a:gd name="T3" fmla="*/ 2147483647 h 62"/>
              <a:gd name="T4" fmla="*/ 2147483647 w 62"/>
              <a:gd name="T5" fmla="*/ 2147483647 h 62"/>
              <a:gd name="T6" fmla="*/ 0 w 62"/>
              <a:gd name="T7" fmla="*/ 2147483647 h 62"/>
              <a:gd name="T8" fmla="*/ 2147483647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30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7 w 61"/>
              <a:gd name="T1" fmla="*/ 2147483647 h 74"/>
              <a:gd name="T2" fmla="*/ 2147483647 w 61"/>
              <a:gd name="T3" fmla="*/ 2147483647 h 74"/>
              <a:gd name="T4" fmla="*/ 0 w 61"/>
              <a:gd name="T5" fmla="*/ 2147483647 h 74"/>
              <a:gd name="T6" fmla="*/ 2147483647 w 61"/>
              <a:gd name="T7" fmla="*/ 0 h 74"/>
              <a:gd name="T8" fmla="*/ 2147483647 w 61"/>
              <a:gd name="T9" fmla="*/ 2147483647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3031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2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3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4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5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6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7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8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39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40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41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42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43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44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45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46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47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48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49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50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51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3052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53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54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55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43056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aphicFrame>
        <p:nvGraphicFramePr>
          <p:cNvPr id="44035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9458137"/>
              </p:ext>
            </p:extLst>
          </p:nvPr>
        </p:nvGraphicFramePr>
        <p:xfrm>
          <a:off x="755576" y="548680"/>
          <a:ext cx="7920880" cy="594066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1" name="Image" r:id="rId3" imgW="3995682" imgH="1846857" progId="">
                  <p:embed/>
                </p:oleObj>
              </mc:Choice>
              <mc:Fallback>
                <p:oleObj name="Image" r:id="rId3" imgW="3995682" imgH="1846857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576" y="548680"/>
                        <a:ext cx="7920880" cy="59406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2282F6"/>
          </a:solidFill>
          <a:ln w="76200" cmpd="thinThick">
            <a:solidFill>
              <a:schemeClr val="accent5">
                <a:lumMod val="60000"/>
                <a:lumOff val="4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24579" name="Imagem 3" descr="Fig Ti 02048.jpg"/>
          <p:cNvPicPr>
            <a:picLocks noChangeAspect="1"/>
          </p:cNvPicPr>
          <p:nvPr/>
        </p:nvPicPr>
        <p:blipFill>
          <a:blip r:embed="rId2" cstate="print"/>
          <a:srcRect l="3365" b="82292"/>
          <a:stretch>
            <a:fillRect/>
          </a:stretch>
        </p:blipFill>
        <p:spPr bwMode="auto">
          <a:xfrm>
            <a:off x="301625" y="214313"/>
            <a:ext cx="8547100" cy="1785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80" name="Imagem 4" descr="Fig Ti 02048.jpg"/>
          <p:cNvPicPr>
            <a:picLocks noChangeAspect="1"/>
          </p:cNvPicPr>
          <p:nvPr/>
        </p:nvPicPr>
        <p:blipFill>
          <a:blip r:embed="rId2" cstate="print"/>
          <a:srcRect l="4869" t="94167" b="1459"/>
          <a:stretch>
            <a:fillRect/>
          </a:stretch>
        </p:blipFill>
        <p:spPr bwMode="auto">
          <a:xfrm>
            <a:off x="428625" y="5643563"/>
            <a:ext cx="8358188" cy="42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581" name="CaixaDeTexto 5"/>
          <p:cNvSpPr txBox="1">
            <a:spLocks noChangeArrowheads="1"/>
          </p:cNvSpPr>
          <p:nvPr/>
        </p:nvSpPr>
        <p:spPr bwMode="auto">
          <a:xfrm>
            <a:off x="1928813" y="2571750"/>
            <a:ext cx="5572125" cy="2586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25400" dist="38100" dir="36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b="1" dirty="0">
                <a:solidFill>
                  <a:schemeClr val="bg1"/>
                </a:solidFill>
              </a:rPr>
              <a:t>Um conteúdo elevado de proteína nas fórmulas infantis se associa a um peso mais elevado aos 2 anos de vida, mas não a um maior comprimento. Menor ingestão de proteínas na infância pode diminuir o risco de sobrepeso e obesidade no jovem e no adulto.  </a:t>
            </a:r>
          </a:p>
        </p:txBody>
      </p:sp>
    </p:spTree>
    <p:extLst>
      <p:ext uri="{BB962C8B-B14F-4D97-AF65-F5344CB8AC3E}">
        <p14:creationId xmlns:p14="http://schemas.microsoft.com/office/powerpoint/2010/main" val="2989383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5059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45060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  <a:buFontTx/>
              <a:buChar char="•"/>
            </a:pPr>
            <a:r>
              <a:rPr 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  <a:buFontTx/>
              <a:buChar char="•"/>
            </a:pPr>
            <a:r>
              <a:rPr 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  <a:buFontTx/>
              <a:buChar char="•"/>
            </a:pPr>
            <a:r>
              <a:rPr 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  <a:buFontTx/>
              <a:buChar char="•"/>
            </a:pPr>
            <a:r>
              <a:rPr 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45061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45062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7 w 944"/>
              <a:gd name="T1" fmla="*/ 2147483647 h 1787"/>
              <a:gd name="T2" fmla="*/ 2147483647 w 944"/>
              <a:gd name="T3" fmla="*/ 2147483647 h 1787"/>
              <a:gd name="T4" fmla="*/ 2147483647 w 944"/>
              <a:gd name="T5" fmla="*/ 2147483647 h 1787"/>
              <a:gd name="T6" fmla="*/ 0 w 944"/>
              <a:gd name="T7" fmla="*/ 2147483647 h 1787"/>
              <a:gd name="T8" fmla="*/ 2147483647 w 944"/>
              <a:gd name="T9" fmla="*/ 2147483647 h 1787"/>
              <a:gd name="T10" fmla="*/ 2147483647 w 944"/>
              <a:gd name="T11" fmla="*/ 2147483647 h 1787"/>
              <a:gd name="T12" fmla="*/ 2147483647 w 944"/>
              <a:gd name="T13" fmla="*/ 2147483647 h 1787"/>
              <a:gd name="T14" fmla="*/ 2147483647 w 944"/>
              <a:gd name="T15" fmla="*/ 2147483647 h 1787"/>
              <a:gd name="T16" fmla="*/ 2147483647 w 944"/>
              <a:gd name="T17" fmla="*/ 2147483647 h 1787"/>
              <a:gd name="T18" fmla="*/ 2147483647 w 944"/>
              <a:gd name="T19" fmla="*/ 2147483647 h 1787"/>
              <a:gd name="T20" fmla="*/ 2147483647 w 944"/>
              <a:gd name="T21" fmla="*/ 2147483647 h 1787"/>
              <a:gd name="T22" fmla="*/ 2147483647 w 944"/>
              <a:gd name="T23" fmla="*/ 2147483647 h 1787"/>
              <a:gd name="T24" fmla="*/ 2147483647 w 944"/>
              <a:gd name="T25" fmla="*/ 2147483647 h 1787"/>
              <a:gd name="T26" fmla="*/ 2147483647 w 944"/>
              <a:gd name="T27" fmla="*/ 2147483647 h 1787"/>
              <a:gd name="T28" fmla="*/ 2147483647 w 944"/>
              <a:gd name="T29" fmla="*/ 2147483647 h 1787"/>
              <a:gd name="T30" fmla="*/ 2147483647 w 944"/>
              <a:gd name="T31" fmla="*/ 2147483647 h 1787"/>
              <a:gd name="T32" fmla="*/ 2147483647 w 944"/>
              <a:gd name="T33" fmla="*/ 2147483647 h 1787"/>
              <a:gd name="T34" fmla="*/ 2147483647 w 944"/>
              <a:gd name="T35" fmla="*/ 2147483647 h 1787"/>
              <a:gd name="T36" fmla="*/ 2147483647 w 944"/>
              <a:gd name="T37" fmla="*/ 2147483647 h 1787"/>
              <a:gd name="T38" fmla="*/ 2147483647 w 944"/>
              <a:gd name="T39" fmla="*/ 2147483647 h 1787"/>
              <a:gd name="T40" fmla="*/ 2147483647 w 944"/>
              <a:gd name="T41" fmla="*/ 2147483647 h 1787"/>
              <a:gd name="T42" fmla="*/ 2147483647 w 944"/>
              <a:gd name="T43" fmla="*/ 2147483647 h 1787"/>
              <a:gd name="T44" fmla="*/ 2147483647 w 944"/>
              <a:gd name="T45" fmla="*/ 2147483647 h 1787"/>
              <a:gd name="T46" fmla="*/ 2147483647 w 944"/>
              <a:gd name="T47" fmla="*/ 2147483647 h 1787"/>
              <a:gd name="T48" fmla="*/ 2147483647 w 944"/>
              <a:gd name="T49" fmla="*/ 2147483647 h 1787"/>
              <a:gd name="T50" fmla="*/ 2147483647 w 944"/>
              <a:gd name="T51" fmla="*/ 2147483647 h 1787"/>
              <a:gd name="T52" fmla="*/ 2147483647 w 944"/>
              <a:gd name="T53" fmla="*/ 2147483647 h 1787"/>
              <a:gd name="T54" fmla="*/ 2147483647 w 944"/>
              <a:gd name="T55" fmla="*/ 2147483647 h 1787"/>
              <a:gd name="T56" fmla="*/ 2147483647 w 944"/>
              <a:gd name="T57" fmla="*/ 2147483647 h 1787"/>
              <a:gd name="T58" fmla="*/ 2147483647 w 944"/>
              <a:gd name="T59" fmla="*/ 2147483647 h 1787"/>
              <a:gd name="T60" fmla="*/ 2147483647 w 944"/>
              <a:gd name="T61" fmla="*/ 2147483647 h 1787"/>
              <a:gd name="T62" fmla="*/ 2147483647 w 944"/>
              <a:gd name="T63" fmla="*/ 2147483647 h 1787"/>
              <a:gd name="T64" fmla="*/ 2147483647 w 944"/>
              <a:gd name="T65" fmla="*/ 2147483647 h 1787"/>
              <a:gd name="T66" fmla="*/ 2147483647 w 944"/>
              <a:gd name="T67" fmla="*/ 2147483647 h 1787"/>
              <a:gd name="T68" fmla="*/ 2147483647 w 944"/>
              <a:gd name="T69" fmla="*/ 2147483647 h 1787"/>
              <a:gd name="T70" fmla="*/ 2147483647 w 944"/>
              <a:gd name="T71" fmla="*/ 2147483647 h 1787"/>
              <a:gd name="T72" fmla="*/ 2147483647 w 944"/>
              <a:gd name="T73" fmla="*/ 2147483647 h 1787"/>
              <a:gd name="T74" fmla="*/ 2147483647 w 944"/>
              <a:gd name="T75" fmla="*/ 2147483647 h 1787"/>
              <a:gd name="T76" fmla="*/ 2147483647 w 944"/>
              <a:gd name="T77" fmla="*/ 2147483647 h 1787"/>
              <a:gd name="T78" fmla="*/ 2147483647 w 944"/>
              <a:gd name="T79" fmla="*/ 2147483647 h 1787"/>
              <a:gd name="T80" fmla="*/ 2147483647 w 944"/>
              <a:gd name="T81" fmla="*/ 2147483647 h 1787"/>
              <a:gd name="T82" fmla="*/ 2147483647 w 944"/>
              <a:gd name="T83" fmla="*/ 2147483647 h 1787"/>
              <a:gd name="T84" fmla="*/ 2147483647 w 944"/>
              <a:gd name="T85" fmla="*/ 2147483647 h 1787"/>
              <a:gd name="T86" fmla="*/ 2147483647 w 944"/>
              <a:gd name="T87" fmla="*/ 2147483647 h 1787"/>
              <a:gd name="T88" fmla="*/ 2147483647 w 944"/>
              <a:gd name="T89" fmla="*/ 2147483647 h 1787"/>
              <a:gd name="T90" fmla="*/ 2147483647 w 944"/>
              <a:gd name="T91" fmla="*/ 2147483647 h 1787"/>
              <a:gd name="T92" fmla="*/ 2147483647 w 944"/>
              <a:gd name="T93" fmla="*/ 2147483647 h 1787"/>
              <a:gd name="T94" fmla="*/ 2147483647 w 944"/>
              <a:gd name="T95" fmla="*/ 2147483647 h 1787"/>
              <a:gd name="T96" fmla="*/ 2147483647 w 944"/>
              <a:gd name="T97" fmla="*/ 2147483647 h 1787"/>
              <a:gd name="T98" fmla="*/ 2147483647 w 944"/>
              <a:gd name="T99" fmla="*/ 2147483647 h 1787"/>
              <a:gd name="T100" fmla="*/ 2147483647 w 944"/>
              <a:gd name="T101" fmla="*/ 2147483647 h 1787"/>
              <a:gd name="T102" fmla="*/ 2147483647 w 944"/>
              <a:gd name="T103" fmla="*/ 2147483647 h 1787"/>
              <a:gd name="T104" fmla="*/ 2147483647 w 944"/>
              <a:gd name="T105" fmla="*/ 2147483647 h 1787"/>
              <a:gd name="T106" fmla="*/ 2147483647 w 944"/>
              <a:gd name="T107" fmla="*/ 2147483647 h 1787"/>
              <a:gd name="T108" fmla="*/ 2147483647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45063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45064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45065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7 w 944"/>
              <a:gd name="T1" fmla="*/ 2147483647 h 1787"/>
              <a:gd name="T2" fmla="*/ 2147483647 w 944"/>
              <a:gd name="T3" fmla="*/ 2147483647 h 1787"/>
              <a:gd name="T4" fmla="*/ 2147483647 w 944"/>
              <a:gd name="T5" fmla="*/ 2147483647 h 1787"/>
              <a:gd name="T6" fmla="*/ 0 w 944"/>
              <a:gd name="T7" fmla="*/ 2147483647 h 1787"/>
              <a:gd name="T8" fmla="*/ 2147483647 w 944"/>
              <a:gd name="T9" fmla="*/ 2147483647 h 1787"/>
              <a:gd name="T10" fmla="*/ 2147483647 w 944"/>
              <a:gd name="T11" fmla="*/ 2147483647 h 1787"/>
              <a:gd name="T12" fmla="*/ 2147483647 w 944"/>
              <a:gd name="T13" fmla="*/ 2147483647 h 1787"/>
              <a:gd name="T14" fmla="*/ 2147483647 w 944"/>
              <a:gd name="T15" fmla="*/ 2147483647 h 1787"/>
              <a:gd name="T16" fmla="*/ 2147483647 w 944"/>
              <a:gd name="T17" fmla="*/ 2147483647 h 1787"/>
              <a:gd name="T18" fmla="*/ 2147483647 w 944"/>
              <a:gd name="T19" fmla="*/ 2147483647 h 1787"/>
              <a:gd name="T20" fmla="*/ 2147483647 w 944"/>
              <a:gd name="T21" fmla="*/ 2147483647 h 1787"/>
              <a:gd name="T22" fmla="*/ 2147483647 w 944"/>
              <a:gd name="T23" fmla="*/ 2147483647 h 1787"/>
              <a:gd name="T24" fmla="*/ 2147483647 w 944"/>
              <a:gd name="T25" fmla="*/ 2147483647 h 1787"/>
              <a:gd name="T26" fmla="*/ 2147483647 w 944"/>
              <a:gd name="T27" fmla="*/ 2147483647 h 1787"/>
              <a:gd name="T28" fmla="*/ 2147483647 w 944"/>
              <a:gd name="T29" fmla="*/ 2147483647 h 1787"/>
              <a:gd name="T30" fmla="*/ 2147483647 w 944"/>
              <a:gd name="T31" fmla="*/ 2147483647 h 1787"/>
              <a:gd name="T32" fmla="*/ 2147483647 w 944"/>
              <a:gd name="T33" fmla="*/ 2147483647 h 1787"/>
              <a:gd name="T34" fmla="*/ 2147483647 w 944"/>
              <a:gd name="T35" fmla="*/ 2147483647 h 1787"/>
              <a:gd name="T36" fmla="*/ 2147483647 w 944"/>
              <a:gd name="T37" fmla="*/ 2147483647 h 1787"/>
              <a:gd name="T38" fmla="*/ 2147483647 w 944"/>
              <a:gd name="T39" fmla="*/ 2147483647 h 1787"/>
              <a:gd name="T40" fmla="*/ 2147483647 w 944"/>
              <a:gd name="T41" fmla="*/ 2147483647 h 1787"/>
              <a:gd name="T42" fmla="*/ 2147483647 w 944"/>
              <a:gd name="T43" fmla="*/ 2147483647 h 1787"/>
              <a:gd name="T44" fmla="*/ 2147483647 w 944"/>
              <a:gd name="T45" fmla="*/ 2147483647 h 1787"/>
              <a:gd name="T46" fmla="*/ 2147483647 w 944"/>
              <a:gd name="T47" fmla="*/ 2147483647 h 1787"/>
              <a:gd name="T48" fmla="*/ 2147483647 w 944"/>
              <a:gd name="T49" fmla="*/ 2147483647 h 1787"/>
              <a:gd name="T50" fmla="*/ 2147483647 w 944"/>
              <a:gd name="T51" fmla="*/ 2147483647 h 1787"/>
              <a:gd name="T52" fmla="*/ 2147483647 w 944"/>
              <a:gd name="T53" fmla="*/ 2147483647 h 1787"/>
              <a:gd name="T54" fmla="*/ 2147483647 w 944"/>
              <a:gd name="T55" fmla="*/ 2147483647 h 1787"/>
              <a:gd name="T56" fmla="*/ 2147483647 w 944"/>
              <a:gd name="T57" fmla="*/ 2147483647 h 1787"/>
              <a:gd name="T58" fmla="*/ 2147483647 w 944"/>
              <a:gd name="T59" fmla="*/ 2147483647 h 1787"/>
              <a:gd name="T60" fmla="*/ 2147483647 w 944"/>
              <a:gd name="T61" fmla="*/ 2147483647 h 1787"/>
              <a:gd name="T62" fmla="*/ 2147483647 w 944"/>
              <a:gd name="T63" fmla="*/ 2147483647 h 1787"/>
              <a:gd name="T64" fmla="*/ 2147483647 w 944"/>
              <a:gd name="T65" fmla="*/ 2147483647 h 1787"/>
              <a:gd name="T66" fmla="*/ 2147483647 w 944"/>
              <a:gd name="T67" fmla="*/ 2147483647 h 1787"/>
              <a:gd name="T68" fmla="*/ 2147483647 w 944"/>
              <a:gd name="T69" fmla="*/ 2147483647 h 1787"/>
              <a:gd name="T70" fmla="*/ 2147483647 w 944"/>
              <a:gd name="T71" fmla="*/ 2147483647 h 1787"/>
              <a:gd name="T72" fmla="*/ 2147483647 w 944"/>
              <a:gd name="T73" fmla="*/ 2147483647 h 1787"/>
              <a:gd name="T74" fmla="*/ 2147483647 w 944"/>
              <a:gd name="T75" fmla="*/ 2147483647 h 1787"/>
              <a:gd name="T76" fmla="*/ 2147483647 w 944"/>
              <a:gd name="T77" fmla="*/ 2147483647 h 1787"/>
              <a:gd name="T78" fmla="*/ 2147483647 w 944"/>
              <a:gd name="T79" fmla="*/ 2147483647 h 1787"/>
              <a:gd name="T80" fmla="*/ 2147483647 w 944"/>
              <a:gd name="T81" fmla="*/ 2147483647 h 1787"/>
              <a:gd name="T82" fmla="*/ 2147483647 w 944"/>
              <a:gd name="T83" fmla="*/ 2147483647 h 1787"/>
              <a:gd name="T84" fmla="*/ 2147483647 w 944"/>
              <a:gd name="T85" fmla="*/ 2147483647 h 1787"/>
              <a:gd name="T86" fmla="*/ 2147483647 w 944"/>
              <a:gd name="T87" fmla="*/ 2147483647 h 1787"/>
              <a:gd name="T88" fmla="*/ 2147483647 w 944"/>
              <a:gd name="T89" fmla="*/ 2147483647 h 1787"/>
              <a:gd name="T90" fmla="*/ 2147483647 w 944"/>
              <a:gd name="T91" fmla="*/ 2147483647 h 1787"/>
              <a:gd name="T92" fmla="*/ 2147483647 w 944"/>
              <a:gd name="T93" fmla="*/ 2147483647 h 1787"/>
              <a:gd name="T94" fmla="*/ 2147483647 w 944"/>
              <a:gd name="T95" fmla="*/ 2147483647 h 1787"/>
              <a:gd name="T96" fmla="*/ 2147483647 w 944"/>
              <a:gd name="T97" fmla="*/ 2147483647 h 1787"/>
              <a:gd name="T98" fmla="*/ 2147483647 w 944"/>
              <a:gd name="T99" fmla="*/ 2147483647 h 1787"/>
              <a:gd name="T100" fmla="*/ 2147483647 w 944"/>
              <a:gd name="T101" fmla="*/ 2147483647 h 1787"/>
              <a:gd name="T102" fmla="*/ 2147483647 w 944"/>
              <a:gd name="T103" fmla="*/ 2147483647 h 1787"/>
              <a:gd name="T104" fmla="*/ 2147483647 w 944"/>
              <a:gd name="T105" fmla="*/ 2147483647 h 1787"/>
              <a:gd name="T106" fmla="*/ 2147483647 w 944"/>
              <a:gd name="T107" fmla="*/ 2147483647 h 1787"/>
              <a:gd name="T108" fmla="*/ 2147483647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45066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6083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46084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sz="3200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sz="3200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sz="3200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sz="3200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sz="3200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46085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1267" name="CaixaDeTexto 5"/>
          <p:cNvSpPr txBox="1">
            <a:spLocks noChangeArrowheads="1"/>
          </p:cNvSpPr>
          <p:nvPr/>
        </p:nvSpPr>
        <p:spPr bwMode="auto">
          <a:xfrm>
            <a:off x="642938" y="785813"/>
            <a:ext cx="8072437" cy="954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2800" b="1">
                <a:solidFill>
                  <a:srgbClr val="FFFF00"/>
                </a:solidFill>
              </a:rPr>
              <a:t>Declaração dos direitos da criança (Liga das Nações, 1924).</a:t>
            </a:r>
            <a:endParaRPr lang="pt-BR" sz="2800">
              <a:solidFill>
                <a:schemeClr val="bg1"/>
              </a:solidFill>
            </a:endParaRPr>
          </a:p>
        </p:txBody>
      </p:sp>
      <p:sp>
        <p:nvSpPr>
          <p:cNvPr id="11268" name="CaixaDeTexto 6"/>
          <p:cNvSpPr txBox="1">
            <a:spLocks noChangeArrowheads="1"/>
          </p:cNvSpPr>
          <p:nvPr/>
        </p:nvSpPr>
        <p:spPr bwMode="auto">
          <a:xfrm>
            <a:off x="857250" y="2857500"/>
            <a:ext cx="7572375" cy="24828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pt-BR" sz="3600" b="1">
                <a:solidFill>
                  <a:schemeClr val="bg1"/>
                </a:solidFill>
              </a:rPr>
              <a:t>À criança deve ser permitido desenvolver-se normalmente, tanto física quanto mentalmente.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</p:txBody>
      </p:sp>
      <p:pic>
        <p:nvPicPr>
          <p:cNvPr id="47108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9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aixaDeTexto 1"/>
          <p:cNvSpPr txBox="1"/>
          <p:nvPr/>
        </p:nvSpPr>
        <p:spPr>
          <a:xfrm>
            <a:off x="1830049" y="4437112"/>
            <a:ext cx="5615048" cy="523220"/>
          </a:xfrm>
          <a:prstGeom prst="rect">
            <a:avLst/>
          </a:prstGeom>
          <a:noFill/>
          <a:effectLst>
            <a:outerShdw blurRad="12700" dist="50800" dir="5400000" algn="ctr" rotWithShape="0">
              <a:schemeClr val="tx2"/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pt-BR" sz="2800" dirty="0" smtClean="0">
                <a:solidFill>
                  <a:schemeClr val="bg1"/>
                </a:solidFill>
              </a:rPr>
              <a:t>(Curvas de Crescimento)</a:t>
            </a:r>
            <a:endParaRPr lang="pt-BR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7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52228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52229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</a:pPr>
            <a:r>
              <a:rPr 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282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3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4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5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6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7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8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89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0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1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2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3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4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54295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54296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54297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30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55309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0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1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2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3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4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5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6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7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8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19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0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1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2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3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4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5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6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7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8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29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0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1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2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3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4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5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6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7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8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39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0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1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2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3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4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5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6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7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8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49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0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1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2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3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4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5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6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7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8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59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60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61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62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63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5364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5530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5530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33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56336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37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38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39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0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1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2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3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4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5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6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7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8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49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0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1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2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3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4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5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6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7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8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59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0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1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2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3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4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5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6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7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8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69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0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1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2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3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4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5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6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7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8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79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0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1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2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3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4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5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6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7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8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89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90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6391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5633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5633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34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56335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354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5736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6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7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8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39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0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741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57355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57356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58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60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pt-BR"/>
          </a:p>
        </p:txBody>
      </p:sp>
      <p:sp>
        <p:nvSpPr>
          <p:cNvPr id="12292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</a:pPr>
            <a:r>
              <a:rPr lang="pt-BR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12293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</a:pPr>
            <a:r>
              <a:rPr lang="pt-BR" b="1">
                <a:solidFill>
                  <a:srgbClr val="FFFFFF"/>
                </a:solidFill>
              </a:rPr>
              <a:t>“</a:t>
            </a:r>
            <a:r>
              <a:rPr 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</a:pPr>
            <a:r>
              <a:rPr lang="pt-BR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12294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37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58385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86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87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88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89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0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1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2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3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4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5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6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7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8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399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0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1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2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3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4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5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6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7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8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09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0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1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2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3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4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5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6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7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8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19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0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1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2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3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4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5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6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7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8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29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0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1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2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3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4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5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6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7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8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39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58440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5837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5838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382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384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59395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6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59398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9399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7 h 5568"/>
              <a:gd name="T2" fmla="*/ 2147483647 w 8816"/>
              <a:gd name="T3" fmla="*/ 0 h 5568"/>
              <a:gd name="T4" fmla="*/ 2147483647 w 8816"/>
              <a:gd name="T5" fmla="*/ 0 h 5568"/>
              <a:gd name="T6" fmla="*/ 2147483647 w 8816"/>
              <a:gd name="T7" fmla="*/ 2147483647 h 5568"/>
              <a:gd name="T8" fmla="*/ 2147483647 w 8816"/>
              <a:gd name="T9" fmla="*/ 2147483647 h 5568"/>
              <a:gd name="T10" fmla="*/ 2147483647 w 8816"/>
              <a:gd name="T11" fmla="*/ 2147483647 h 5568"/>
              <a:gd name="T12" fmla="*/ 2147483647 w 8816"/>
              <a:gd name="T13" fmla="*/ 2147483647 h 5568"/>
              <a:gd name="T14" fmla="*/ 0 w 8816"/>
              <a:gd name="T15" fmla="*/ 2147483647 h 5568"/>
              <a:gd name="T16" fmla="*/ 0 w 8816"/>
              <a:gd name="T17" fmla="*/ 2147483647 h 5568"/>
              <a:gd name="T18" fmla="*/ 2147483647 w 8816"/>
              <a:gd name="T19" fmla="*/ 2147483647 h 5568"/>
              <a:gd name="T20" fmla="*/ 2147483647 w 8816"/>
              <a:gd name="T21" fmla="*/ 2147483647 h 5568"/>
              <a:gd name="T22" fmla="*/ 2147483647 w 8816"/>
              <a:gd name="T23" fmla="*/ 2147483647 h 5568"/>
              <a:gd name="T24" fmla="*/ 2147483647 w 8816"/>
              <a:gd name="T25" fmla="*/ 2147483647 h 5568"/>
              <a:gd name="T26" fmla="*/ 2147483647 w 8816"/>
              <a:gd name="T27" fmla="*/ 2147483647 h 5568"/>
              <a:gd name="T28" fmla="*/ 2147483647 w 8816"/>
              <a:gd name="T29" fmla="*/ 2147483647 h 5568"/>
              <a:gd name="T30" fmla="*/ 2147483647 w 8816"/>
              <a:gd name="T31" fmla="*/ 2147483647 h 5568"/>
              <a:gd name="T32" fmla="*/ 2147483647 w 8816"/>
              <a:gd name="T33" fmla="*/ 2147483647 h 5568"/>
              <a:gd name="T34" fmla="*/ 2147483647 w 8816"/>
              <a:gd name="T35" fmla="*/ 2147483647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01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2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3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4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5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7 h 2147"/>
              <a:gd name="T2" fmla="*/ 2147483647 w 19"/>
              <a:gd name="T3" fmla="*/ 0 h 2147"/>
              <a:gd name="T4" fmla="*/ 2147483647 w 19"/>
              <a:gd name="T5" fmla="*/ 0 h 2147"/>
              <a:gd name="T6" fmla="*/ 2147483647 w 19"/>
              <a:gd name="T7" fmla="*/ 2147483647 h 2147"/>
              <a:gd name="T8" fmla="*/ 0 w 19"/>
              <a:gd name="T9" fmla="*/ 2147483647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06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7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8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10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11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7 w 4249"/>
              <a:gd name="T1" fmla="*/ 2147483647 h 10"/>
              <a:gd name="T2" fmla="*/ 2147483647 w 4249"/>
              <a:gd name="T3" fmla="*/ 2147483647 h 10"/>
              <a:gd name="T4" fmla="*/ 2147483647 w 4249"/>
              <a:gd name="T5" fmla="*/ 0 h 10"/>
              <a:gd name="T6" fmla="*/ 2147483647 w 4249"/>
              <a:gd name="T7" fmla="*/ 0 h 10"/>
              <a:gd name="T8" fmla="*/ 2147483647 w 4249"/>
              <a:gd name="T9" fmla="*/ 0 h 10"/>
              <a:gd name="T10" fmla="*/ 2147483647 w 4249"/>
              <a:gd name="T11" fmla="*/ 2147483647 h 10"/>
              <a:gd name="T12" fmla="*/ 2147483647 w 4249"/>
              <a:gd name="T13" fmla="*/ 2147483647 h 10"/>
              <a:gd name="T14" fmla="*/ 2147483647 w 4249"/>
              <a:gd name="T15" fmla="*/ 0 h 10"/>
              <a:gd name="T16" fmla="*/ 2147483647 w 4249"/>
              <a:gd name="T17" fmla="*/ 0 h 10"/>
              <a:gd name="T18" fmla="*/ 2147483647 w 4249"/>
              <a:gd name="T19" fmla="*/ 0 h 10"/>
              <a:gd name="T20" fmla="*/ 2147483647 w 4249"/>
              <a:gd name="T21" fmla="*/ 2147483647 h 10"/>
              <a:gd name="T22" fmla="*/ 2147483647 w 4249"/>
              <a:gd name="T23" fmla="*/ 2147483647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147483647 h 10"/>
              <a:gd name="T32" fmla="*/ 2147483647 w 4249"/>
              <a:gd name="T33" fmla="*/ 2147483647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147483647 h 10"/>
              <a:gd name="T42" fmla="*/ 2147483647 w 4249"/>
              <a:gd name="T43" fmla="*/ 2147483647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147483647 h 10"/>
              <a:gd name="T52" fmla="*/ 2147483647 w 4249"/>
              <a:gd name="T53" fmla="*/ 2147483647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147483647 h 10"/>
              <a:gd name="T62" fmla="*/ 2147483647 w 4249"/>
              <a:gd name="T63" fmla="*/ 2147483647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147483647 h 10"/>
              <a:gd name="T72" fmla="*/ 2147483647 w 4249"/>
              <a:gd name="T73" fmla="*/ 2147483647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147483647 h 10"/>
              <a:gd name="T82" fmla="*/ 2147483647 w 4249"/>
              <a:gd name="T83" fmla="*/ 2147483647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147483647 h 10"/>
              <a:gd name="T92" fmla="*/ 2147483647 w 4249"/>
              <a:gd name="T93" fmla="*/ 2147483647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147483647 h 10"/>
              <a:gd name="T102" fmla="*/ 2147483647 w 4249"/>
              <a:gd name="T103" fmla="*/ 2147483647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147483647 h 10"/>
              <a:gd name="T112" fmla="*/ 2147483647 w 4249"/>
              <a:gd name="T113" fmla="*/ 2147483647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147483647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2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7 w 4249"/>
              <a:gd name="T1" fmla="*/ 2147483647 h 9"/>
              <a:gd name="T2" fmla="*/ 2147483647 w 4249"/>
              <a:gd name="T3" fmla="*/ 2147483647 h 9"/>
              <a:gd name="T4" fmla="*/ 2147483647 w 4249"/>
              <a:gd name="T5" fmla="*/ 0 h 9"/>
              <a:gd name="T6" fmla="*/ 2147483647 w 4249"/>
              <a:gd name="T7" fmla="*/ 0 h 9"/>
              <a:gd name="T8" fmla="*/ 2147483647 w 4249"/>
              <a:gd name="T9" fmla="*/ 0 h 9"/>
              <a:gd name="T10" fmla="*/ 2147483647 w 4249"/>
              <a:gd name="T11" fmla="*/ 2147483647 h 9"/>
              <a:gd name="T12" fmla="*/ 2147483647 w 4249"/>
              <a:gd name="T13" fmla="*/ 2147483647 h 9"/>
              <a:gd name="T14" fmla="*/ 2147483647 w 4249"/>
              <a:gd name="T15" fmla="*/ 0 h 9"/>
              <a:gd name="T16" fmla="*/ 2147483647 w 4249"/>
              <a:gd name="T17" fmla="*/ 0 h 9"/>
              <a:gd name="T18" fmla="*/ 2147483647 w 4249"/>
              <a:gd name="T19" fmla="*/ 0 h 9"/>
              <a:gd name="T20" fmla="*/ 2147483647 w 4249"/>
              <a:gd name="T21" fmla="*/ 2147483647 h 9"/>
              <a:gd name="T22" fmla="*/ 2147483647 w 4249"/>
              <a:gd name="T23" fmla="*/ 2147483647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147483647 h 9"/>
              <a:gd name="T32" fmla="*/ 2147483647 w 4249"/>
              <a:gd name="T33" fmla="*/ 2147483647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147483647 h 9"/>
              <a:gd name="T42" fmla="*/ 2147483647 w 4249"/>
              <a:gd name="T43" fmla="*/ 2147483647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147483647 h 9"/>
              <a:gd name="T52" fmla="*/ 2147483647 w 4249"/>
              <a:gd name="T53" fmla="*/ 2147483647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147483647 h 9"/>
              <a:gd name="T62" fmla="*/ 2147483647 w 4249"/>
              <a:gd name="T63" fmla="*/ 2147483647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147483647 h 9"/>
              <a:gd name="T72" fmla="*/ 2147483647 w 4249"/>
              <a:gd name="T73" fmla="*/ 2147483647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147483647 h 9"/>
              <a:gd name="T82" fmla="*/ 2147483647 w 4249"/>
              <a:gd name="T83" fmla="*/ 2147483647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147483647 h 9"/>
              <a:gd name="T92" fmla="*/ 2147483647 w 4249"/>
              <a:gd name="T93" fmla="*/ 2147483647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147483647 h 9"/>
              <a:gd name="T102" fmla="*/ 2147483647 w 4249"/>
              <a:gd name="T103" fmla="*/ 2147483647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147483647 h 9"/>
              <a:gd name="T112" fmla="*/ 2147483647 w 4249"/>
              <a:gd name="T113" fmla="*/ 2147483647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147483647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3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7 w 4249"/>
              <a:gd name="T1" fmla="*/ 2147483647 h 10"/>
              <a:gd name="T2" fmla="*/ 2147483647 w 4249"/>
              <a:gd name="T3" fmla="*/ 2147483647 h 10"/>
              <a:gd name="T4" fmla="*/ 2147483647 w 4249"/>
              <a:gd name="T5" fmla="*/ 0 h 10"/>
              <a:gd name="T6" fmla="*/ 2147483647 w 4249"/>
              <a:gd name="T7" fmla="*/ 0 h 10"/>
              <a:gd name="T8" fmla="*/ 2147483647 w 4249"/>
              <a:gd name="T9" fmla="*/ 0 h 10"/>
              <a:gd name="T10" fmla="*/ 2147483647 w 4249"/>
              <a:gd name="T11" fmla="*/ 2147483647 h 10"/>
              <a:gd name="T12" fmla="*/ 2147483647 w 4249"/>
              <a:gd name="T13" fmla="*/ 2147483647 h 10"/>
              <a:gd name="T14" fmla="*/ 2147483647 w 4249"/>
              <a:gd name="T15" fmla="*/ 0 h 10"/>
              <a:gd name="T16" fmla="*/ 2147483647 w 4249"/>
              <a:gd name="T17" fmla="*/ 0 h 10"/>
              <a:gd name="T18" fmla="*/ 2147483647 w 4249"/>
              <a:gd name="T19" fmla="*/ 0 h 10"/>
              <a:gd name="T20" fmla="*/ 2147483647 w 4249"/>
              <a:gd name="T21" fmla="*/ 2147483647 h 10"/>
              <a:gd name="T22" fmla="*/ 2147483647 w 4249"/>
              <a:gd name="T23" fmla="*/ 2147483647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147483647 h 10"/>
              <a:gd name="T32" fmla="*/ 2147483647 w 4249"/>
              <a:gd name="T33" fmla="*/ 2147483647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147483647 h 10"/>
              <a:gd name="T42" fmla="*/ 2147483647 w 4249"/>
              <a:gd name="T43" fmla="*/ 2147483647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147483647 h 10"/>
              <a:gd name="T52" fmla="*/ 2147483647 w 4249"/>
              <a:gd name="T53" fmla="*/ 2147483647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147483647 h 10"/>
              <a:gd name="T62" fmla="*/ 2147483647 w 4249"/>
              <a:gd name="T63" fmla="*/ 2147483647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147483647 h 10"/>
              <a:gd name="T72" fmla="*/ 2147483647 w 4249"/>
              <a:gd name="T73" fmla="*/ 2147483647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147483647 h 10"/>
              <a:gd name="T82" fmla="*/ 2147483647 w 4249"/>
              <a:gd name="T83" fmla="*/ 2147483647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147483647 h 10"/>
              <a:gd name="T92" fmla="*/ 2147483647 w 4249"/>
              <a:gd name="T93" fmla="*/ 2147483647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147483647 h 10"/>
              <a:gd name="T102" fmla="*/ 2147483647 w 4249"/>
              <a:gd name="T103" fmla="*/ 2147483647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147483647 h 10"/>
              <a:gd name="T112" fmla="*/ 2147483647 w 4249"/>
              <a:gd name="T113" fmla="*/ 2147483647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147483647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4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7 w 4249"/>
              <a:gd name="T1" fmla="*/ 2147483647 h 10"/>
              <a:gd name="T2" fmla="*/ 2147483647 w 4249"/>
              <a:gd name="T3" fmla="*/ 2147483647 h 10"/>
              <a:gd name="T4" fmla="*/ 2147483647 w 4249"/>
              <a:gd name="T5" fmla="*/ 0 h 10"/>
              <a:gd name="T6" fmla="*/ 2147483647 w 4249"/>
              <a:gd name="T7" fmla="*/ 0 h 10"/>
              <a:gd name="T8" fmla="*/ 2147483647 w 4249"/>
              <a:gd name="T9" fmla="*/ 0 h 10"/>
              <a:gd name="T10" fmla="*/ 2147483647 w 4249"/>
              <a:gd name="T11" fmla="*/ 2147483647 h 10"/>
              <a:gd name="T12" fmla="*/ 2147483647 w 4249"/>
              <a:gd name="T13" fmla="*/ 2147483647 h 10"/>
              <a:gd name="T14" fmla="*/ 2147483647 w 4249"/>
              <a:gd name="T15" fmla="*/ 0 h 10"/>
              <a:gd name="T16" fmla="*/ 2147483647 w 4249"/>
              <a:gd name="T17" fmla="*/ 0 h 10"/>
              <a:gd name="T18" fmla="*/ 2147483647 w 4249"/>
              <a:gd name="T19" fmla="*/ 0 h 10"/>
              <a:gd name="T20" fmla="*/ 2147483647 w 4249"/>
              <a:gd name="T21" fmla="*/ 2147483647 h 10"/>
              <a:gd name="T22" fmla="*/ 2147483647 w 4249"/>
              <a:gd name="T23" fmla="*/ 2147483647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147483647 h 10"/>
              <a:gd name="T32" fmla="*/ 2147483647 w 4249"/>
              <a:gd name="T33" fmla="*/ 2147483647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147483647 h 10"/>
              <a:gd name="T42" fmla="*/ 2147483647 w 4249"/>
              <a:gd name="T43" fmla="*/ 2147483647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147483647 h 10"/>
              <a:gd name="T52" fmla="*/ 2147483647 w 4249"/>
              <a:gd name="T53" fmla="*/ 2147483647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147483647 h 10"/>
              <a:gd name="T62" fmla="*/ 2147483647 w 4249"/>
              <a:gd name="T63" fmla="*/ 2147483647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147483647 h 10"/>
              <a:gd name="T72" fmla="*/ 2147483647 w 4249"/>
              <a:gd name="T73" fmla="*/ 2147483647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147483647 h 10"/>
              <a:gd name="T82" fmla="*/ 2147483647 w 4249"/>
              <a:gd name="T83" fmla="*/ 2147483647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147483647 h 10"/>
              <a:gd name="T92" fmla="*/ 2147483647 w 4249"/>
              <a:gd name="T93" fmla="*/ 2147483647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147483647 h 10"/>
              <a:gd name="T102" fmla="*/ 2147483647 w 4249"/>
              <a:gd name="T103" fmla="*/ 2147483647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147483647 h 10"/>
              <a:gd name="T112" fmla="*/ 2147483647 w 4249"/>
              <a:gd name="T113" fmla="*/ 2147483647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147483647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5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7 w 4249"/>
              <a:gd name="T1" fmla="*/ 2147483647 h 10"/>
              <a:gd name="T2" fmla="*/ 2147483647 w 4249"/>
              <a:gd name="T3" fmla="*/ 2147483647 h 10"/>
              <a:gd name="T4" fmla="*/ 2147483647 w 4249"/>
              <a:gd name="T5" fmla="*/ 0 h 10"/>
              <a:gd name="T6" fmla="*/ 2147483647 w 4249"/>
              <a:gd name="T7" fmla="*/ 0 h 10"/>
              <a:gd name="T8" fmla="*/ 2147483647 w 4249"/>
              <a:gd name="T9" fmla="*/ 0 h 10"/>
              <a:gd name="T10" fmla="*/ 2147483647 w 4249"/>
              <a:gd name="T11" fmla="*/ 2147483647 h 10"/>
              <a:gd name="T12" fmla="*/ 2147483647 w 4249"/>
              <a:gd name="T13" fmla="*/ 2147483647 h 10"/>
              <a:gd name="T14" fmla="*/ 2147483647 w 4249"/>
              <a:gd name="T15" fmla="*/ 0 h 10"/>
              <a:gd name="T16" fmla="*/ 2147483647 w 4249"/>
              <a:gd name="T17" fmla="*/ 0 h 10"/>
              <a:gd name="T18" fmla="*/ 2147483647 w 4249"/>
              <a:gd name="T19" fmla="*/ 0 h 10"/>
              <a:gd name="T20" fmla="*/ 2147483647 w 4249"/>
              <a:gd name="T21" fmla="*/ 2147483647 h 10"/>
              <a:gd name="T22" fmla="*/ 2147483647 w 4249"/>
              <a:gd name="T23" fmla="*/ 2147483647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147483647 h 10"/>
              <a:gd name="T32" fmla="*/ 2147483647 w 4249"/>
              <a:gd name="T33" fmla="*/ 2147483647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147483647 h 10"/>
              <a:gd name="T42" fmla="*/ 2147483647 w 4249"/>
              <a:gd name="T43" fmla="*/ 2147483647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147483647 h 10"/>
              <a:gd name="T52" fmla="*/ 2147483647 w 4249"/>
              <a:gd name="T53" fmla="*/ 2147483647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147483647 h 10"/>
              <a:gd name="T62" fmla="*/ 2147483647 w 4249"/>
              <a:gd name="T63" fmla="*/ 2147483647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147483647 h 10"/>
              <a:gd name="T72" fmla="*/ 2147483647 w 4249"/>
              <a:gd name="T73" fmla="*/ 2147483647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147483647 h 10"/>
              <a:gd name="T82" fmla="*/ 2147483647 w 4249"/>
              <a:gd name="T83" fmla="*/ 2147483647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147483647 h 10"/>
              <a:gd name="T92" fmla="*/ 2147483647 w 4249"/>
              <a:gd name="T93" fmla="*/ 2147483647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147483647 h 10"/>
              <a:gd name="T102" fmla="*/ 2147483647 w 4249"/>
              <a:gd name="T103" fmla="*/ 2147483647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147483647 h 10"/>
              <a:gd name="T112" fmla="*/ 2147483647 w 4249"/>
              <a:gd name="T113" fmla="*/ 2147483647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147483647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6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7 w 4249"/>
              <a:gd name="T1" fmla="*/ 2147483647 h 9"/>
              <a:gd name="T2" fmla="*/ 2147483647 w 4249"/>
              <a:gd name="T3" fmla="*/ 2147483647 h 9"/>
              <a:gd name="T4" fmla="*/ 2147483647 w 4249"/>
              <a:gd name="T5" fmla="*/ 0 h 9"/>
              <a:gd name="T6" fmla="*/ 2147483647 w 4249"/>
              <a:gd name="T7" fmla="*/ 0 h 9"/>
              <a:gd name="T8" fmla="*/ 2147483647 w 4249"/>
              <a:gd name="T9" fmla="*/ 0 h 9"/>
              <a:gd name="T10" fmla="*/ 2147483647 w 4249"/>
              <a:gd name="T11" fmla="*/ 2147483647 h 9"/>
              <a:gd name="T12" fmla="*/ 2147483647 w 4249"/>
              <a:gd name="T13" fmla="*/ 2147483647 h 9"/>
              <a:gd name="T14" fmla="*/ 2147483647 w 4249"/>
              <a:gd name="T15" fmla="*/ 0 h 9"/>
              <a:gd name="T16" fmla="*/ 2147483647 w 4249"/>
              <a:gd name="T17" fmla="*/ 0 h 9"/>
              <a:gd name="T18" fmla="*/ 2147483647 w 4249"/>
              <a:gd name="T19" fmla="*/ 0 h 9"/>
              <a:gd name="T20" fmla="*/ 2147483647 w 4249"/>
              <a:gd name="T21" fmla="*/ 2147483647 h 9"/>
              <a:gd name="T22" fmla="*/ 2147483647 w 4249"/>
              <a:gd name="T23" fmla="*/ 2147483647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147483647 h 9"/>
              <a:gd name="T32" fmla="*/ 2147483647 w 4249"/>
              <a:gd name="T33" fmla="*/ 2147483647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147483647 h 9"/>
              <a:gd name="T42" fmla="*/ 2147483647 w 4249"/>
              <a:gd name="T43" fmla="*/ 2147483647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147483647 h 9"/>
              <a:gd name="T52" fmla="*/ 2147483647 w 4249"/>
              <a:gd name="T53" fmla="*/ 2147483647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147483647 h 9"/>
              <a:gd name="T62" fmla="*/ 2147483647 w 4249"/>
              <a:gd name="T63" fmla="*/ 2147483647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147483647 h 9"/>
              <a:gd name="T72" fmla="*/ 2147483647 w 4249"/>
              <a:gd name="T73" fmla="*/ 2147483647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147483647 h 9"/>
              <a:gd name="T82" fmla="*/ 2147483647 w 4249"/>
              <a:gd name="T83" fmla="*/ 2147483647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147483647 h 9"/>
              <a:gd name="T92" fmla="*/ 2147483647 w 4249"/>
              <a:gd name="T93" fmla="*/ 2147483647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147483647 h 9"/>
              <a:gd name="T102" fmla="*/ 2147483647 w 4249"/>
              <a:gd name="T103" fmla="*/ 2147483647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147483647 h 9"/>
              <a:gd name="T112" fmla="*/ 2147483647 w 4249"/>
              <a:gd name="T113" fmla="*/ 2147483647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147483647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7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7 w 4249"/>
              <a:gd name="T1" fmla="*/ 2147483647 h 20"/>
              <a:gd name="T2" fmla="*/ 2147483647 w 4249"/>
              <a:gd name="T3" fmla="*/ 2147483647 h 20"/>
              <a:gd name="T4" fmla="*/ 2147483647 w 4249"/>
              <a:gd name="T5" fmla="*/ 2147483647 h 20"/>
              <a:gd name="T6" fmla="*/ 2147483647 w 4249"/>
              <a:gd name="T7" fmla="*/ 2147483647 h 20"/>
              <a:gd name="T8" fmla="*/ 2147483647 w 4249"/>
              <a:gd name="T9" fmla="*/ 2147483647 h 20"/>
              <a:gd name="T10" fmla="*/ 2147483647 w 4249"/>
              <a:gd name="T11" fmla="*/ 2147483647 h 20"/>
              <a:gd name="T12" fmla="*/ 2147483647 w 4249"/>
              <a:gd name="T13" fmla="*/ 2147483647 h 20"/>
              <a:gd name="T14" fmla="*/ 2147483647 w 4249"/>
              <a:gd name="T15" fmla="*/ 2147483647 h 20"/>
              <a:gd name="T16" fmla="*/ 2147483647 w 4249"/>
              <a:gd name="T17" fmla="*/ 2147483647 h 20"/>
              <a:gd name="T18" fmla="*/ 2147483647 w 4249"/>
              <a:gd name="T19" fmla="*/ 2147483647 h 20"/>
              <a:gd name="T20" fmla="*/ 2147483647 w 4249"/>
              <a:gd name="T21" fmla="*/ 2147483647 h 20"/>
              <a:gd name="T22" fmla="*/ 2147483647 w 4249"/>
              <a:gd name="T23" fmla="*/ 2147483647 h 20"/>
              <a:gd name="T24" fmla="*/ 2147483647 w 4249"/>
              <a:gd name="T25" fmla="*/ 2147483647 h 20"/>
              <a:gd name="T26" fmla="*/ 2147483647 w 4249"/>
              <a:gd name="T27" fmla="*/ 2147483647 h 20"/>
              <a:gd name="T28" fmla="*/ 2147483647 w 4249"/>
              <a:gd name="T29" fmla="*/ 2147483647 h 20"/>
              <a:gd name="T30" fmla="*/ 2147483647 w 4249"/>
              <a:gd name="T31" fmla="*/ 2147483647 h 20"/>
              <a:gd name="T32" fmla="*/ 2147483647 w 4249"/>
              <a:gd name="T33" fmla="*/ 2147483647 h 20"/>
              <a:gd name="T34" fmla="*/ 2147483647 w 4249"/>
              <a:gd name="T35" fmla="*/ 2147483647 h 20"/>
              <a:gd name="T36" fmla="*/ 2147483647 w 4249"/>
              <a:gd name="T37" fmla="*/ 2147483647 h 20"/>
              <a:gd name="T38" fmla="*/ 2147483647 w 4249"/>
              <a:gd name="T39" fmla="*/ 2147483647 h 20"/>
              <a:gd name="T40" fmla="*/ 2147483647 w 4249"/>
              <a:gd name="T41" fmla="*/ 2147483647 h 20"/>
              <a:gd name="T42" fmla="*/ 2147483647 w 4249"/>
              <a:gd name="T43" fmla="*/ 2147483647 h 20"/>
              <a:gd name="T44" fmla="*/ 2147483647 w 4249"/>
              <a:gd name="T45" fmla="*/ 2147483647 h 20"/>
              <a:gd name="T46" fmla="*/ 2147483647 w 4249"/>
              <a:gd name="T47" fmla="*/ 2147483647 h 20"/>
              <a:gd name="T48" fmla="*/ 2147483647 w 4249"/>
              <a:gd name="T49" fmla="*/ 2147483647 h 20"/>
              <a:gd name="T50" fmla="*/ 2147483647 w 4249"/>
              <a:gd name="T51" fmla="*/ 2147483647 h 20"/>
              <a:gd name="T52" fmla="*/ 2147483647 w 4249"/>
              <a:gd name="T53" fmla="*/ 2147483647 h 20"/>
              <a:gd name="T54" fmla="*/ 2147483647 w 4249"/>
              <a:gd name="T55" fmla="*/ 2147483647 h 20"/>
              <a:gd name="T56" fmla="*/ 2147483647 w 4249"/>
              <a:gd name="T57" fmla="*/ 2147483647 h 20"/>
              <a:gd name="T58" fmla="*/ 2147483647 w 4249"/>
              <a:gd name="T59" fmla="*/ 2147483647 h 20"/>
              <a:gd name="T60" fmla="*/ 2147483647 w 4249"/>
              <a:gd name="T61" fmla="*/ 2147483647 h 20"/>
              <a:gd name="T62" fmla="*/ 2147483647 w 4249"/>
              <a:gd name="T63" fmla="*/ 2147483647 h 20"/>
              <a:gd name="T64" fmla="*/ 2147483647 w 4249"/>
              <a:gd name="T65" fmla="*/ 2147483647 h 20"/>
              <a:gd name="T66" fmla="*/ 2147483647 w 4249"/>
              <a:gd name="T67" fmla="*/ 2147483647 h 20"/>
              <a:gd name="T68" fmla="*/ 2147483647 w 4249"/>
              <a:gd name="T69" fmla="*/ 2147483647 h 20"/>
              <a:gd name="T70" fmla="*/ 2147483647 w 4249"/>
              <a:gd name="T71" fmla="*/ 2147483647 h 20"/>
              <a:gd name="T72" fmla="*/ 2147483647 w 4249"/>
              <a:gd name="T73" fmla="*/ 2147483647 h 20"/>
              <a:gd name="T74" fmla="*/ 2147483647 w 4249"/>
              <a:gd name="T75" fmla="*/ 2147483647 h 20"/>
              <a:gd name="T76" fmla="*/ 2147483647 w 4249"/>
              <a:gd name="T77" fmla="*/ 2147483647 h 20"/>
              <a:gd name="T78" fmla="*/ 2147483647 w 4249"/>
              <a:gd name="T79" fmla="*/ 2147483647 h 20"/>
              <a:gd name="T80" fmla="*/ 2147483647 w 4249"/>
              <a:gd name="T81" fmla="*/ 2147483647 h 20"/>
              <a:gd name="T82" fmla="*/ 2147483647 w 4249"/>
              <a:gd name="T83" fmla="*/ 2147483647 h 20"/>
              <a:gd name="T84" fmla="*/ 2147483647 w 4249"/>
              <a:gd name="T85" fmla="*/ 2147483647 h 20"/>
              <a:gd name="T86" fmla="*/ 2147483647 w 4249"/>
              <a:gd name="T87" fmla="*/ 2147483647 h 20"/>
              <a:gd name="T88" fmla="*/ 2147483647 w 4249"/>
              <a:gd name="T89" fmla="*/ 2147483647 h 20"/>
              <a:gd name="T90" fmla="*/ 2147483647 w 4249"/>
              <a:gd name="T91" fmla="*/ 2147483647 h 20"/>
              <a:gd name="T92" fmla="*/ 2147483647 w 4249"/>
              <a:gd name="T93" fmla="*/ 2147483647 h 20"/>
              <a:gd name="T94" fmla="*/ 2147483647 w 4249"/>
              <a:gd name="T95" fmla="*/ 2147483647 h 20"/>
              <a:gd name="T96" fmla="*/ 2147483647 w 4249"/>
              <a:gd name="T97" fmla="*/ 2147483647 h 20"/>
              <a:gd name="T98" fmla="*/ 2147483647 w 4249"/>
              <a:gd name="T99" fmla="*/ 2147483647 h 20"/>
              <a:gd name="T100" fmla="*/ 2147483647 w 4249"/>
              <a:gd name="T101" fmla="*/ 2147483647 h 20"/>
              <a:gd name="T102" fmla="*/ 2147483647 w 4249"/>
              <a:gd name="T103" fmla="*/ 2147483647 h 20"/>
              <a:gd name="T104" fmla="*/ 2147483647 w 4249"/>
              <a:gd name="T105" fmla="*/ 2147483647 h 20"/>
              <a:gd name="T106" fmla="*/ 2147483647 w 4249"/>
              <a:gd name="T107" fmla="*/ 2147483647 h 20"/>
              <a:gd name="T108" fmla="*/ 2147483647 w 4249"/>
              <a:gd name="T109" fmla="*/ 2147483647 h 20"/>
              <a:gd name="T110" fmla="*/ 2147483647 w 4249"/>
              <a:gd name="T111" fmla="*/ 2147483647 h 20"/>
              <a:gd name="T112" fmla="*/ 2147483647 w 4249"/>
              <a:gd name="T113" fmla="*/ 2147483647 h 20"/>
              <a:gd name="T114" fmla="*/ 2147483647 w 4249"/>
              <a:gd name="T115" fmla="*/ 2147483647 h 20"/>
              <a:gd name="T116" fmla="*/ 2147483647 w 4249"/>
              <a:gd name="T117" fmla="*/ 2147483647 h 20"/>
              <a:gd name="T118" fmla="*/ 2147483647 w 4249"/>
              <a:gd name="T119" fmla="*/ 2147483647 h 20"/>
              <a:gd name="T120" fmla="*/ 2147483647 w 4249"/>
              <a:gd name="T121" fmla="*/ 2147483647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8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7 w 4249"/>
              <a:gd name="T1" fmla="*/ 2147483647 h 10"/>
              <a:gd name="T2" fmla="*/ 2147483647 w 4249"/>
              <a:gd name="T3" fmla="*/ 2147483647 h 10"/>
              <a:gd name="T4" fmla="*/ 2147483647 w 4249"/>
              <a:gd name="T5" fmla="*/ 0 h 10"/>
              <a:gd name="T6" fmla="*/ 2147483647 w 4249"/>
              <a:gd name="T7" fmla="*/ 0 h 10"/>
              <a:gd name="T8" fmla="*/ 2147483647 w 4249"/>
              <a:gd name="T9" fmla="*/ 0 h 10"/>
              <a:gd name="T10" fmla="*/ 2147483647 w 4249"/>
              <a:gd name="T11" fmla="*/ 2147483647 h 10"/>
              <a:gd name="T12" fmla="*/ 2147483647 w 4249"/>
              <a:gd name="T13" fmla="*/ 2147483647 h 10"/>
              <a:gd name="T14" fmla="*/ 2147483647 w 4249"/>
              <a:gd name="T15" fmla="*/ 0 h 10"/>
              <a:gd name="T16" fmla="*/ 2147483647 w 4249"/>
              <a:gd name="T17" fmla="*/ 0 h 10"/>
              <a:gd name="T18" fmla="*/ 2147483647 w 4249"/>
              <a:gd name="T19" fmla="*/ 0 h 10"/>
              <a:gd name="T20" fmla="*/ 2147483647 w 4249"/>
              <a:gd name="T21" fmla="*/ 2147483647 h 10"/>
              <a:gd name="T22" fmla="*/ 2147483647 w 4249"/>
              <a:gd name="T23" fmla="*/ 2147483647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147483647 h 10"/>
              <a:gd name="T32" fmla="*/ 2147483647 w 4249"/>
              <a:gd name="T33" fmla="*/ 2147483647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147483647 h 10"/>
              <a:gd name="T42" fmla="*/ 2147483647 w 4249"/>
              <a:gd name="T43" fmla="*/ 2147483647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147483647 h 10"/>
              <a:gd name="T52" fmla="*/ 2147483647 w 4249"/>
              <a:gd name="T53" fmla="*/ 2147483647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147483647 h 10"/>
              <a:gd name="T62" fmla="*/ 2147483647 w 4249"/>
              <a:gd name="T63" fmla="*/ 2147483647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147483647 h 10"/>
              <a:gd name="T72" fmla="*/ 2147483647 w 4249"/>
              <a:gd name="T73" fmla="*/ 2147483647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147483647 h 10"/>
              <a:gd name="T82" fmla="*/ 2147483647 w 4249"/>
              <a:gd name="T83" fmla="*/ 2147483647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147483647 h 10"/>
              <a:gd name="T92" fmla="*/ 2147483647 w 4249"/>
              <a:gd name="T93" fmla="*/ 2147483647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147483647 h 10"/>
              <a:gd name="T102" fmla="*/ 2147483647 w 4249"/>
              <a:gd name="T103" fmla="*/ 2147483647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147483647 h 10"/>
              <a:gd name="T112" fmla="*/ 2147483647 w 4249"/>
              <a:gd name="T113" fmla="*/ 2147483647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147483647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19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7 w 4249"/>
              <a:gd name="T1" fmla="*/ 2147483647 h 9"/>
              <a:gd name="T2" fmla="*/ 2147483647 w 4249"/>
              <a:gd name="T3" fmla="*/ 2147483647 h 9"/>
              <a:gd name="T4" fmla="*/ 2147483647 w 4249"/>
              <a:gd name="T5" fmla="*/ 0 h 9"/>
              <a:gd name="T6" fmla="*/ 2147483647 w 4249"/>
              <a:gd name="T7" fmla="*/ 0 h 9"/>
              <a:gd name="T8" fmla="*/ 2147483647 w 4249"/>
              <a:gd name="T9" fmla="*/ 0 h 9"/>
              <a:gd name="T10" fmla="*/ 2147483647 w 4249"/>
              <a:gd name="T11" fmla="*/ 2147483647 h 9"/>
              <a:gd name="T12" fmla="*/ 2147483647 w 4249"/>
              <a:gd name="T13" fmla="*/ 2147483647 h 9"/>
              <a:gd name="T14" fmla="*/ 2147483647 w 4249"/>
              <a:gd name="T15" fmla="*/ 0 h 9"/>
              <a:gd name="T16" fmla="*/ 2147483647 w 4249"/>
              <a:gd name="T17" fmla="*/ 0 h 9"/>
              <a:gd name="T18" fmla="*/ 2147483647 w 4249"/>
              <a:gd name="T19" fmla="*/ 0 h 9"/>
              <a:gd name="T20" fmla="*/ 2147483647 w 4249"/>
              <a:gd name="T21" fmla="*/ 2147483647 h 9"/>
              <a:gd name="T22" fmla="*/ 2147483647 w 4249"/>
              <a:gd name="T23" fmla="*/ 2147483647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147483647 h 9"/>
              <a:gd name="T32" fmla="*/ 2147483647 w 4249"/>
              <a:gd name="T33" fmla="*/ 2147483647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147483647 h 9"/>
              <a:gd name="T42" fmla="*/ 2147483647 w 4249"/>
              <a:gd name="T43" fmla="*/ 2147483647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147483647 h 9"/>
              <a:gd name="T52" fmla="*/ 2147483647 w 4249"/>
              <a:gd name="T53" fmla="*/ 2147483647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147483647 h 9"/>
              <a:gd name="T62" fmla="*/ 2147483647 w 4249"/>
              <a:gd name="T63" fmla="*/ 2147483647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147483647 h 9"/>
              <a:gd name="T72" fmla="*/ 2147483647 w 4249"/>
              <a:gd name="T73" fmla="*/ 2147483647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147483647 h 9"/>
              <a:gd name="T82" fmla="*/ 2147483647 w 4249"/>
              <a:gd name="T83" fmla="*/ 2147483647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147483647 h 9"/>
              <a:gd name="T92" fmla="*/ 2147483647 w 4249"/>
              <a:gd name="T93" fmla="*/ 2147483647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147483647 h 9"/>
              <a:gd name="T102" fmla="*/ 2147483647 w 4249"/>
              <a:gd name="T103" fmla="*/ 2147483647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147483647 h 9"/>
              <a:gd name="T112" fmla="*/ 2147483647 w 4249"/>
              <a:gd name="T113" fmla="*/ 2147483647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147483647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20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1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2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3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4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5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6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7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8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29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0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1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7 h 23"/>
              <a:gd name="T2" fmla="*/ 2147483647 w 19"/>
              <a:gd name="T3" fmla="*/ 0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0 w 19"/>
              <a:gd name="T9" fmla="*/ 214748364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32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7 h 41"/>
              <a:gd name="T2" fmla="*/ 2147483647 w 19"/>
              <a:gd name="T3" fmla="*/ 0 h 41"/>
              <a:gd name="T4" fmla="*/ 2147483647 w 19"/>
              <a:gd name="T5" fmla="*/ 2147483647 h 41"/>
              <a:gd name="T6" fmla="*/ 2147483647 w 19"/>
              <a:gd name="T7" fmla="*/ 2147483647 h 41"/>
              <a:gd name="T8" fmla="*/ 0 w 19"/>
              <a:gd name="T9" fmla="*/ 2147483647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33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7 h 23"/>
              <a:gd name="T2" fmla="*/ 2147483647 w 19"/>
              <a:gd name="T3" fmla="*/ 0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0 w 19"/>
              <a:gd name="T9" fmla="*/ 214748364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34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5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6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7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8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39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0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1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2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3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4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5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6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7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8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49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0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1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2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3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4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5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6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7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8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59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0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1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2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3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4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5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6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7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8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69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0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1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2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3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4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7 w 41"/>
              <a:gd name="T1" fmla="*/ 0 h 18"/>
              <a:gd name="T2" fmla="*/ 2147483647 w 41"/>
              <a:gd name="T3" fmla="*/ 2147483647 h 18"/>
              <a:gd name="T4" fmla="*/ 2147483647 w 41"/>
              <a:gd name="T5" fmla="*/ 2147483647 h 18"/>
              <a:gd name="T6" fmla="*/ 0 w 41"/>
              <a:gd name="T7" fmla="*/ 2147483647 h 18"/>
              <a:gd name="T8" fmla="*/ 2147483647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75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7 w 41"/>
              <a:gd name="T1" fmla="*/ 0 h 19"/>
              <a:gd name="T2" fmla="*/ 2147483647 w 41"/>
              <a:gd name="T3" fmla="*/ 2147483647 h 19"/>
              <a:gd name="T4" fmla="*/ 2147483647 w 41"/>
              <a:gd name="T5" fmla="*/ 2147483647 h 19"/>
              <a:gd name="T6" fmla="*/ 0 w 41"/>
              <a:gd name="T7" fmla="*/ 2147483647 h 19"/>
              <a:gd name="T8" fmla="*/ 2147483647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76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7 w 41"/>
              <a:gd name="T1" fmla="*/ 0 h 19"/>
              <a:gd name="T2" fmla="*/ 2147483647 w 41"/>
              <a:gd name="T3" fmla="*/ 2147483647 h 19"/>
              <a:gd name="T4" fmla="*/ 2147483647 w 41"/>
              <a:gd name="T5" fmla="*/ 2147483647 h 19"/>
              <a:gd name="T6" fmla="*/ 0 w 41"/>
              <a:gd name="T7" fmla="*/ 2147483647 h 19"/>
              <a:gd name="T8" fmla="*/ 2147483647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9477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8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79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0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1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2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3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4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5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9486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59487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59488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59489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59490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59491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59492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59493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59494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59495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59496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59497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5950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5950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59506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5950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59508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59509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59510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59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59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59500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59502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59503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59501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7 w 3452"/>
              <a:gd name="T1" fmla="*/ 2147483647 h 2089"/>
              <a:gd name="T2" fmla="*/ 2147483647 w 3452"/>
              <a:gd name="T3" fmla="*/ 2147483647 h 2089"/>
              <a:gd name="T4" fmla="*/ 2147483647 w 3452"/>
              <a:gd name="T5" fmla="*/ 2147483647 h 2089"/>
              <a:gd name="T6" fmla="*/ 2147483647 w 3452"/>
              <a:gd name="T7" fmla="*/ 2147483647 h 2089"/>
              <a:gd name="T8" fmla="*/ 2147483647 w 3452"/>
              <a:gd name="T9" fmla="*/ 2147483647 h 2089"/>
              <a:gd name="T10" fmla="*/ 2147483647 w 3452"/>
              <a:gd name="T11" fmla="*/ 2147483647 h 2089"/>
              <a:gd name="T12" fmla="*/ 2147483647 w 3452"/>
              <a:gd name="T13" fmla="*/ 2147483647 h 2089"/>
              <a:gd name="T14" fmla="*/ 2147483647 w 3452"/>
              <a:gd name="T15" fmla="*/ 2147483647 h 2089"/>
              <a:gd name="T16" fmla="*/ 2147483647 w 3452"/>
              <a:gd name="T17" fmla="*/ 2147483647 h 2089"/>
              <a:gd name="T18" fmla="*/ 2147483647 w 3452"/>
              <a:gd name="T19" fmla="*/ 2147483647 h 2089"/>
              <a:gd name="T20" fmla="*/ 2147483647 w 3452"/>
              <a:gd name="T21" fmla="*/ 2147483647 h 2089"/>
              <a:gd name="T22" fmla="*/ 2147483647 w 3452"/>
              <a:gd name="T23" fmla="*/ 2147483647 h 2089"/>
              <a:gd name="T24" fmla="*/ 2147483647 w 3452"/>
              <a:gd name="T25" fmla="*/ 2147483647 h 2089"/>
              <a:gd name="T26" fmla="*/ 2147483647 w 3452"/>
              <a:gd name="T27" fmla="*/ 2147483647 h 2089"/>
              <a:gd name="T28" fmla="*/ 2147483647 w 3452"/>
              <a:gd name="T29" fmla="*/ 0 h 2089"/>
              <a:gd name="T30" fmla="*/ 2147483647 w 3452"/>
              <a:gd name="T31" fmla="*/ 2147483647 h 2089"/>
              <a:gd name="T32" fmla="*/ 2147483647 w 3452"/>
              <a:gd name="T33" fmla="*/ 2147483647 h 2089"/>
              <a:gd name="T34" fmla="*/ 2147483647 w 3452"/>
              <a:gd name="T35" fmla="*/ 2147483647 h 2089"/>
              <a:gd name="T36" fmla="*/ 2147483647 w 3452"/>
              <a:gd name="T37" fmla="*/ 2147483647 h 2089"/>
              <a:gd name="T38" fmla="*/ 2147483647 w 3452"/>
              <a:gd name="T39" fmla="*/ 2147483647 h 2089"/>
              <a:gd name="T40" fmla="*/ 2147483647 w 3452"/>
              <a:gd name="T41" fmla="*/ 2147483647 h 2089"/>
              <a:gd name="T42" fmla="*/ 2147483647 w 3452"/>
              <a:gd name="T43" fmla="*/ 2147483647 h 2089"/>
              <a:gd name="T44" fmla="*/ 2147483647 w 3452"/>
              <a:gd name="T45" fmla="*/ 2147483647 h 2089"/>
              <a:gd name="T46" fmla="*/ 2147483647 w 3452"/>
              <a:gd name="T47" fmla="*/ 2147483647 h 2089"/>
              <a:gd name="T48" fmla="*/ 2147483647 w 3452"/>
              <a:gd name="T49" fmla="*/ 2147483647 h 2089"/>
              <a:gd name="T50" fmla="*/ 2147483647 w 3452"/>
              <a:gd name="T51" fmla="*/ 2147483647 h 2089"/>
              <a:gd name="T52" fmla="*/ 2147483647 w 3452"/>
              <a:gd name="T53" fmla="*/ 2147483647 h 2089"/>
              <a:gd name="T54" fmla="*/ 2147483647 w 3452"/>
              <a:gd name="T55" fmla="*/ 2147483647 h 2089"/>
              <a:gd name="T56" fmla="*/ 2147483647 w 3452"/>
              <a:gd name="T57" fmla="*/ 2147483647 h 2089"/>
              <a:gd name="T58" fmla="*/ 2147483647 w 3452"/>
              <a:gd name="T59" fmla="*/ 2147483647 h 2089"/>
              <a:gd name="T60" fmla="*/ 2147483647 w 3452"/>
              <a:gd name="T61" fmla="*/ 2147483647 h 2089"/>
              <a:gd name="T62" fmla="*/ 2147483647 w 3452"/>
              <a:gd name="T63" fmla="*/ 2147483647 h 2089"/>
              <a:gd name="T64" fmla="*/ 2147483647 w 3452"/>
              <a:gd name="T65" fmla="*/ 2147483647 h 2089"/>
              <a:gd name="T66" fmla="*/ 2147483647 w 3452"/>
              <a:gd name="T67" fmla="*/ 2147483647 h 2089"/>
              <a:gd name="T68" fmla="*/ 2147483647 w 3452"/>
              <a:gd name="T69" fmla="*/ 2147483647 h 2089"/>
              <a:gd name="T70" fmla="*/ 2147483647 w 3452"/>
              <a:gd name="T71" fmla="*/ 2147483647 h 2089"/>
              <a:gd name="T72" fmla="*/ 2147483647 w 3452"/>
              <a:gd name="T73" fmla="*/ 2147483647 h 2089"/>
              <a:gd name="T74" fmla="*/ 2147483647 w 3452"/>
              <a:gd name="T75" fmla="*/ 2147483647 h 2089"/>
              <a:gd name="T76" fmla="*/ 2147483647 w 3452"/>
              <a:gd name="T77" fmla="*/ 2147483647 h 2089"/>
              <a:gd name="T78" fmla="*/ 2147483647 w 3452"/>
              <a:gd name="T79" fmla="*/ 2147483647 h 2089"/>
              <a:gd name="T80" fmla="*/ 2147483647 w 3452"/>
              <a:gd name="T81" fmla="*/ 2147483647 h 2089"/>
              <a:gd name="T82" fmla="*/ 2147483647 w 3452"/>
              <a:gd name="T83" fmla="*/ 2147483647 h 2089"/>
              <a:gd name="T84" fmla="*/ 2147483647 w 3452"/>
              <a:gd name="T85" fmla="*/ 2147483647 h 2089"/>
              <a:gd name="T86" fmla="*/ 2147483647 w 3452"/>
              <a:gd name="T87" fmla="*/ 2147483647 h 2089"/>
              <a:gd name="T88" fmla="*/ 2147483647 w 3452"/>
              <a:gd name="T89" fmla="*/ 2147483647 h 2089"/>
              <a:gd name="T90" fmla="*/ 2147483647 w 3452"/>
              <a:gd name="T91" fmla="*/ 2147483647 h 2089"/>
              <a:gd name="T92" fmla="*/ 2147483647 w 3452"/>
              <a:gd name="T93" fmla="*/ 2147483647 h 2089"/>
              <a:gd name="T94" fmla="*/ 2147483647 w 3452"/>
              <a:gd name="T95" fmla="*/ 2147483647 h 2089"/>
              <a:gd name="T96" fmla="*/ 2147483647 w 3452"/>
              <a:gd name="T97" fmla="*/ 2147483647 h 2089"/>
              <a:gd name="T98" fmla="*/ 2147483647 w 3452"/>
              <a:gd name="T99" fmla="*/ 2147483647 h 2089"/>
              <a:gd name="T100" fmla="*/ 2147483647 w 3452"/>
              <a:gd name="T101" fmla="*/ 2147483647 h 2089"/>
              <a:gd name="T102" fmla="*/ 2147483647 w 3452"/>
              <a:gd name="T103" fmla="*/ 2147483647 h 2089"/>
              <a:gd name="T104" fmla="*/ 2147483647 w 3452"/>
              <a:gd name="T105" fmla="*/ 2147483647 h 2089"/>
              <a:gd name="T106" fmla="*/ 2147483647 w 3452"/>
              <a:gd name="T107" fmla="*/ 2147483647 h 2089"/>
              <a:gd name="T108" fmla="*/ 2147483647 w 3452"/>
              <a:gd name="T109" fmla="*/ 2147483647 h 2089"/>
              <a:gd name="T110" fmla="*/ 2147483647 w 3452"/>
              <a:gd name="T111" fmla="*/ 2147483647 h 2089"/>
              <a:gd name="T112" fmla="*/ 2147483647 w 3452"/>
              <a:gd name="T113" fmla="*/ 2147483647 h 2089"/>
              <a:gd name="T114" fmla="*/ 2147483647 w 3452"/>
              <a:gd name="T115" fmla="*/ 2147483647 h 2089"/>
              <a:gd name="T116" fmla="*/ 2147483647 w 3452"/>
              <a:gd name="T117" fmla="*/ 2147483647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0420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1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2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1444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61445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61446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61447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61448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61449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128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130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144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132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108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115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120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124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136 - 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133 – </a:t>
            </a:r>
            <a:r>
              <a:rPr lang="pt-BR" sz="1600" b="1">
                <a:solidFill>
                  <a:srgbClr val="FFFF00"/>
                </a:solidFill>
              </a:rPr>
              <a:t>127</a:t>
            </a:r>
            <a:r>
              <a:rPr 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61450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61451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61452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1453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61454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61467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pt-BR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61468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61470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71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72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1469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pt-BR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b="1">
                  <a:solidFill>
                    <a:schemeClr val="bg1"/>
                  </a:solidFill>
                </a:rPr>
                <a:t> ( E</a:t>
              </a:r>
              <a:r>
                <a:rPr lang="pt-BR" b="1" baseline="-25000">
                  <a:solidFill>
                    <a:schemeClr val="bg1"/>
                  </a:solidFill>
                </a:rPr>
                <a:t>O</a:t>
              </a:r>
              <a:r>
                <a:rPr lang="pt-BR" b="1">
                  <a:solidFill>
                    <a:schemeClr val="bg1"/>
                  </a:solidFill>
                </a:rPr>
                <a:t> – x)</a:t>
              </a:r>
              <a:r>
                <a:rPr lang="pt-BR" b="1" baseline="30000">
                  <a:solidFill>
                    <a:schemeClr val="bg1"/>
                  </a:solidFill>
                </a:rPr>
                <a:t>2</a:t>
              </a:r>
              <a:r>
                <a:rPr lang="pt-BR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61455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1456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61460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pt-BR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61461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pt-BR" b="1">
                  <a:solidFill>
                    <a:srgbClr val="FFFF00"/>
                  </a:solidFill>
                </a:rPr>
                <a:t>1004</a:t>
              </a:r>
              <a:r>
                <a:rPr lang="pt-BR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61462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pt-BR" b="1">
                  <a:solidFill>
                    <a:schemeClr val="bg1"/>
                  </a:solidFill>
                </a:rPr>
                <a:t>= </a:t>
              </a:r>
              <a:r>
                <a:rPr lang="pt-BR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61463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61464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65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66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61457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1458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1459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1600" b="1">
                <a:solidFill>
                  <a:schemeClr val="bg1"/>
                </a:solidFill>
              </a:rPr>
              <a:t>TOTAL 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2468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62469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0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1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62472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2473" name="Picture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4" name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5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62476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62477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62478" name="Picture 1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9" name="Picture 1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0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2481" name="Picture 2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82" name="Picture 2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3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62484" name="Picture 2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85" name="Picture 2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6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62487" name="Picture 26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88" name="Picture 27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9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62490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62491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62492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93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62494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62495" name="Picture 3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96" name="Picture 3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97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62498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2499" name="Picture 38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00" name="Picture 39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01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62502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62503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62504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62505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62506" name="Picture 45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07" name="Picture 46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08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62509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62510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62511" name="Picture 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12" name="Picture 5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13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7 w 965"/>
              <a:gd name="T3" fmla="*/ 2147483647 h 23"/>
              <a:gd name="T4" fmla="*/ 2147483647 w 965"/>
              <a:gd name="T5" fmla="*/ 2147483647 h 23"/>
              <a:gd name="T6" fmla="*/ 0 w 965"/>
              <a:gd name="T7" fmla="*/ 2147483647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62514" name="Picture 53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15" name="Picture 54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16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62517" name="Picture 5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18" name="Picture 57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19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62520" name="Picture 59"/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21" name="Picture 60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22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62523" name="Picture 62"/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24" name="Picture 63"/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25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62526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62527" name="Picture 66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28" name="Picture 67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29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7 w 562"/>
              <a:gd name="T3" fmla="*/ 2147483647 h 23"/>
              <a:gd name="T4" fmla="*/ 2147483647 w 562"/>
              <a:gd name="T5" fmla="*/ 2147483647 h 23"/>
              <a:gd name="T6" fmla="*/ 0 w 562"/>
              <a:gd name="T7" fmla="*/ 2147483647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62530" name="Picture 69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31" name="Picture 70"/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32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62533" name="Picture 72"/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34" name="Picture 73"/>
          <p:cNvPicPr>
            <a:picLocks noChangeAspect="1" noChangeArrowheads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35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62536" name="Picture 75"/>
          <p:cNvPicPr>
            <a:picLocks noChangeAspect="1" noChangeArrowheads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537" name="Picture 76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38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62539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349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6349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/>
            </a:p>
          </p:txBody>
        </p:sp>
        <p:sp>
          <p:nvSpPr>
            <p:cNvPr id="6349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49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49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2301251 h 5568"/>
                <a:gd name="T2" fmla="*/ 22341298 w 8816"/>
                <a:gd name="T3" fmla="*/ 0 h 5568"/>
                <a:gd name="T4" fmla="*/ 2147483647 w 8816"/>
                <a:gd name="T5" fmla="*/ 0 h 5568"/>
                <a:gd name="T6" fmla="*/ 2147483647 w 8816"/>
                <a:gd name="T7" fmla="*/ 22301251 h 5568"/>
                <a:gd name="T8" fmla="*/ 2147483647 w 8816"/>
                <a:gd name="T9" fmla="*/ 2147483647 h 5568"/>
                <a:gd name="T10" fmla="*/ 2147483647 w 8816"/>
                <a:gd name="T11" fmla="*/ 2147483647 h 5568"/>
                <a:gd name="T12" fmla="*/ 22341298 w 8816"/>
                <a:gd name="T13" fmla="*/ 2147483647 h 5568"/>
                <a:gd name="T14" fmla="*/ 0 w 8816"/>
                <a:gd name="T15" fmla="*/ 2147483647 h 5568"/>
                <a:gd name="T16" fmla="*/ 0 w 8816"/>
                <a:gd name="T17" fmla="*/ 22301251 h 5568"/>
                <a:gd name="T18" fmla="*/ 44681631 w 8816"/>
                <a:gd name="T19" fmla="*/ 2147483647 h 5568"/>
                <a:gd name="T20" fmla="*/ 22341298 w 8816"/>
                <a:gd name="T21" fmla="*/ 2147483647 h 5568"/>
                <a:gd name="T22" fmla="*/ 2147483647 w 8816"/>
                <a:gd name="T23" fmla="*/ 2147483647 h 5568"/>
                <a:gd name="T24" fmla="*/ 2147483647 w 8816"/>
                <a:gd name="T25" fmla="*/ 2147483647 h 5568"/>
                <a:gd name="T26" fmla="*/ 2147483647 w 8816"/>
                <a:gd name="T27" fmla="*/ 22301251 h 5568"/>
                <a:gd name="T28" fmla="*/ 2147483647 w 8816"/>
                <a:gd name="T29" fmla="*/ 44602502 h 5568"/>
                <a:gd name="T30" fmla="*/ 22341298 w 8816"/>
                <a:gd name="T31" fmla="*/ 44602502 h 5568"/>
                <a:gd name="T32" fmla="*/ 44681631 w 8816"/>
                <a:gd name="T33" fmla="*/ 22301251 h 5568"/>
                <a:gd name="T34" fmla="*/ 44681631 w 8816"/>
                <a:gd name="T35" fmla="*/ 2147483647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49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49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49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7 h 2147"/>
                <a:gd name="T2" fmla="*/ 25201980 w 19"/>
                <a:gd name="T3" fmla="*/ 0 h 2147"/>
                <a:gd name="T4" fmla="*/ 47884556 w 19"/>
                <a:gd name="T5" fmla="*/ 0 h 2147"/>
                <a:gd name="T6" fmla="*/ 25201980 w 19"/>
                <a:gd name="T7" fmla="*/ 2147483647 h 2147"/>
                <a:gd name="T8" fmla="*/ 0 w 19"/>
                <a:gd name="T9" fmla="*/ 2147483647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0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0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0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0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98286895 w 4249"/>
                <a:gd name="T1" fmla="*/ 25201563 h 20"/>
                <a:gd name="T2" fmla="*/ 367942840 w 4249"/>
                <a:gd name="T3" fmla="*/ 25201563 h 20"/>
                <a:gd name="T4" fmla="*/ 564515042 w 4249"/>
                <a:gd name="T5" fmla="*/ 2520950 h 20"/>
                <a:gd name="T6" fmla="*/ 688003501 w 4249"/>
                <a:gd name="T7" fmla="*/ 2520950 h 20"/>
                <a:gd name="T8" fmla="*/ 783769446 w 4249"/>
                <a:gd name="T9" fmla="*/ 2520950 h 20"/>
                <a:gd name="T10" fmla="*/ 980340060 w 4249"/>
                <a:gd name="T11" fmla="*/ 27720925 h 20"/>
                <a:gd name="T12" fmla="*/ 1249997593 w 4249"/>
                <a:gd name="T13" fmla="*/ 27720925 h 20"/>
                <a:gd name="T14" fmla="*/ 1446569795 w 4249"/>
                <a:gd name="T15" fmla="*/ 5040313 h 20"/>
                <a:gd name="T16" fmla="*/ 1570058254 w 4249"/>
                <a:gd name="T17" fmla="*/ 5040313 h 20"/>
                <a:gd name="T18" fmla="*/ 1668343561 w 4249"/>
                <a:gd name="T19" fmla="*/ 5040313 h 20"/>
                <a:gd name="T20" fmla="*/ 1864915763 w 4249"/>
                <a:gd name="T21" fmla="*/ 30241875 h 20"/>
                <a:gd name="T22" fmla="*/ 2134571708 w 4249"/>
                <a:gd name="T23" fmla="*/ 30241875 h 20"/>
                <a:gd name="T24" fmla="*/ 2147483647 w 4249"/>
                <a:gd name="T25" fmla="*/ 7559675 h 20"/>
                <a:gd name="T26" fmla="*/ 2147483647 w 4249"/>
                <a:gd name="T27" fmla="*/ 7559675 h 20"/>
                <a:gd name="T28" fmla="*/ 2147483647 w 4249"/>
                <a:gd name="T29" fmla="*/ 7559675 h 20"/>
                <a:gd name="T30" fmla="*/ 2147483647 w 4249"/>
                <a:gd name="T31" fmla="*/ 32761238 h 20"/>
                <a:gd name="T32" fmla="*/ 2147483647 w 4249"/>
                <a:gd name="T33" fmla="*/ 32761238 h 20"/>
                <a:gd name="T34" fmla="*/ 2147483647 w 4249"/>
                <a:gd name="T35" fmla="*/ 7559675 h 20"/>
                <a:gd name="T36" fmla="*/ 2147483647 w 4249"/>
                <a:gd name="T37" fmla="*/ 7559675 h 20"/>
                <a:gd name="T38" fmla="*/ 2147483647 w 4249"/>
                <a:gd name="T39" fmla="*/ 10080625 h 20"/>
                <a:gd name="T40" fmla="*/ 2147483647 w 4249"/>
                <a:gd name="T41" fmla="*/ 32761238 h 20"/>
                <a:gd name="T42" fmla="*/ 2147483647 w 4249"/>
                <a:gd name="T43" fmla="*/ 32761238 h 20"/>
                <a:gd name="T44" fmla="*/ 2147483647 w 4249"/>
                <a:gd name="T45" fmla="*/ 10080625 h 20"/>
                <a:gd name="T46" fmla="*/ 2147483647 w 4249"/>
                <a:gd name="T47" fmla="*/ 10080625 h 20"/>
                <a:gd name="T48" fmla="*/ 2147483647 w 4249"/>
                <a:gd name="T49" fmla="*/ 10080625 h 20"/>
                <a:gd name="T50" fmla="*/ 2147483647 w 4249"/>
                <a:gd name="T51" fmla="*/ 35282188 h 20"/>
                <a:gd name="T52" fmla="*/ 2147483647 w 4249"/>
                <a:gd name="T53" fmla="*/ 37801550 h 20"/>
                <a:gd name="T54" fmla="*/ 2147483647 w 4249"/>
                <a:gd name="T55" fmla="*/ 12601575 h 20"/>
                <a:gd name="T56" fmla="*/ 2147483647 w 4249"/>
                <a:gd name="T57" fmla="*/ 12601575 h 20"/>
                <a:gd name="T58" fmla="*/ 2147483647 w 4249"/>
                <a:gd name="T59" fmla="*/ 12601575 h 20"/>
                <a:gd name="T60" fmla="*/ 2147483647 w 4249"/>
                <a:gd name="T61" fmla="*/ 37801550 h 20"/>
                <a:gd name="T62" fmla="*/ 2147483647 w 4249"/>
                <a:gd name="T63" fmla="*/ 37801550 h 20"/>
                <a:gd name="T64" fmla="*/ 2147483647 w 4249"/>
                <a:gd name="T65" fmla="*/ 15120938 h 20"/>
                <a:gd name="T66" fmla="*/ 2147483647 w 4249"/>
                <a:gd name="T67" fmla="*/ 15120938 h 20"/>
                <a:gd name="T68" fmla="*/ 2147483647 w 4249"/>
                <a:gd name="T69" fmla="*/ 15120938 h 20"/>
                <a:gd name="T70" fmla="*/ 2147483647 w 4249"/>
                <a:gd name="T71" fmla="*/ 40322500 h 20"/>
                <a:gd name="T72" fmla="*/ 2147483647 w 4249"/>
                <a:gd name="T73" fmla="*/ 40322500 h 20"/>
                <a:gd name="T74" fmla="*/ 2147483647 w 4249"/>
                <a:gd name="T75" fmla="*/ 17640300 h 20"/>
                <a:gd name="T76" fmla="*/ 2147483647 w 4249"/>
                <a:gd name="T77" fmla="*/ 17640300 h 20"/>
                <a:gd name="T78" fmla="*/ 2147483647 w 4249"/>
                <a:gd name="T79" fmla="*/ 17640300 h 20"/>
                <a:gd name="T80" fmla="*/ 2147483647 w 4249"/>
                <a:gd name="T81" fmla="*/ 42843450 h 20"/>
                <a:gd name="T82" fmla="*/ 2147483647 w 4249"/>
                <a:gd name="T83" fmla="*/ 42843450 h 20"/>
                <a:gd name="T84" fmla="*/ 2147483647 w 4249"/>
                <a:gd name="T85" fmla="*/ 17640300 h 20"/>
                <a:gd name="T86" fmla="*/ 2147483647 w 4249"/>
                <a:gd name="T87" fmla="*/ 17640300 h 20"/>
                <a:gd name="T88" fmla="*/ 2147483647 w 4249"/>
                <a:gd name="T89" fmla="*/ 17640300 h 20"/>
                <a:gd name="T90" fmla="*/ 2147483647 w 4249"/>
                <a:gd name="T91" fmla="*/ 42843450 h 20"/>
                <a:gd name="T92" fmla="*/ 2147483647 w 4249"/>
                <a:gd name="T93" fmla="*/ 45362813 h 20"/>
                <a:gd name="T94" fmla="*/ 2147483647 w 4249"/>
                <a:gd name="T95" fmla="*/ 20161250 h 20"/>
                <a:gd name="T96" fmla="*/ 2147483647 w 4249"/>
                <a:gd name="T97" fmla="*/ 20161250 h 20"/>
                <a:gd name="T98" fmla="*/ 2147483647 w 4249"/>
                <a:gd name="T99" fmla="*/ 20161250 h 20"/>
                <a:gd name="T100" fmla="*/ 2147483647 w 4249"/>
                <a:gd name="T101" fmla="*/ 45362813 h 20"/>
                <a:gd name="T102" fmla="*/ 2147483647 w 4249"/>
                <a:gd name="T103" fmla="*/ 45362813 h 20"/>
                <a:gd name="T104" fmla="*/ 2147483647 w 4249"/>
                <a:gd name="T105" fmla="*/ 22682200 h 20"/>
                <a:gd name="T106" fmla="*/ 2147483647 w 4249"/>
                <a:gd name="T107" fmla="*/ 22682200 h 20"/>
                <a:gd name="T108" fmla="*/ 2147483647 w 4249"/>
                <a:gd name="T109" fmla="*/ 22682200 h 20"/>
                <a:gd name="T110" fmla="*/ 2147483647 w 4249"/>
                <a:gd name="T111" fmla="*/ 47883763 h 20"/>
                <a:gd name="T112" fmla="*/ 2147483647 w 4249"/>
                <a:gd name="T113" fmla="*/ 50403125 h 20"/>
                <a:gd name="T114" fmla="*/ 2147483647 w 4249"/>
                <a:gd name="T115" fmla="*/ 25201563 h 20"/>
                <a:gd name="T116" fmla="*/ 2147483647 w 4249"/>
                <a:gd name="T117" fmla="*/ 25201563 h 20"/>
                <a:gd name="T118" fmla="*/ 2147483647 w 4249"/>
                <a:gd name="T119" fmla="*/ 25201563 h 20"/>
                <a:gd name="T120" fmla="*/ 2147483647 w 4249"/>
                <a:gd name="T121" fmla="*/ 50403125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1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1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1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1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6733438 w 3452"/>
                <a:gd name="T1" fmla="*/ 2147483647 h 2089"/>
                <a:gd name="T2" fmla="*/ 662801888 w 3452"/>
                <a:gd name="T3" fmla="*/ 2147483647 h 2089"/>
                <a:gd name="T4" fmla="*/ 1091226863 w 3452"/>
                <a:gd name="T5" fmla="*/ 2147483647 h 2089"/>
                <a:gd name="T6" fmla="*/ 1459171263 w 3452"/>
                <a:gd name="T7" fmla="*/ 2147483647 h 2089"/>
                <a:gd name="T8" fmla="*/ 1713706250 w 3452"/>
                <a:gd name="T9" fmla="*/ 2147483647 h 2089"/>
                <a:gd name="T10" fmla="*/ 1985883125 w 3452"/>
                <a:gd name="T11" fmla="*/ 2147483647 h 2089"/>
                <a:gd name="T12" fmla="*/ 2147483647 w 3452"/>
                <a:gd name="T13" fmla="*/ 2147483647 h 2089"/>
                <a:gd name="T14" fmla="*/ 2147483647 w 3452"/>
                <a:gd name="T15" fmla="*/ 2147483647 h 2089"/>
                <a:gd name="T16" fmla="*/ 2147483647 w 3452"/>
                <a:gd name="T17" fmla="*/ 1963201221 h 2089"/>
                <a:gd name="T18" fmla="*/ 2147483647 w 3452"/>
                <a:gd name="T19" fmla="*/ 1197073605 h 2089"/>
                <a:gd name="T20" fmla="*/ 2147483647 w 3452"/>
                <a:gd name="T21" fmla="*/ 723285747 h 2089"/>
                <a:gd name="T22" fmla="*/ 2147483647 w 3452"/>
                <a:gd name="T23" fmla="*/ 352821928 h 2089"/>
                <a:gd name="T24" fmla="*/ 2147483647 w 3452"/>
                <a:gd name="T25" fmla="*/ 171370651 h 2089"/>
                <a:gd name="T26" fmla="*/ 2147483647 w 3452"/>
                <a:gd name="T27" fmla="*/ 42843456 h 2089"/>
                <a:gd name="T28" fmla="*/ 2147483647 w 3452"/>
                <a:gd name="T29" fmla="*/ 0 h 2089"/>
                <a:gd name="T30" fmla="*/ 2147483647 w 3452"/>
                <a:gd name="T31" fmla="*/ 42843456 h 2089"/>
                <a:gd name="T32" fmla="*/ 2147483647 w 3452"/>
                <a:gd name="T33" fmla="*/ 168851288 h 2089"/>
                <a:gd name="T34" fmla="*/ 2147483647 w 3452"/>
                <a:gd name="T35" fmla="*/ 350302565 h 2089"/>
                <a:gd name="T36" fmla="*/ 2147483647 w 3452"/>
                <a:gd name="T37" fmla="*/ 720764796 h 2089"/>
                <a:gd name="T38" fmla="*/ 2147483647 w 3452"/>
                <a:gd name="T39" fmla="*/ 1197073605 h 2089"/>
                <a:gd name="T40" fmla="*/ 2147483647 w 3452"/>
                <a:gd name="T41" fmla="*/ 1960681858 h 2089"/>
                <a:gd name="T42" fmla="*/ 2147483647 w 3452"/>
                <a:gd name="T43" fmla="*/ 2147483647 h 2089"/>
                <a:gd name="T44" fmla="*/ 2147483647 w 3452"/>
                <a:gd name="T45" fmla="*/ 2147483647 h 2089"/>
                <a:gd name="T46" fmla="*/ 2147483647 w 3452"/>
                <a:gd name="T47" fmla="*/ 2147483647 h 2089"/>
                <a:gd name="T48" fmla="*/ 2147483647 w 3452"/>
                <a:gd name="T49" fmla="*/ 2147483647 h 2089"/>
                <a:gd name="T50" fmla="*/ 2147483647 w 3452"/>
                <a:gd name="T51" fmla="*/ 2147483647 h 2089"/>
                <a:gd name="T52" fmla="*/ 2147483647 w 3452"/>
                <a:gd name="T53" fmla="*/ 2147483647 h 2089"/>
                <a:gd name="T54" fmla="*/ 2147483647 w 3452"/>
                <a:gd name="T55" fmla="*/ 2147483647 h 2089"/>
                <a:gd name="T56" fmla="*/ 2147483647 w 3452"/>
                <a:gd name="T57" fmla="*/ 2147483647 h 2089"/>
                <a:gd name="T58" fmla="*/ 2147483647 w 3452"/>
                <a:gd name="T59" fmla="*/ 2147483647 h 2089"/>
                <a:gd name="T60" fmla="*/ 2147483647 w 3452"/>
                <a:gd name="T61" fmla="*/ 2147483647 h 2089"/>
                <a:gd name="T62" fmla="*/ 2147483647 w 3452"/>
                <a:gd name="T63" fmla="*/ 2147483647 h 2089"/>
                <a:gd name="T64" fmla="*/ 2147483647 w 3452"/>
                <a:gd name="T65" fmla="*/ 2147483647 h 2089"/>
                <a:gd name="T66" fmla="*/ 2147483647 w 3452"/>
                <a:gd name="T67" fmla="*/ 2147483647 h 2089"/>
                <a:gd name="T68" fmla="*/ 2147483647 w 3452"/>
                <a:gd name="T69" fmla="*/ 2147483647 h 2089"/>
                <a:gd name="T70" fmla="*/ 2147483647 w 3452"/>
                <a:gd name="T71" fmla="*/ 2147483647 h 2089"/>
                <a:gd name="T72" fmla="*/ 2147483647 w 3452"/>
                <a:gd name="T73" fmla="*/ 2147483647 h 2089"/>
                <a:gd name="T74" fmla="*/ 2147483647 w 3452"/>
                <a:gd name="T75" fmla="*/ 2147483647 h 2089"/>
                <a:gd name="T76" fmla="*/ 2147483647 w 3452"/>
                <a:gd name="T77" fmla="*/ 1633061496 h 2089"/>
                <a:gd name="T78" fmla="*/ 2147483647 w 3452"/>
                <a:gd name="T79" fmla="*/ 1058465785 h 2089"/>
                <a:gd name="T80" fmla="*/ 2147483647 w 3452"/>
                <a:gd name="T81" fmla="*/ 587195701 h 2089"/>
                <a:gd name="T82" fmla="*/ 2147483647 w 3452"/>
                <a:gd name="T83" fmla="*/ 317539735 h 2089"/>
                <a:gd name="T84" fmla="*/ 2147483647 w 3452"/>
                <a:gd name="T85" fmla="*/ 161290024 h 2089"/>
                <a:gd name="T86" fmla="*/ 2147483647 w 3452"/>
                <a:gd name="T87" fmla="*/ 68043435 h 2089"/>
                <a:gd name="T88" fmla="*/ 2147483647 w 3452"/>
                <a:gd name="T89" fmla="*/ 55443446 h 2089"/>
                <a:gd name="T90" fmla="*/ 2147483647 w 3452"/>
                <a:gd name="T91" fmla="*/ 118448155 h 2089"/>
                <a:gd name="T92" fmla="*/ 2147483647 w 3452"/>
                <a:gd name="T93" fmla="*/ 259575339 h 2089"/>
                <a:gd name="T94" fmla="*/ 2147483647 w 3452"/>
                <a:gd name="T95" fmla="*/ 446068517 h 2089"/>
                <a:gd name="T96" fmla="*/ 2147483647 w 3452"/>
                <a:gd name="T97" fmla="*/ 897175760 h 2089"/>
                <a:gd name="T98" fmla="*/ 2147483647 w 3452"/>
                <a:gd name="T99" fmla="*/ 1433969916 h 2089"/>
                <a:gd name="T100" fmla="*/ 2147483647 w 3452"/>
                <a:gd name="T101" fmla="*/ 2147483647 h 2089"/>
                <a:gd name="T102" fmla="*/ 2147483647 w 3452"/>
                <a:gd name="T103" fmla="*/ 2147483647 h 2089"/>
                <a:gd name="T104" fmla="*/ 2147483647 w 3452"/>
                <a:gd name="T105" fmla="*/ 2147483647 h 2089"/>
                <a:gd name="T106" fmla="*/ 1874996250 w 3452"/>
                <a:gd name="T107" fmla="*/ 2147483647 h 2089"/>
                <a:gd name="T108" fmla="*/ 1678424063 w 3452"/>
                <a:gd name="T109" fmla="*/ 2147483647 h 2089"/>
                <a:gd name="T110" fmla="*/ 1353324700 w 3452"/>
                <a:gd name="T111" fmla="*/ 2147483647 h 2089"/>
                <a:gd name="T112" fmla="*/ 1048385000 w 3452"/>
                <a:gd name="T113" fmla="*/ 2147483647 h 2089"/>
                <a:gd name="T114" fmla="*/ 556953738 w 3452"/>
                <a:gd name="T115" fmla="*/ 2147483647 h 2089"/>
                <a:gd name="T116" fmla="*/ 60483750 w 3452"/>
                <a:gd name="T117" fmla="*/ 2147483647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2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2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2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98287643 h 41"/>
                <a:gd name="T2" fmla="*/ 25201980 w 19"/>
                <a:gd name="T3" fmla="*/ 0 h 41"/>
                <a:gd name="T4" fmla="*/ 47884556 w 19"/>
                <a:gd name="T5" fmla="*/ 5040351 h 41"/>
                <a:gd name="T6" fmla="*/ 25201980 w 19"/>
                <a:gd name="T7" fmla="*/ 103327994 h 41"/>
                <a:gd name="T8" fmla="*/ 0 w 19"/>
                <a:gd name="T9" fmla="*/ 9828764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3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3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3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4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5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6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5040351 w 41"/>
                <a:gd name="T1" fmla="*/ 0 h 18"/>
                <a:gd name="T2" fmla="*/ 103327994 w 41"/>
                <a:gd name="T3" fmla="*/ 22682200 h 18"/>
                <a:gd name="T4" fmla="*/ 98287643 w 41"/>
                <a:gd name="T5" fmla="*/ 45362813 h 18"/>
                <a:gd name="T6" fmla="*/ 0 w 41"/>
                <a:gd name="T7" fmla="*/ 22682200 h 18"/>
                <a:gd name="T8" fmla="*/ 5040351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7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7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57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7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8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8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8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358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6358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6358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6358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6358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6358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6358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6359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6359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6359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6359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6359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359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6359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359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6359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359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6360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6360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6360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6360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6360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6360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6360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6360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6360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6360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6361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6361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63612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6361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6361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6361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6361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6361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15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64520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/>
            </a:p>
          </p:txBody>
        </p:sp>
        <p:sp>
          <p:nvSpPr>
            <p:cNvPr id="64522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523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24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2301251 h 5568"/>
                <a:gd name="T2" fmla="*/ 22341298 w 8816"/>
                <a:gd name="T3" fmla="*/ 0 h 5568"/>
                <a:gd name="T4" fmla="*/ 2147483647 w 8816"/>
                <a:gd name="T5" fmla="*/ 0 h 5568"/>
                <a:gd name="T6" fmla="*/ 2147483647 w 8816"/>
                <a:gd name="T7" fmla="*/ 22301251 h 5568"/>
                <a:gd name="T8" fmla="*/ 2147483647 w 8816"/>
                <a:gd name="T9" fmla="*/ 2147483647 h 5568"/>
                <a:gd name="T10" fmla="*/ 2147483647 w 8816"/>
                <a:gd name="T11" fmla="*/ 2147483647 h 5568"/>
                <a:gd name="T12" fmla="*/ 22341298 w 8816"/>
                <a:gd name="T13" fmla="*/ 2147483647 h 5568"/>
                <a:gd name="T14" fmla="*/ 0 w 8816"/>
                <a:gd name="T15" fmla="*/ 2147483647 h 5568"/>
                <a:gd name="T16" fmla="*/ 0 w 8816"/>
                <a:gd name="T17" fmla="*/ 22301251 h 5568"/>
                <a:gd name="T18" fmla="*/ 44681631 w 8816"/>
                <a:gd name="T19" fmla="*/ 2147483647 h 5568"/>
                <a:gd name="T20" fmla="*/ 22341298 w 8816"/>
                <a:gd name="T21" fmla="*/ 2147483647 h 5568"/>
                <a:gd name="T22" fmla="*/ 2147483647 w 8816"/>
                <a:gd name="T23" fmla="*/ 2147483647 h 5568"/>
                <a:gd name="T24" fmla="*/ 2147483647 w 8816"/>
                <a:gd name="T25" fmla="*/ 2147483647 h 5568"/>
                <a:gd name="T26" fmla="*/ 2147483647 w 8816"/>
                <a:gd name="T27" fmla="*/ 22301251 h 5568"/>
                <a:gd name="T28" fmla="*/ 2147483647 w 8816"/>
                <a:gd name="T29" fmla="*/ 44602502 h 5568"/>
                <a:gd name="T30" fmla="*/ 22341298 w 8816"/>
                <a:gd name="T31" fmla="*/ 44602502 h 5568"/>
                <a:gd name="T32" fmla="*/ 44681631 w 8816"/>
                <a:gd name="T33" fmla="*/ 22301251 h 5568"/>
                <a:gd name="T34" fmla="*/ 44681631 w 8816"/>
                <a:gd name="T35" fmla="*/ 2147483647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25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26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27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28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29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7 h 2147"/>
                <a:gd name="T2" fmla="*/ 25201980 w 19"/>
                <a:gd name="T3" fmla="*/ 0 h 2147"/>
                <a:gd name="T4" fmla="*/ 47884556 w 19"/>
                <a:gd name="T5" fmla="*/ 0 h 2147"/>
                <a:gd name="T6" fmla="*/ 25201980 w 19"/>
                <a:gd name="T7" fmla="*/ 2147483647 h 2147"/>
                <a:gd name="T8" fmla="*/ 0 w 19"/>
                <a:gd name="T9" fmla="*/ 2147483647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30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31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32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33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34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35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36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37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38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39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0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1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98286895 w 4249"/>
                <a:gd name="T1" fmla="*/ 25201563 h 20"/>
                <a:gd name="T2" fmla="*/ 367942840 w 4249"/>
                <a:gd name="T3" fmla="*/ 25201563 h 20"/>
                <a:gd name="T4" fmla="*/ 564515042 w 4249"/>
                <a:gd name="T5" fmla="*/ 2520950 h 20"/>
                <a:gd name="T6" fmla="*/ 688003501 w 4249"/>
                <a:gd name="T7" fmla="*/ 2520950 h 20"/>
                <a:gd name="T8" fmla="*/ 783769446 w 4249"/>
                <a:gd name="T9" fmla="*/ 2520950 h 20"/>
                <a:gd name="T10" fmla="*/ 980340060 w 4249"/>
                <a:gd name="T11" fmla="*/ 27720925 h 20"/>
                <a:gd name="T12" fmla="*/ 1249997593 w 4249"/>
                <a:gd name="T13" fmla="*/ 27720925 h 20"/>
                <a:gd name="T14" fmla="*/ 1446569795 w 4249"/>
                <a:gd name="T15" fmla="*/ 5040313 h 20"/>
                <a:gd name="T16" fmla="*/ 1570058254 w 4249"/>
                <a:gd name="T17" fmla="*/ 5040313 h 20"/>
                <a:gd name="T18" fmla="*/ 1668343561 w 4249"/>
                <a:gd name="T19" fmla="*/ 5040313 h 20"/>
                <a:gd name="T20" fmla="*/ 1864915763 w 4249"/>
                <a:gd name="T21" fmla="*/ 30241875 h 20"/>
                <a:gd name="T22" fmla="*/ 2134571708 w 4249"/>
                <a:gd name="T23" fmla="*/ 30241875 h 20"/>
                <a:gd name="T24" fmla="*/ 2147483647 w 4249"/>
                <a:gd name="T25" fmla="*/ 7559675 h 20"/>
                <a:gd name="T26" fmla="*/ 2147483647 w 4249"/>
                <a:gd name="T27" fmla="*/ 7559675 h 20"/>
                <a:gd name="T28" fmla="*/ 2147483647 w 4249"/>
                <a:gd name="T29" fmla="*/ 7559675 h 20"/>
                <a:gd name="T30" fmla="*/ 2147483647 w 4249"/>
                <a:gd name="T31" fmla="*/ 32761238 h 20"/>
                <a:gd name="T32" fmla="*/ 2147483647 w 4249"/>
                <a:gd name="T33" fmla="*/ 32761238 h 20"/>
                <a:gd name="T34" fmla="*/ 2147483647 w 4249"/>
                <a:gd name="T35" fmla="*/ 7559675 h 20"/>
                <a:gd name="T36" fmla="*/ 2147483647 w 4249"/>
                <a:gd name="T37" fmla="*/ 7559675 h 20"/>
                <a:gd name="T38" fmla="*/ 2147483647 w 4249"/>
                <a:gd name="T39" fmla="*/ 10080625 h 20"/>
                <a:gd name="T40" fmla="*/ 2147483647 w 4249"/>
                <a:gd name="T41" fmla="*/ 32761238 h 20"/>
                <a:gd name="T42" fmla="*/ 2147483647 w 4249"/>
                <a:gd name="T43" fmla="*/ 32761238 h 20"/>
                <a:gd name="T44" fmla="*/ 2147483647 w 4249"/>
                <a:gd name="T45" fmla="*/ 10080625 h 20"/>
                <a:gd name="T46" fmla="*/ 2147483647 w 4249"/>
                <a:gd name="T47" fmla="*/ 10080625 h 20"/>
                <a:gd name="T48" fmla="*/ 2147483647 w 4249"/>
                <a:gd name="T49" fmla="*/ 10080625 h 20"/>
                <a:gd name="T50" fmla="*/ 2147483647 w 4249"/>
                <a:gd name="T51" fmla="*/ 35282188 h 20"/>
                <a:gd name="T52" fmla="*/ 2147483647 w 4249"/>
                <a:gd name="T53" fmla="*/ 37801550 h 20"/>
                <a:gd name="T54" fmla="*/ 2147483647 w 4249"/>
                <a:gd name="T55" fmla="*/ 12601575 h 20"/>
                <a:gd name="T56" fmla="*/ 2147483647 w 4249"/>
                <a:gd name="T57" fmla="*/ 12601575 h 20"/>
                <a:gd name="T58" fmla="*/ 2147483647 w 4249"/>
                <a:gd name="T59" fmla="*/ 12601575 h 20"/>
                <a:gd name="T60" fmla="*/ 2147483647 w 4249"/>
                <a:gd name="T61" fmla="*/ 37801550 h 20"/>
                <a:gd name="T62" fmla="*/ 2147483647 w 4249"/>
                <a:gd name="T63" fmla="*/ 37801550 h 20"/>
                <a:gd name="T64" fmla="*/ 2147483647 w 4249"/>
                <a:gd name="T65" fmla="*/ 15120938 h 20"/>
                <a:gd name="T66" fmla="*/ 2147483647 w 4249"/>
                <a:gd name="T67" fmla="*/ 15120938 h 20"/>
                <a:gd name="T68" fmla="*/ 2147483647 w 4249"/>
                <a:gd name="T69" fmla="*/ 15120938 h 20"/>
                <a:gd name="T70" fmla="*/ 2147483647 w 4249"/>
                <a:gd name="T71" fmla="*/ 40322500 h 20"/>
                <a:gd name="T72" fmla="*/ 2147483647 w 4249"/>
                <a:gd name="T73" fmla="*/ 40322500 h 20"/>
                <a:gd name="T74" fmla="*/ 2147483647 w 4249"/>
                <a:gd name="T75" fmla="*/ 17640300 h 20"/>
                <a:gd name="T76" fmla="*/ 2147483647 w 4249"/>
                <a:gd name="T77" fmla="*/ 17640300 h 20"/>
                <a:gd name="T78" fmla="*/ 2147483647 w 4249"/>
                <a:gd name="T79" fmla="*/ 17640300 h 20"/>
                <a:gd name="T80" fmla="*/ 2147483647 w 4249"/>
                <a:gd name="T81" fmla="*/ 42843450 h 20"/>
                <a:gd name="T82" fmla="*/ 2147483647 w 4249"/>
                <a:gd name="T83" fmla="*/ 42843450 h 20"/>
                <a:gd name="T84" fmla="*/ 2147483647 w 4249"/>
                <a:gd name="T85" fmla="*/ 17640300 h 20"/>
                <a:gd name="T86" fmla="*/ 2147483647 w 4249"/>
                <a:gd name="T87" fmla="*/ 17640300 h 20"/>
                <a:gd name="T88" fmla="*/ 2147483647 w 4249"/>
                <a:gd name="T89" fmla="*/ 17640300 h 20"/>
                <a:gd name="T90" fmla="*/ 2147483647 w 4249"/>
                <a:gd name="T91" fmla="*/ 42843450 h 20"/>
                <a:gd name="T92" fmla="*/ 2147483647 w 4249"/>
                <a:gd name="T93" fmla="*/ 45362813 h 20"/>
                <a:gd name="T94" fmla="*/ 2147483647 w 4249"/>
                <a:gd name="T95" fmla="*/ 20161250 h 20"/>
                <a:gd name="T96" fmla="*/ 2147483647 w 4249"/>
                <a:gd name="T97" fmla="*/ 20161250 h 20"/>
                <a:gd name="T98" fmla="*/ 2147483647 w 4249"/>
                <a:gd name="T99" fmla="*/ 20161250 h 20"/>
                <a:gd name="T100" fmla="*/ 2147483647 w 4249"/>
                <a:gd name="T101" fmla="*/ 45362813 h 20"/>
                <a:gd name="T102" fmla="*/ 2147483647 w 4249"/>
                <a:gd name="T103" fmla="*/ 45362813 h 20"/>
                <a:gd name="T104" fmla="*/ 2147483647 w 4249"/>
                <a:gd name="T105" fmla="*/ 22682200 h 20"/>
                <a:gd name="T106" fmla="*/ 2147483647 w 4249"/>
                <a:gd name="T107" fmla="*/ 22682200 h 20"/>
                <a:gd name="T108" fmla="*/ 2147483647 w 4249"/>
                <a:gd name="T109" fmla="*/ 22682200 h 20"/>
                <a:gd name="T110" fmla="*/ 2147483647 w 4249"/>
                <a:gd name="T111" fmla="*/ 47883763 h 20"/>
                <a:gd name="T112" fmla="*/ 2147483647 w 4249"/>
                <a:gd name="T113" fmla="*/ 50403125 h 20"/>
                <a:gd name="T114" fmla="*/ 2147483647 w 4249"/>
                <a:gd name="T115" fmla="*/ 25201563 h 20"/>
                <a:gd name="T116" fmla="*/ 2147483647 w 4249"/>
                <a:gd name="T117" fmla="*/ 25201563 h 20"/>
                <a:gd name="T118" fmla="*/ 2147483647 w 4249"/>
                <a:gd name="T119" fmla="*/ 25201563 h 20"/>
                <a:gd name="T120" fmla="*/ 2147483647 w 4249"/>
                <a:gd name="T121" fmla="*/ 50403125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2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3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4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45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46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47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48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6733438 w 3452"/>
                <a:gd name="T1" fmla="*/ 2147483647 h 2089"/>
                <a:gd name="T2" fmla="*/ 662801888 w 3452"/>
                <a:gd name="T3" fmla="*/ 2147483647 h 2089"/>
                <a:gd name="T4" fmla="*/ 1091226863 w 3452"/>
                <a:gd name="T5" fmla="*/ 2147483647 h 2089"/>
                <a:gd name="T6" fmla="*/ 1459171263 w 3452"/>
                <a:gd name="T7" fmla="*/ 2147483647 h 2089"/>
                <a:gd name="T8" fmla="*/ 1713706250 w 3452"/>
                <a:gd name="T9" fmla="*/ 2147483647 h 2089"/>
                <a:gd name="T10" fmla="*/ 1985883125 w 3452"/>
                <a:gd name="T11" fmla="*/ 2147483647 h 2089"/>
                <a:gd name="T12" fmla="*/ 2147483647 w 3452"/>
                <a:gd name="T13" fmla="*/ 2147483647 h 2089"/>
                <a:gd name="T14" fmla="*/ 2147483647 w 3452"/>
                <a:gd name="T15" fmla="*/ 2147483647 h 2089"/>
                <a:gd name="T16" fmla="*/ 2147483647 w 3452"/>
                <a:gd name="T17" fmla="*/ 1963201221 h 2089"/>
                <a:gd name="T18" fmla="*/ 2147483647 w 3452"/>
                <a:gd name="T19" fmla="*/ 1197073605 h 2089"/>
                <a:gd name="T20" fmla="*/ 2147483647 w 3452"/>
                <a:gd name="T21" fmla="*/ 723285747 h 2089"/>
                <a:gd name="T22" fmla="*/ 2147483647 w 3452"/>
                <a:gd name="T23" fmla="*/ 352821928 h 2089"/>
                <a:gd name="T24" fmla="*/ 2147483647 w 3452"/>
                <a:gd name="T25" fmla="*/ 171370651 h 2089"/>
                <a:gd name="T26" fmla="*/ 2147483647 w 3452"/>
                <a:gd name="T27" fmla="*/ 42843456 h 2089"/>
                <a:gd name="T28" fmla="*/ 2147483647 w 3452"/>
                <a:gd name="T29" fmla="*/ 0 h 2089"/>
                <a:gd name="T30" fmla="*/ 2147483647 w 3452"/>
                <a:gd name="T31" fmla="*/ 42843456 h 2089"/>
                <a:gd name="T32" fmla="*/ 2147483647 w 3452"/>
                <a:gd name="T33" fmla="*/ 168851288 h 2089"/>
                <a:gd name="T34" fmla="*/ 2147483647 w 3452"/>
                <a:gd name="T35" fmla="*/ 350302565 h 2089"/>
                <a:gd name="T36" fmla="*/ 2147483647 w 3452"/>
                <a:gd name="T37" fmla="*/ 720764796 h 2089"/>
                <a:gd name="T38" fmla="*/ 2147483647 w 3452"/>
                <a:gd name="T39" fmla="*/ 1197073605 h 2089"/>
                <a:gd name="T40" fmla="*/ 2147483647 w 3452"/>
                <a:gd name="T41" fmla="*/ 1960681858 h 2089"/>
                <a:gd name="T42" fmla="*/ 2147483647 w 3452"/>
                <a:gd name="T43" fmla="*/ 2147483647 h 2089"/>
                <a:gd name="T44" fmla="*/ 2147483647 w 3452"/>
                <a:gd name="T45" fmla="*/ 2147483647 h 2089"/>
                <a:gd name="T46" fmla="*/ 2147483647 w 3452"/>
                <a:gd name="T47" fmla="*/ 2147483647 h 2089"/>
                <a:gd name="T48" fmla="*/ 2147483647 w 3452"/>
                <a:gd name="T49" fmla="*/ 2147483647 h 2089"/>
                <a:gd name="T50" fmla="*/ 2147483647 w 3452"/>
                <a:gd name="T51" fmla="*/ 2147483647 h 2089"/>
                <a:gd name="T52" fmla="*/ 2147483647 w 3452"/>
                <a:gd name="T53" fmla="*/ 2147483647 h 2089"/>
                <a:gd name="T54" fmla="*/ 2147483647 w 3452"/>
                <a:gd name="T55" fmla="*/ 2147483647 h 2089"/>
                <a:gd name="T56" fmla="*/ 2147483647 w 3452"/>
                <a:gd name="T57" fmla="*/ 2147483647 h 2089"/>
                <a:gd name="T58" fmla="*/ 2147483647 w 3452"/>
                <a:gd name="T59" fmla="*/ 2147483647 h 2089"/>
                <a:gd name="T60" fmla="*/ 2147483647 w 3452"/>
                <a:gd name="T61" fmla="*/ 2147483647 h 2089"/>
                <a:gd name="T62" fmla="*/ 2147483647 w 3452"/>
                <a:gd name="T63" fmla="*/ 2147483647 h 2089"/>
                <a:gd name="T64" fmla="*/ 2147483647 w 3452"/>
                <a:gd name="T65" fmla="*/ 2147483647 h 2089"/>
                <a:gd name="T66" fmla="*/ 2147483647 w 3452"/>
                <a:gd name="T67" fmla="*/ 2147483647 h 2089"/>
                <a:gd name="T68" fmla="*/ 2147483647 w 3452"/>
                <a:gd name="T69" fmla="*/ 2147483647 h 2089"/>
                <a:gd name="T70" fmla="*/ 2147483647 w 3452"/>
                <a:gd name="T71" fmla="*/ 2147483647 h 2089"/>
                <a:gd name="T72" fmla="*/ 2147483647 w 3452"/>
                <a:gd name="T73" fmla="*/ 2147483647 h 2089"/>
                <a:gd name="T74" fmla="*/ 2147483647 w 3452"/>
                <a:gd name="T75" fmla="*/ 2147483647 h 2089"/>
                <a:gd name="T76" fmla="*/ 2147483647 w 3452"/>
                <a:gd name="T77" fmla="*/ 1633061496 h 2089"/>
                <a:gd name="T78" fmla="*/ 2147483647 w 3452"/>
                <a:gd name="T79" fmla="*/ 1058465785 h 2089"/>
                <a:gd name="T80" fmla="*/ 2147483647 w 3452"/>
                <a:gd name="T81" fmla="*/ 587195701 h 2089"/>
                <a:gd name="T82" fmla="*/ 2147483647 w 3452"/>
                <a:gd name="T83" fmla="*/ 317539735 h 2089"/>
                <a:gd name="T84" fmla="*/ 2147483647 w 3452"/>
                <a:gd name="T85" fmla="*/ 161290024 h 2089"/>
                <a:gd name="T86" fmla="*/ 2147483647 w 3452"/>
                <a:gd name="T87" fmla="*/ 68043435 h 2089"/>
                <a:gd name="T88" fmla="*/ 2147483647 w 3452"/>
                <a:gd name="T89" fmla="*/ 55443446 h 2089"/>
                <a:gd name="T90" fmla="*/ 2147483647 w 3452"/>
                <a:gd name="T91" fmla="*/ 118448155 h 2089"/>
                <a:gd name="T92" fmla="*/ 2147483647 w 3452"/>
                <a:gd name="T93" fmla="*/ 259575339 h 2089"/>
                <a:gd name="T94" fmla="*/ 2147483647 w 3452"/>
                <a:gd name="T95" fmla="*/ 446068517 h 2089"/>
                <a:gd name="T96" fmla="*/ 2147483647 w 3452"/>
                <a:gd name="T97" fmla="*/ 897175760 h 2089"/>
                <a:gd name="T98" fmla="*/ 2147483647 w 3452"/>
                <a:gd name="T99" fmla="*/ 1433969916 h 2089"/>
                <a:gd name="T100" fmla="*/ 2147483647 w 3452"/>
                <a:gd name="T101" fmla="*/ 2147483647 h 2089"/>
                <a:gd name="T102" fmla="*/ 2147483647 w 3452"/>
                <a:gd name="T103" fmla="*/ 2147483647 h 2089"/>
                <a:gd name="T104" fmla="*/ 2147483647 w 3452"/>
                <a:gd name="T105" fmla="*/ 2147483647 h 2089"/>
                <a:gd name="T106" fmla="*/ 1874996250 w 3452"/>
                <a:gd name="T107" fmla="*/ 2147483647 h 2089"/>
                <a:gd name="T108" fmla="*/ 1678424063 w 3452"/>
                <a:gd name="T109" fmla="*/ 2147483647 h 2089"/>
                <a:gd name="T110" fmla="*/ 1353324700 w 3452"/>
                <a:gd name="T111" fmla="*/ 2147483647 h 2089"/>
                <a:gd name="T112" fmla="*/ 1048385000 w 3452"/>
                <a:gd name="T113" fmla="*/ 2147483647 h 2089"/>
                <a:gd name="T114" fmla="*/ 556953738 w 3452"/>
                <a:gd name="T115" fmla="*/ 2147483647 h 2089"/>
                <a:gd name="T116" fmla="*/ 60483750 w 3452"/>
                <a:gd name="T117" fmla="*/ 2147483647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49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0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1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2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3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4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5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56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57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98287643 h 41"/>
                <a:gd name="T2" fmla="*/ 25201980 w 19"/>
                <a:gd name="T3" fmla="*/ 0 h 41"/>
                <a:gd name="T4" fmla="*/ 47884556 w 19"/>
                <a:gd name="T5" fmla="*/ 5040351 h 41"/>
                <a:gd name="T6" fmla="*/ 25201980 w 19"/>
                <a:gd name="T7" fmla="*/ 103327994 h 41"/>
                <a:gd name="T8" fmla="*/ 0 w 19"/>
                <a:gd name="T9" fmla="*/ 9828764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58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559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0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1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2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3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4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5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6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7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8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69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0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1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2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3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4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5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6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7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8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79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0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1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2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3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4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5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6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7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8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89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0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1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2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3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4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5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6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7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8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599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5040351 w 41"/>
                <a:gd name="T1" fmla="*/ 0 h 18"/>
                <a:gd name="T2" fmla="*/ 103327994 w 41"/>
                <a:gd name="T3" fmla="*/ 22682200 h 18"/>
                <a:gd name="T4" fmla="*/ 98287643 w 41"/>
                <a:gd name="T5" fmla="*/ 45362813 h 18"/>
                <a:gd name="T6" fmla="*/ 0 w 41"/>
                <a:gd name="T7" fmla="*/ 22682200 h 18"/>
                <a:gd name="T8" fmla="*/ 5040351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600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601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602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3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4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5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6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7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8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09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10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4611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64612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64613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64614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64615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64616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64617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64618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64619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64620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64621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64622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4623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64624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4625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64626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4627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64628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64629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64630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64631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64632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64633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64634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64635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64636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64637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64638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64639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64640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64641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64642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64643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6464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6464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539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65545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/>
            </a:p>
          </p:txBody>
        </p:sp>
        <p:sp>
          <p:nvSpPr>
            <p:cNvPr id="65547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548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49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2301251 h 5568"/>
                <a:gd name="T2" fmla="*/ 22341298 w 8816"/>
                <a:gd name="T3" fmla="*/ 0 h 5568"/>
                <a:gd name="T4" fmla="*/ 2147483647 w 8816"/>
                <a:gd name="T5" fmla="*/ 0 h 5568"/>
                <a:gd name="T6" fmla="*/ 2147483647 w 8816"/>
                <a:gd name="T7" fmla="*/ 22301251 h 5568"/>
                <a:gd name="T8" fmla="*/ 2147483647 w 8816"/>
                <a:gd name="T9" fmla="*/ 2147483647 h 5568"/>
                <a:gd name="T10" fmla="*/ 2147483647 w 8816"/>
                <a:gd name="T11" fmla="*/ 2147483647 h 5568"/>
                <a:gd name="T12" fmla="*/ 22341298 w 8816"/>
                <a:gd name="T13" fmla="*/ 2147483647 h 5568"/>
                <a:gd name="T14" fmla="*/ 0 w 8816"/>
                <a:gd name="T15" fmla="*/ 2147483647 h 5568"/>
                <a:gd name="T16" fmla="*/ 0 w 8816"/>
                <a:gd name="T17" fmla="*/ 22301251 h 5568"/>
                <a:gd name="T18" fmla="*/ 44681631 w 8816"/>
                <a:gd name="T19" fmla="*/ 2147483647 h 5568"/>
                <a:gd name="T20" fmla="*/ 22341298 w 8816"/>
                <a:gd name="T21" fmla="*/ 2147483647 h 5568"/>
                <a:gd name="T22" fmla="*/ 2147483647 w 8816"/>
                <a:gd name="T23" fmla="*/ 2147483647 h 5568"/>
                <a:gd name="T24" fmla="*/ 2147483647 w 8816"/>
                <a:gd name="T25" fmla="*/ 2147483647 h 5568"/>
                <a:gd name="T26" fmla="*/ 2147483647 w 8816"/>
                <a:gd name="T27" fmla="*/ 22301251 h 5568"/>
                <a:gd name="T28" fmla="*/ 2147483647 w 8816"/>
                <a:gd name="T29" fmla="*/ 44602502 h 5568"/>
                <a:gd name="T30" fmla="*/ 22341298 w 8816"/>
                <a:gd name="T31" fmla="*/ 44602502 h 5568"/>
                <a:gd name="T32" fmla="*/ 44681631 w 8816"/>
                <a:gd name="T33" fmla="*/ 22301251 h 5568"/>
                <a:gd name="T34" fmla="*/ 44681631 w 8816"/>
                <a:gd name="T35" fmla="*/ 2147483647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50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1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2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3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4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7 h 2147"/>
                <a:gd name="T2" fmla="*/ 25201980 w 19"/>
                <a:gd name="T3" fmla="*/ 0 h 2147"/>
                <a:gd name="T4" fmla="*/ 47884556 w 19"/>
                <a:gd name="T5" fmla="*/ 0 h 2147"/>
                <a:gd name="T6" fmla="*/ 25201980 w 19"/>
                <a:gd name="T7" fmla="*/ 2147483647 h 2147"/>
                <a:gd name="T8" fmla="*/ 0 w 19"/>
                <a:gd name="T9" fmla="*/ 2147483647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55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6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7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8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59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60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1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2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3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4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5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6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98286895 w 4249"/>
                <a:gd name="T1" fmla="*/ 25201563 h 20"/>
                <a:gd name="T2" fmla="*/ 367942840 w 4249"/>
                <a:gd name="T3" fmla="*/ 25201563 h 20"/>
                <a:gd name="T4" fmla="*/ 564515042 w 4249"/>
                <a:gd name="T5" fmla="*/ 2520950 h 20"/>
                <a:gd name="T6" fmla="*/ 688003501 w 4249"/>
                <a:gd name="T7" fmla="*/ 2520950 h 20"/>
                <a:gd name="T8" fmla="*/ 783769446 w 4249"/>
                <a:gd name="T9" fmla="*/ 2520950 h 20"/>
                <a:gd name="T10" fmla="*/ 980340060 w 4249"/>
                <a:gd name="T11" fmla="*/ 27720925 h 20"/>
                <a:gd name="T12" fmla="*/ 1249997593 w 4249"/>
                <a:gd name="T13" fmla="*/ 27720925 h 20"/>
                <a:gd name="T14" fmla="*/ 1446569795 w 4249"/>
                <a:gd name="T15" fmla="*/ 5040313 h 20"/>
                <a:gd name="T16" fmla="*/ 1570058254 w 4249"/>
                <a:gd name="T17" fmla="*/ 5040313 h 20"/>
                <a:gd name="T18" fmla="*/ 1668343561 w 4249"/>
                <a:gd name="T19" fmla="*/ 5040313 h 20"/>
                <a:gd name="T20" fmla="*/ 1864915763 w 4249"/>
                <a:gd name="T21" fmla="*/ 30241875 h 20"/>
                <a:gd name="T22" fmla="*/ 2134571708 w 4249"/>
                <a:gd name="T23" fmla="*/ 30241875 h 20"/>
                <a:gd name="T24" fmla="*/ 2147483647 w 4249"/>
                <a:gd name="T25" fmla="*/ 7559675 h 20"/>
                <a:gd name="T26" fmla="*/ 2147483647 w 4249"/>
                <a:gd name="T27" fmla="*/ 7559675 h 20"/>
                <a:gd name="T28" fmla="*/ 2147483647 w 4249"/>
                <a:gd name="T29" fmla="*/ 7559675 h 20"/>
                <a:gd name="T30" fmla="*/ 2147483647 w 4249"/>
                <a:gd name="T31" fmla="*/ 32761238 h 20"/>
                <a:gd name="T32" fmla="*/ 2147483647 w 4249"/>
                <a:gd name="T33" fmla="*/ 32761238 h 20"/>
                <a:gd name="T34" fmla="*/ 2147483647 w 4249"/>
                <a:gd name="T35" fmla="*/ 7559675 h 20"/>
                <a:gd name="T36" fmla="*/ 2147483647 w 4249"/>
                <a:gd name="T37" fmla="*/ 7559675 h 20"/>
                <a:gd name="T38" fmla="*/ 2147483647 w 4249"/>
                <a:gd name="T39" fmla="*/ 10080625 h 20"/>
                <a:gd name="T40" fmla="*/ 2147483647 w 4249"/>
                <a:gd name="T41" fmla="*/ 32761238 h 20"/>
                <a:gd name="T42" fmla="*/ 2147483647 w 4249"/>
                <a:gd name="T43" fmla="*/ 32761238 h 20"/>
                <a:gd name="T44" fmla="*/ 2147483647 w 4249"/>
                <a:gd name="T45" fmla="*/ 10080625 h 20"/>
                <a:gd name="T46" fmla="*/ 2147483647 w 4249"/>
                <a:gd name="T47" fmla="*/ 10080625 h 20"/>
                <a:gd name="T48" fmla="*/ 2147483647 w 4249"/>
                <a:gd name="T49" fmla="*/ 10080625 h 20"/>
                <a:gd name="T50" fmla="*/ 2147483647 w 4249"/>
                <a:gd name="T51" fmla="*/ 35282188 h 20"/>
                <a:gd name="T52" fmla="*/ 2147483647 w 4249"/>
                <a:gd name="T53" fmla="*/ 37801550 h 20"/>
                <a:gd name="T54" fmla="*/ 2147483647 w 4249"/>
                <a:gd name="T55" fmla="*/ 12601575 h 20"/>
                <a:gd name="T56" fmla="*/ 2147483647 w 4249"/>
                <a:gd name="T57" fmla="*/ 12601575 h 20"/>
                <a:gd name="T58" fmla="*/ 2147483647 w 4249"/>
                <a:gd name="T59" fmla="*/ 12601575 h 20"/>
                <a:gd name="T60" fmla="*/ 2147483647 w 4249"/>
                <a:gd name="T61" fmla="*/ 37801550 h 20"/>
                <a:gd name="T62" fmla="*/ 2147483647 w 4249"/>
                <a:gd name="T63" fmla="*/ 37801550 h 20"/>
                <a:gd name="T64" fmla="*/ 2147483647 w 4249"/>
                <a:gd name="T65" fmla="*/ 15120938 h 20"/>
                <a:gd name="T66" fmla="*/ 2147483647 w 4249"/>
                <a:gd name="T67" fmla="*/ 15120938 h 20"/>
                <a:gd name="T68" fmla="*/ 2147483647 w 4249"/>
                <a:gd name="T69" fmla="*/ 15120938 h 20"/>
                <a:gd name="T70" fmla="*/ 2147483647 w 4249"/>
                <a:gd name="T71" fmla="*/ 40322500 h 20"/>
                <a:gd name="T72" fmla="*/ 2147483647 w 4249"/>
                <a:gd name="T73" fmla="*/ 40322500 h 20"/>
                <a:gd name="T74" fmla="*/ 2147483647 w 4249"/>
                <a:gd name="T75" fmla="*/ 17640300 h 20"/>
                <a:gd name="T76" fmla="*/ 2147483647 w 4249"/>
                <a:gd name="T77" fmla="*/ 17640300 h 20"/>
                <a:gd name="T78" fmla="*/ 2147483647 w 4249"/>
                <a:gd name="T79" fmla="*/ 17640300 h 20"/>
                <a:gd name="T80" fmla="*/ 2147483647 w 4249"/>
                <a:gd name="T81" fmla="*/ 42843450 h 20"/>
                <a:gd name="T82" fmla="*/ 2147483647 w 4249"/>
                <a:gd name="T83" fmla="*/ 42843450 h 20"/>
                <a:gd name="T84" fmla="*/ 2147483647 w 4249"/>
                <a:gd name="T85" fmla="*/ 17640300 h 20"/>
                <a:gd name="T86" fmla="*/ 2147483647 w 4249"/>
                <a:gd name="T87" fmla="*/ 17640300 h 20"/>
                <a:gd name="T88" fmla="*/ 2147483647 w 4249"/>
                <a:gd name="T89" fmla="*/ 17640300 h 20"/>
                <a:gd name="T90" fmla="*/ 2147483647 w 4249"/>
                <a:gd name="T91" fmla="*/ 42843450 h 20"/>
                <a:gd name="T92" fmla="*/ 2147483647 w 4249"/>
                <a:gd name="T93" fmla="*/ 45362813 h 20"/>
                <a:gd name="T94" fmla="*/ 2147483647 w 4249"/>
                <a:gd name="T95" fmla="*/ 20161250 h 20"/>
                <a:gd name="T96" fmla="*/ 2147483647 w 4249"/>
                <a:gd name="T97" fmla="*/ 20161250 h 20"/>
                <a:gd name="T98" fmla="*/ 2147483647 w 4249"/>
                <a:gd name="T99" fmla="*/ 20161250 h 20"/>
                <a:gd name="T100" fmla="*/ 2147483647 w 4249"/>
                <a:gd name="T101" fmla="*/ 45362813 h 20"/>
                <a:gd name="T102" fmla="*/ 2147483647 w 4249"/>
                <a:gd name="T103" fmla="*/ 45362813 h 20"/>
                <a:gd name="T104" fmla="*/ 2147483647 w 4249"/>
                <a:gd name="T105" fmla="*/ 22682200 h 20"/>
                <a:gd name="T106" fmla="*/ 2147483647 w 4249"/>
                <a:gd name="T107" fmla="*/ 22682200 h 20"/>
                <a:gd name="T108" fmla="*/ 2147483647 w 4249"/>
                <a:gd name="T109" fmla="*/ 22682200 h 20"/>
                <a:gd name="T110" fmla="*/ 2147483647 w 4249"/>
                <a:gd name="T111" fmla="*/ 47883763 h 20"/>
                <a:gd name="T112" fmla="*/ 2147483647 w 4249"/>
                <a:gd name="T113" fmla="*/ 50403125 h 20"/>
                <a:gd name="T114" fmla="*/ 2147483647 w 4249"/>
                <a:gd name="T115" fmla="*/ 25201563 h 20"/>
                <a:gd name="T116" fmla="*/ 2147483647 w 4249"/>
                <a:gd name="T117" fmla="*/ 25201563 h 20"/>
                <a:gd name="T118" fmla="*/ 2147483647 w 4249"/>
                <a:gd name="T119" fmla="*/ 25201563 h 20"/>
                <a:gd name="T120" fmla="*/ 2147483647 w 4249"/>
                <a:gd name="T121" fmla="*/ 50403125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7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98286895 w 4249"/>
                <a:gd name="T1" fmla="*/ 25201563 h 10"/>
                <a:gd name="T2" fmla="*/ 367942840 w 4249"/>
                <a:gd name="T3" fmla="*/ 25201563 h 10"/>
                <a:gd name="T4" fmla="*/ 564515042 w 4249"/>
                <a:gd name="T5" fmla="*/ 0 h 10"/>
                <a:gd name="T6" fmla="*/ 688003501 w 4249"/>
                <a:gd name="T7" fmla="*/ 0 h 10"/>
                <a:gd name="T8" fmla="*/ 783769446 w 4249"/>
                <a:gd name="T9" fmla="*/ 0 h 10"/>
                <a:gd name="T10" fmla="*/ 980340060 w 4249"/>
                <a:gd name="T11" fmla="*/ 25201563 h 10"/>
                <a:gd name="T12" fmla="*/ 1249997593 w 4249"/>
                <a:gd name="T13" fmla="*/ 25201563 h 10"/>
                <a:gd name="T14" fmla="*/ 1446569795 w 4249"/>
                <a:gd name="T15" fmla="*/ 0 h 10"/>
                <a:gd name="T16" fmla="*/ 1570058254 w 4249"/>
                <a:gd name="T17" fmla="*/ 0 h 10"/>
                <a:gd name="T18" fmla="*/ 1668343561 w 4249"/>
                <a:gd name="T19" fmla="*/ 0 h 10"/>
                <a:gd name="T20" fmla="*/ 1864915763 w 4249"/>
                <a:gd name="T21" fmla="*/ 25201563 h 10"/>
                <a:gd name="T22" fmla="*/ 2134571708 w 4249"/>
                <a:gd name="T23" fmla="*/ 25201563 h 10"/>
                <a:gd name="T24" fmla="*/ 2147483647 w 4249"/>
                <a:gd name="T25" fmla="*/ 0 h 10"/>
                <a:gd name="T26" fmla="*/ 2147483647 w 4249"/>
                <a:gd name="T27" fmla="*/ 0 h 10"/>
                <a:gd name="T28" fmla="*/ 2147483647 w 4249"/>
                <a:gd name="T29" fmla="*/ 0 h 10"/>
                <a:gd name="T30" fmla="*/ 2147483647 w 4249"/>
                <a:gd name="T31" fmla="*/ 25201563 h 10"/>
                <a:gd name="T32" fmla="*/ 2147483647 w 4249"/>
                <a:gd name="T33" fmla="*/ 25201563 h 10"/>
                <a:gd name="T34" fmla="*/ 2147483647 w 4249"/>
                <a:gd name="T35" fmla="*/ 0 h 10"/>
                <a:gd name="T36" fmla="*/ 2147483647 w 4249"/>
                <a:gd name="T37" fmla="*/ 0 h 10"/>
                <a:gd name="T38" fmla="*/ 2147483647 w 4249"/>
                <a:gd name="T39" fmla="*/ 0 h 10"/>
                <a:gd name="T40" fmla="*/ 2147483647 w 4249"/>
                <a:gd name="T41" fmla="*/ 25201563 h 10"/>
                <a:gd name="T42" fmla="*/ 2147483647 w 4249"/>
                <a:gd name="T43" fmla="*/ 25201563 h 10"/>
                <a:gd name="T44" fmla="*/ 2147483647 w 4249"/>
                <a:gd name="T45" fmla="*/ 0 h 10"/>
                <a:gd name="T46" fmla="*/ 2147483647 w 4249"/>
                <a:gd name="T47" fmla="*/ 0 h 10"/>
                <a:gd name="T48" fmla="*/ 2147483647 w 4249"/>
                <a:gd name="T49" fmla="*/ 0 h 10"/>
                <a:gd name="T50" fmla="*/ 2147483647 w 4249"/>
                <a:gd name="T51" fmla="*/ 25201563 h 10"/>
                <a:gd name="T52" fmla="*/ 2147483647 w 4249"/>
                <a:gd name="T53" fmla="*/ 25201563 h 10"/>
                <a:gd name="T54" fmla="*/ 2147483647 w 4249"/>
                <a:gd name="T55" fmla="*/ 0 h 10"/>
                <a:gd name="T56" fmla="*/ 2147483647 w 4249"/>
                <a:gd name="T57" fmla="*/ 0 h 10"/>
                <a:gd name="T58" fmla="*/ 2147483647 w 4249"/>
                <a:gd name="T59" fmla="*/ 0 h 10"/>
                <a:gd name="T60" fmla="*/ 2147483647 w 4249"/>
                <a:gd name="T61" fmla="*/ 25201563 h 10"/>
                <a:gd name="T62" fmla="*/ 2147483647 w 4249"/>
                <a:gd name="T63" fmla="*/ 25201563 h 10"/>
                <a:gd name="T64" fmla="*/ 2147483647 w 4249"/>
                <a:gd name="T65" fmla="*/ 0 h 10"/>
                <a:gd name="T66" fmla="*/ 2147483647 w 4249"/>
                <a:gd name="T67" fmla="*/ 0 h 10"/>
                <a:gd name="T68" fmla="*/ 2147483647 w 4249"/>
                <a:gd name="T69" fmla="*/ 0 h 10"/>
                <a:gd name="T70" fmla="*/ 2147483647 w 4249"/>
                <a:gd name="T71" fmla="*/ 25201563 h 10"/>
                <a:gd name="T72" fmla="*/ 2147483647 w 4249"/>
                <a:gd name="T73" fmla="*/ 25201563 h 10"/>
                <a:gd name="T74" fmla="*/ 2147483647 w 4249"/>
                <a:gd name="T75" fmla="*/ 0 h 10"/>
                <a:gd name="T76" fmla="*/ 2147483647 w 4249"/>
                <a:gd name="T77" fmla="*/ 0 h 10"/>
                <a:gd name="T78" fmla="*/ 2147483647 w 4249"/>
                <a:gd name="T79" fmla="*/ 0 h 10"/>
                <a:gd name="T80" fmla="*/ 2147483647 w 4249"/>
                <a:gd name="T81" fmla="*/ 25201563 h 10"/>
                <a:gd name="T82" fmla="*/ 2147483647 w 4249"/>
                <a:gd name="T83" fmla="*/ 25201563 h 10"/>
                <a:gd name="T84" fmla="*/ 2147483647 w 4249"/>
                <a:gd name="T85" fmla="*/ 0 h 10"/>
                <a:gd name="T86" fmla="*/ 2147483647 w 4249"/>
                <a:gd name="T87" fmla="*/ 0 h 10"/>
                <a:gd name="T88" fmla="*/ 2147483647 w 4249"/>
                <a:gd name="T89" fmla="*/ 0 h 10"/>
                <a:gd name="T90" fmla="*/ 2147483647 w 4249"/>
                <a:gd name="T91" fmla="*/ 25201563 h 10"/>
                <a:gd name="T92" fmla="*/ 2147483647 w 4249"/>
                <a:gd name="T93" fmla="*/ 25201563 h 10"/>
                <a:gd name="T94" fmla="*/ 2147483647 w 4249"/>
                <a:gd name="T95" fmla="*/ 0 h 10"/>
                <a:gd name="T96" fmla="*/ 2147483647 w 4249"/>
                <a:gd name="T97" fmla="*/ 0 h 10"/>
                <a:gd name="T98" fmla="*/ 2147483647 w 4249"/>
                <a:gd name="T99" fmla="*/ 0 h 10"/>
                <a:gd name="T100" fmla="*/ 2147483647 w 4249"/>
                <a:gd name="T101" fmla="*/ 25201563 h 10"/>
                <a:gd name="T102" fmla="*/ 2147483647 w 4249"/>
                <a:gd name="T103" fmla="*/ 25201563 h 10"/>
                <a:gd name="T104" fmla="*/ 2147483647 w 4249"/>
                <a:gd name="T105" fmla="*/ 0 h 10"/>
                <a:gd name="T106" fmla="*/ 2147483647 w 4249"/>
                <a:gd name="T107" fmla="*/ 0 h 10"/>
                <a:gd name="T108" fmla="*/ 2147483647 w 4249"/>
                <a:gd name="T109" fmla="*/ 0 h 10"/>
                <a:gd name="T110" fmla="*/ 2147483647 w 4249"/>
                <a:gd name="T111" fmla="*/ 25201563 h 10"/>
                <a:gd name="T112" fmla="*/ 2147483647 w 4249"/>
                <a:gd name="T113" fmla="*/ 25201563 h 10"/>
                <a:gd name="T114" fmla="*/ 2147483647 w 4249"/>
                <a:gd name="T115" fmla="*/ 0 h 10"/>
                <a:gd name="T116" fmla="*/ 2147483647 w 4249"/>
                <a:gd name="T117" fmla="*/ 0 h 10"/>
                <a:gd name="T118" fmla="*/ 2147483647 w 4249"/>
                <a:gd name="T119" fmla="*/ 0 h 10"/>
                <a:gd name="T120" fmla="*/ 2147483647 w 4249"/>
                <a:gd name="T121" fmla="*/ 25201563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8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98286895 w 4249"/>
                <a:gd name="T1" fmla="*/ 22682994 h 9"/>
                <a:gd name="T2" fmla="*/ 367942840 w 4249"/>
                <a:gd name="T3" fmla="*/ 22682994 h 9"/>
                <a:gd name="T4" fmla="*/ 564515042 w 4249"/>
                <a:gd name="T5" fmla="*/ 0 h 9"/>
                <a:gd name="T6" fmla="*/ 688003501 w 4249"/>
                <a:gd name="T7" fmla="*/ 0 h 9"/>
                <a:gd name="T8" fmla="*/ 783769446 w 4249"/>
                <a:gd name="T9" fmla="*/ 0 h 9"/>
                <a:gd name="T10" fmla="*/ 980340060 w 4249"/>
                <a:gd name="T11" fmla="*/ 22682994 h 9"/>
                <a:gd name="T12" fmla="*/ 1249997593 w 4249"/>
                <a:gd name="T13" fmla="*/ 22682994 h 9"/>
                <a:gd name="T14" fmla="*/ 1446569795 w 4249"/>
                <a:gd name="T15" fmla="*/ 0 h 9"/>
                <a:gd name="T16" fmla="*/ 1570058254 w 4249"/>
                <a:gd name="T17" fmla="*/ 0 h 9"/>
                <a:gd name="T18" fmla="*/ 1668343561 w 4249"/>
                <a:gd name="T19" fmla="*/ 0 h 9"/>
                <a:gd name="T20" fmla="*/ 1864915763 w 4249"/>
                <a:gd name="T21" fmla="*/ 22682994 h 9"/>
                <a:gd name="T22" fmla="*/ 2134571708 w 4249"/>
                <a:gd name="T23" fmla="*/ 22682994 h 9"/>
                <a:gd name="T24" fmla="*/ 2147483647 w 4249"/>
                <a:gd name="T25" fmla="*/ 0 h 9"/>
                <a:gd name="T26" fmla="*/ 2147483647 w 4249"/>
                <a:gd name="T27" fmla="*/ 0 h 9"/>
                <a:gd name="T28" fmla="*/ 2147483647 w 4249"/>
                <a:gd name="T29" fmla="*/ 0 h 9"/>
                <a:gd name="T30" fmla="*/ 2147483647 w 4249"/>
                <a:gd name="T31" fmla="*/ 22682994 h 9"/>
                <a:gd name="T32" fmla="*/ 2147483647 w 4249"/>
                <a:gd name="T33" fmla="*/ 22682994 h 9"/>
                <a:gd name="T34" fmla="*/ 2147483647 w 4249"/>
                <a:gd name="T35" fmla="*/ 0 h 9"/>
                <a:gd name="T36" fmla="*/ 2147483647 w 4249"/>
                <a:gd name="T37" fmla="*/ 0 h 9"/>
                <a:gd name="T38" fmla="*/ 2147483647 w 4249"/>
                <a:gd name="T39" fmla="*/ 0 h 9"/>
                <a:gd name="T40" fmla="*/ 2147483647 w 4249"/>
                <a:gd name="T41" fmla="*/ 22682994 h 9"/>
                <a:gd name="T42" fmla="*/ 2147483647 w 4249"/>
                <a:gd name="T43" fmla="*/ 22682994 h 9"/>
                <a:gd name="T44" fmla="*/ 2147483647 w 4249"/>
                <a:gd name="T45" fmla="*/ 0 h 9"/>
                <a:gd name="T46" fmla="*/ 2147483647 w 4249"/>
                <a:gd name="T47" fmla="*/ 0 h 9"/>
                <a:gd name="T48" fmla="*/ 2147483647 w 4249"/>
                <a:gd name="T49" fmla="*/ 0 h 9"/>
                <a:gd name="T50" fmla="*/ 2147483647 w 4249"/>
                <a:gd name="T51" fmla="*/ 22682994 h 9"/>
                <a:gd name="T52" fmla="*/ 2147483647 w 4249"/>
                <a:gd name="T53" fmla="*/ 22682994 h 9"/>
                <a:gd name="T54" fmla="*/ 2147483647 w 4249"/>
                <a:gd name="T55" fmla="*/ 0 h 9"/>
                <a:gd name="T56" fmla="*/ 2147483647 w 4249"/>
                <a:gd name="T57" fmla="*/ 0 h 9"/>
                <a:gd name="T58" fmla="*/ 2147483647 w 4249"/>
                <a:gd name="T59" fmla="*/ 0 h 9"/>
                <a:gd name="T60" fmla="*/ 2147483647 w 4249"/>
                <a:gd name="T61" fmla="*/ 22682994 h 9"/>
                <a:gd name="T62" fmla="*/ 2147483647 w 4249"/>
                <a:gd name="T63" fmla="*/ 22682994 h 9"/>
                <a:gd name="T64" fmla="*/ 2147483647 w 4249"/>
                <a:gd name="T65" fmla="*/ 0 h 9"/>
                <a:gd name="T66" fmla="*/ 2147483647 w 4249"/>
                <a:gd name="T67" fmla="*/ 0 h 9"/>
                <a:gd name="T68" fmla="*/ 2147483647 w 4249"/>
                <a:gd name="T69" fmla="*/ 0 h 9"/>
                <a:gd name="T70" fmla="*/ 2147483647 w 4249"/>
                <a:gd name="T71" fmla="*/ 22682994 h 9"/>
                <a:gd name="T72" fmla="*/ 2147483647 w 4249"/>
                <a:gd name="T73" fmla="*/ 22682994 h 9"/>
                <a:gd name="T74" fmla="*/ 2147483647 w 4249"/>
                <a:gd name="T75" fmla="*/ 0 h 9"/>
                <a:gd name="T76" fmla="*/ 2147483647 w 4249"/>
                <a:gd name="T77" fmla="*/ 0 h 9"/>
                <a:gd name="T78" fmla="*/ 2147483647 w 4249"/>
                <a:gd name="T79" fmla="*/ 0 h 9"/>
                <a:gd name="T80" fmla="*/ 2147483647 w 4249"/>
                <a:gd name="T81" fmla="*/ 22682994 h 9"/>
                <a:gd name="T82" fmla="*/ 2147483647 w 4249"/>
                <a:gd name="T83" fmla="*/ 22682994 h 9"/>
                <a:gd name="T84" fmla="*/ 2147483647 w 4249"/>
                <a:gd name="T85" fmla="*/ 0 h 9"/>
                <a:gd name="T86" fmla="*/ 2147483647 w 4249"/>
                <a:gd name="T87" fmla="*/ 0 h 9"/>
                <a:gd name="T88" fmla="*/ 2147483647 w 4249"/>
                <a:gd name="T89" fmla="*/ 0 h 9"/>
                <a:gd name="T90" fmla="*/ 2147483647 w 4249"/>
                <a:gd name="T91" fmla="*/ 22682994 h 9"/>
                <a:gd name="T92" fmla="*/ 2147483647 w 4249"/>
                <a:gd name="T93" fmla="*/ 22682994 h 9"/>
                <a:gd name="T94" fmla="*/ 2147483647 w 4249"/>
                <a:gd name="T95" fmla="*/ 0 h 9"/>
                <a:gd name="T96" fmla="*/ 2147483647 w 4249"/>
                <a:gd name="T97" fmla="*/ 0 h 9"/>
                <a:gd name="T98" fmla="*/ 2147483647 w 4249"/>
                <a:gd name="T99" fmla="*/ 0 h 9"/>
                <a:gd name="T100" fmla="*/ 2147483647 w 4249"/>
                <a:gd name="T101" fmla="*/ 22682994 h 9"/>
                <a:gd name="T102" fmla="*/ 2147483647 w 4249"/>
                <a:gd name="T103" fmla="*/ 22682994 h 9"/>
                <a:gd name="T104" fmla="*/ 2147483647 w 4249"/>
                <a:gd name="T105" fmla="*/ 0 h 9"/>
                <a:gd name="T106" fmla="*/ 2147483647 w 4249"/>
                <a:gd name="T107" fmla="*/ 0 h 9"/>
                <a:gd name="T108" fmla="*/ 2147483647 w 4249"/>
                <a:gd name="T109" fmla="*/ 0 h 9"/>
                <a:gd name="T110" fmla="*/ 2147483647 w 4249"/>
                <a:gd name="T111" fmla="*/ 22682994 h 9"/>
                <a:gd name="T112" fmla="*/ 2147483647 w 4249"/>
                <a:gd name="T113" fmla="*/ 22682994 h 9"/>
                <a:gd name="T114" fmla="*/ 2147483647 w 4249"/>
                <a:gd name="T115" fmla="*/ 0 h 9"/>
                <a:gd name="T116" fmla="*/ 2147483647 w 4249"/>
                <a:gd name="T117" fmla="*/ 0 h 9"/>
                <a:gd name="T118" fmla="*/ 2147483647 w 4249"/>
                <a:gd name="T119" fmla="*/ 0 h 9"/>
                <a:gd name="T120" fmla="*/ 2147483647 w 4249"/>
                <a:gd name="T121" fmla="*/ 22682994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69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0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1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2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3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6733438 w 3452"/>
                <a:gd name="T1" fmla="*/ 2147483647 h 2089"/>
                <a:gd name="T2" fmla="*/ 662801888 w 3452"/>
                <a:gd name="T3" fmla="*/ 2147483647 h 2089"/>
                <a:gd name="T4" fmla="*/ 1091226863 w 3452"/>
                <a:gd name="T5" fmla="*/ 2147483647 h 2089"/>
                <a:gd name="T6" fmla="*/ 1459171263 w 3452"/>
                <a:gd name="T7" fmla="*/ 2147483647 h 2089"/>
                <a:gd name="T8" fmla="*/ 1713706250 w 3452"/>
                <a:gd name="T9" fmla="*/ 2147483647 h 2089"/>
                <a:gd name="T10" fmla="*/ 1985883125 w 3452"/>
                <a:gd name="T11" fmla="*/ 2147483647 h 2089"/>
                <a:gd name="T12" fmla="*/ 2147483647 w 3452"/>
                <a:gd name="T13" fmla="*/ 2147483647 h 2089"/>
                <a:gd name="T14" fmla="*/ 2147483647 w 3452"/>
                <a:gd name="T15" fmla="*/ 2147483647 h 2089"/>
                <a:gd name="T16" fmla="*/ 2147483647 w 3452"/>
                <a:gd name="T17" fmla="*/ 1963201221 h 2089"/>
                <a:gd name="T18" fmla="*/ 2147483647 w 3452"/>
                <a:gd name="T19" fmla="*/ 1197073605 h 2089"/>
                <a:gd name="T20" fmla="*/ 2147483647 w 3452"/>
                <a:gd name="T21" fmla="*/ 723285747 h 2089"/>
                <a:gd name="T22" fmla="*/ 2147483647 w 3452"/>
                <a:gd name="T23" fmla="*/ 352821928 h 2089"/>
                <a:gd name="T24" fmla="*/ 2147483647 w 3452"/>
                <a:gd name="T25" fmla="*/ 171370651 h 2089"/>
                <a:gd name="T26" fmla="*/ 2147483647 w 3452"/>
                <a:gd name="T27" fmla="*/ 42843456 h 2089"/>
                <a:gd name="T28" fmla="*/ 2147483647 w 3452"/>
                <a:gd name="T29" fmla="*/ 0 h 2089"/>
                <a:gd name="T30" fmla="*/ 2147483647 w 3452"/>
                <a:gd name="T31" fmla="*/ 42843456 h 2089"/>
                <a:gd name="T32" fmla="*/ 2147483647 w 3452"/>
                <a:gd name="T33" fmla="*/ 168851288 h 2089"/>
                <a:gd name="T34" fmla="*/ 2147483647 w 3452"/>
                <a:gd name="T35" fmla="*/ 350302565 h 2089"/>
                <a:gd name="T36" fmla="*/ 2147483647 w 3452"/>
                <a:gd name="T37" fmla="*/ 720764796 h 2089"/>
                <a:gd name="T38" fmla="*/ 2147483647 w 3452"/>
                <a:gd name="T39" fmla="*/ 1197073605 h 2089"/>
                <a:gd name="T40" fmla="*/ 2147483647 w 3452"/>
                <a:gd name="T41" fmla="*/ 1960681858 h 2089"/>
                <a:gd name="T42" fmla="*/ 2147483647 w 3452"/>
                <a:gd name="T43" fmla="*/ 2147483647 h 2089"/>
                <a:gd name="T44" fmla="*/ 2147483647 w 3452"/>
                <a:gd name="T45" fmla="*/ 2147483647 h 2089"/>
                <a:gd name="T46" fmla="*/ 2147483647 w 3452"/>
                <a:gd name="T47" fmla="*/ 2147483647 h 2089"/>
                <a:gd name="T48" fmla="*/ 2147483647 w 3452"/>
                <a:gd name="T49" fmla="*/ 2147483647 h 2089"/>
                <a:gd name="T50" fmla="*/ 2147483647 w 3452"/>
                <a:gd name="T51" fmla="*/ 2147483647 h 2089"/>
                <a:gd name="T52" fmla="*/ 2147483647 w 3452"/>
                <a:gd name="T53" fmla="*/ 2147483647 h 2089"/>
                <a:gd name="T54" fmla="*/ 2147483647 w 3452"/>
                <a:gd name="T55" fmla="*/ 2147483647 h 2089"/>
                <a:gd name="T56" fmla="*/ 2147483647 w 3452"/>
                <a:gd name="T57" fmla="*/ 2147483647 h 2089"/>
                <a:gd name="T58" fmla="*/ 2147483647 w 3452"/>
                <a:gd name="T59" fmla="*/ 2147483647 h 2089"/>
                <a:gd name="T60" fmla="*/ 2147483647 w 3452"/>
                <a:gd name="T61" fmla="*/ 2147483647 h 2089"/>
                <a:gd name="T62" fmla="*/ 2147483647 w 3452"/>
                <a:gd name="T63" fmla="*/ 2147483647 h 2089"/>
                <a:gd name="T64" fmla="*/ 2147483647 w 3452"/>
                <a:gd name="T65" fmla="*/ 2147483647 h 2089"/>
                <a:gd name="T66" fmla="*/ 2147483647 w 3452"/>
                <a:gd name="T67" fmla="*/ 2147483647 h 2089"/>
                <a:gd name="T68" fmla="*/ 2147483647 w 3452"/>
                <a:gd name="T69" fmla="*/ 2147483647 h 2089"/>
                <a:gd name="T70" fmla="*/ 2147483647 w 3452"/>
                <a:gd name="T71" fmla="*/ 2147483647 h 2089"/>
                <a:gd name="T72" fmla="*/ 2147483647 w 3452"/>
                <a:gd name="T73" fmla="*/ 2147483647 h 2089"/>
                <a:gd name="T74" fmla="*/ 2147483647 w 3452"/>
                <a:gd name="T75" fmla="*/ 2147483647 h 2089"/>
                <a:gd name="T76" fmla="*/ 2147483647 w 3452"/>
                <a:gd name="T77" fmla="*/ 1633061496 h 2089"/>
                <a:gd name="T78" fmla="*/ 2147483647 w 3452"/>
                <a:gd name="T79" fmla="*/ 1058465785 h 2089"/>
                <a:gd name="T80" fmla="*/ 2147483647 w 3452"/>
                <a:gd name="T81" fmla="*/ 587195701 h 2089"/>
                <a:gd name="T82" fmla="*/ 2147483647 w 3452"/>
                <a:gd name="T83" fmla="*/ 317539735 h 2089"/>
                <a:gd name="T84" fmla="*/ 2147483647 w 3452"/>
                <a:gd name="T85" fmla="*/ 161290024 h 2089"/>
                <a:gd name="T86" fmla="*/ 2147483647 w 3452"/>
                <a:gd name="T87" fmla="*/ 68043435 h 2089"/>
                <a:gd name="T88" fmla="*/ 2147483647 w 3452"/>
                <a:gd name="T89" fmla="*/ 55443446 h 2089"/>
                <a:gd name="T90" fmla="*/ 2147483647 w 3452"/>
                <a:gd name="T91" fmla="*/ 118448155 h 2089"/>
                <a:gd name="T92" fmla="*/ 2147483647 w 3452"/>
                <a:gd name="T93" fmla="*/ 259575339 h 2089"/>
                <a:gd name="T94" fmla="*/ 2147483647 w 3452"/>
                <a:gd name="T95" fmla="*/ 446068517 h 2089"/>
                <a:gd name="T96" fmla="*/ 2147483647 w 3452"/>
                <a:gd name="T97" fmla="*/ 897175760 h 2089"/>
                <a:gd name="T98" fmla="*/ 2147483647 w 3452"/>
                <a:gd name="T99" fmla="*/ 1433969916 h 2089"/>
                <a:gd name="T100" fmla="*/ 2147483647 w 3452"/>
                <a:gd name="T101" fmla="*/ 2147483647 h 2089"/>
                <a:gd name="T102" fmla="*/ 2147483647 w 3452"/>
                <a:gd name="T103" fmla="*/ 2147483647 h 2089"/>
                <a:gd name="T104" fmla="*/ 2147483647 w 3452"/>
                <a:gd name="T105" fmla="*/ 2147483647 h 2089"/>
                <a:gd name="T106" fmla="*/ 1874996250 w 3452"/>
                <a:gd name="T107" fmla="*/ 2147483647 h 2089"/>
                <a:gd name="T108" fmla="*/ 1678424063 w 3452"/>
                <a:gd name="T109" fmla="*/ 2147483647 h 2089"/>
                <a:gd name="T110" fmla="*/ 1353324700 w 3452"/>
                <a:gd name="T111" fmla="*/ 2147483647 h 2089"/>
                <a:gd name="T112" fmla="*/ 1048385000 w 3452"/>
                <a:gd name="T113" fmla="*/ 2147483647 h 2089"/>
                <a:gd name="T114" fmla="*/ 556953738 w 3452"/>
                <a:gd name="T115" fmla="*/ 2147483647 h 2089"/>
                <a:gd name="T116" fmla="*/ 60483750 w 3452"/>
                <a:gd name="T117" fmla="*/ 2147483647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74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5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6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7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8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79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0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1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82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98287643 h 41"/>
                <a:gd name="T2" fmla="*/ 25201980 w 19"/>
                <a:gd name="T3" fmla="*/ 0 h 41"/>
                <a:gd name="T4" fmla="*/ 47884556 w 19"/>
                <a:gd name="T5" fmla="*/ 5040351 h 41"/>
                <a:gd name="T6" fmla="*/ 25201980 w 19"/>
                <a:gd name="T7" fmla="*/ 103327994 h 41"/>
                <a:gd name="T8" fmla="*/ 0 w 19"/>
                <a:gd name="T9" fmla="*/ 9828764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83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47884418 h 23"/>
                <a:gd name="T2" fmla="*/ 25201980 w 19"/>
                <a:gd name="T3" fmla="*/ 0 h 23"/>
                <a:gd name="T4" fmla="*/ 47884556 w 19"/>
                <a:gd name="T5" fmla="*/ 10080763 h 23"/>
                <a:gd name="T6" fmla="*/ 25201980 w 19"/>
                <a:gd name="T7" fmla="*/ 57965181 h 23"/>
                <a:gd name="T8" fmla="*/ 0 w 19"/>
                <a:gd name="T9" fmla="*/ 4788441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584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5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6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7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8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89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0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1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2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3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4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5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6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7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8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599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0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1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2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3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4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5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6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7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8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09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0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1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2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3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4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5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6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7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8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19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0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1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2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3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4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5040351 w 41"/>
                <a:gd name="T1" fmla="*/ 0 h 18"/>
                <a:gd name="T2" fmla="*/ 103327994 w 41"/>
                <a:gd name="T3" fmla="*/ 22682200 h 18"/>
                <a:gd name="T4" fmla="*/ 98287643 w 41"/>
                <a:gd name="T5" fmla="*/ 45362813 h 18"/>
                <a:gd name="T6" fmla="*/ 0 w 41"/>
                <a:gd name="T7" fmla="*/ 22682200 h 18"/>
                <a:gd name="T8" fmla="*/ 5040351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625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626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5040351 w 41"/>
                <a:gd name="T1" fmla="*/ 0 h 19"/>
                <a:gd name="T2" fmla="*/ 103327994 w 41"/>
                <a:gd name="T3" fmla="*/ 22682576 h 19"/>
                <a:gd name="T4" fmla="*/ 98287643 w 41"/>
                <a:gd name="T5" fmla="*/ 47884556 h 19"/>
                <a:gd name="T6" fmla="*/ 0 w 41"/>
                <a:gd name="T7" fmla="*/ 22682576 h 19"/>
                <a:gd name="T8" fmla="*/ 5040351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627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8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29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0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1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2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3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4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5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5636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65637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65638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65639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65640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65641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65642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65643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65644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65645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65646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65647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5648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65649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5650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65651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65652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65653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65654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65655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65656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65657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65658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65659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65660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65661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65662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65663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65664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65665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65666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65667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65668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65669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65670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66565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6566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67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2301251 h 5568"/>
              <a:gd name="T2" fmla="*/ 22341298 w 8816"/>
              <a:gd name="T3" fmla="*/ 0 h 5568"/>
              <a:gd name="T4" fmla="*/ 2147483647 w 8816"/>
              <a:gd name="T5" fmla="*/ 0 h 5568"/>
              <a:gd name="T6" fmla="*/ 2147483647 w 8816"/>
              <a:gd name="T7" fmla="*/ 22301251 h 5568"/>
              <a:gd name="T8" fmla="*/ 2147483647 w 8816"/>
              <a:gd name="T9" fmla="*/ 2147483647 h 5568"/>
              <a:gd name="T10" fmla="*/ 2147483647 w 8816"/>
              <a:gd name="T11" fmla="*/ 2147483647 h 5568"/>
              <a:gd name="T12" fmla="*/ 22341298 w 8816"/>
              <a:gd name="T13" fmla="*/ 2147483647 h 5568"/>
              <a:gd name="T14" fmla="*/ 0 w 8816"/>
              <a:gd name="T15" fmla="*/ 2147483647 h 5568"/>
              <a:gd name="T16" fmla="*/ 0 w 8816"/>
              <a:gd name="T17" fmla="*/ 22301251 h 5568"/>
              <a:gd name="T18" fmla="*/ 44681631 w 8816"/>
              <a:gd name="T19" fmla="*/ 2147483647 h 5568"/>
              <a:gd name="T20" fmla="*/ 22341298 w 8816"/>
              <a:gd name="T21" fmla="*/ 2147483647 h 5568"/>
              <a:gd name="T22" fmla="*/ 2147483647 w 8816"/>
              <a:gd name="T23" fmla="*/ 2147483647 h 5568"/>
              <a:gd name="T24" fmla="*/ 2147483647 w 8816"/>
              <a:gd name="T25" fmla="*/ 2147483647 h 5568"/>
              <a:gd name="T26" fmla="*/ 2147483647 w 8816"/>
              <a:gd name="T27" fmla="*/ 22301251 h 5568"/>
              <a:gd name="T28" fmla="*/ 2147483647 w 8816"/>
              <a:gd name="T29" fmla="*/ 44602502 h 5568"/>
              <a:gd name="T30" fmla="*/ 22341298 w 8816"/>
              <a:gd name="T31" fmla="*/ 44602502 h 5568"/>
              <a:gd name="T32" fmla="*/ 44681631 w 8816"/>
              <a:gd name="T33" fmla="*/ 22301251 h 5568"/>
              <a:gd name="T34" fmla="*/ 44681631 w 8816"/>
              <a:gd name="T35" fmla="*/ 2147483647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68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69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0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1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2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7 h 2147"/>
              <a:gd name="T2" fmla="*/ 25201145 w 19"/>
              <a:gd name="T3" fmla="*/ 0 h 2147"/>
              <a:gd name="T4" fmla="*/ 47881381 w 19"/>
              <a:gd name="T5" fmla="*/ 0 h 2147"/>
              <a:gd name="T6" fmla="*/ 25201145 w 19"/>
              <a:gd name="T7" fmla="*/ 2147483647 h 2147"/>
              <a:gd name="T8" fmla="*/ 0 w 19"/>
              <a:gd name="T9" fmla="*/ 2147483647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73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4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5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6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7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78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79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98286895 w 4249"/>
              <a:gd name="T1" fmla="*/ 22679819 h 9"/>
              <a:gd name="T2" fmla="*/ 367942840 w 4249"/>
              <a:gd name="T3" fmla="*/ 22679819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79819 h 9"/>
              <a:gd name="T12" fmla="*/ 1249997593 w 4249"/>
              <a:gd name="T13" fmla="*/ 22679819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79819 h 9"/>
              <a:gd name="T22" fmla="*/ 2134571708 w 4249"/>
              <a:gd name="T23" fmla="*/ 22679819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79819 h 9"/>
              <a:gd name="T32" fmla="*/ 2147483647 w 4249"/>
              <a:gd name="T33" fmla="*/ 22679819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79819 h 9"/>
              <a:gd name="T42" fmla="*/ 2147483647 w 4249"/>
              <a:gd name="T43" fmla="*/ 22679819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79819 h 9"/>
              <a:gd name="T52" fmla="*/ 2147483647 w 4249"/>
              <a:gd name="T53" fmla="*/ 22679819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79819 h 9"/>
              <a:gd name="T62" fmla="*/ 2147483647 w 4249"/>
              <a:gd name="T63" fmla="*/ 22679819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79819 h 9"/>
              <a:gd name="T72" fmla="*/ 2147483647 w 4249"/>
              <a:gd name="T73" fmla="*/ 22679819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79819 h 9"/>
              <a:gd name="T82" fmla="*/ 2147483647 w 4249"/>
              <a:gd name="T83" fmla="*/ 22679819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79819 h 9"/>
              <a:gd name="T92" fmla="*/ 2147483647 w 4249"/>
              <a:gd name="T93" fmla="*/ 22679819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79819 h 9"/>
              <a:gd name="T102" fmla="*/ 2147483647 w 4249"/>
              <a:gd name="T103" fmla="*/ 22679819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79819 h 9"/>
              <a:gd name="T112" fmla="*/ 2147483647 w 4249"/>
              <a:gd name="T113" fmla="*/ 22679819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79819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0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1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2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3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98286895 w 4249"/>
              <a:gd name="T1" fmla="*/ 22682994 h 9"/>
              <a:gd name="T2" fmla="*/ 367942840 w 4249"/>
              <a:gd name="T3" fmla="*/ 22682994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82994 h 9"/>
              <a:gd name="T12" fmla="*/ 1249997593 w 4249"/>
              <a:gd name="T13" fmla="*/ 22682994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82994 h 9"/>
              <a:gd name="T22" fmla="*/ 2134571708 w 4249"/>
              <a:gd name="T23" fmla="*/ 22682994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82994 h 9"/>
              <a:gd name="T32" fmla="*/ 2147483647 w 4249"/>
              <a:gd name="T33" fmla="*/ 22682994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82994 h 9"/>
              <a:gd name="T42" fmla="*/ 2147483647 w 4249"/>
              <a:gd name="T43" fmla="*/ 22682994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82994 h 9"/>
              <a:gd name="T52" fmla="*/ 2147483647 w 4249"/>
              <a:gd name="T53" fmla="*/ 22682994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82994 h 9"/>
              <a:gd name="T62" fmla="*/ 2147483647 w 4249"/>
              <a:gd name="T63" fmla="*/ 22682994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82994 h 9"/>
              <a:gd name="T72" fmla="*/ 2147483647 w 4249"/>
              <a:gd name="T73" fmla="*/ 22682994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82994 h 9"/>
              <a:gd name="T82" fmla="*/ 2147483647 w 4249"/>
              <a:gd name="T83" fmla="*/ 22682994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82994 h 9"/>
              <a:gd name="T92" fmla="*/ 2147483647 w 4249"/>
              <a:gd name="T93" fmla="*/ 22682994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82994 h 9"/>
              <a:gd name="T102" fmla="*/ 2147483647 w 4249"/>
              <a:gd name="T103" fmla="*/ 22682994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82994 h 9"/>
              <a:gd name="T112" fmla="*/ 2147483647 w 4249"/>
              <a:gd name="T113" fmla="*/ 22682994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82994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4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98286895 w 4249"/>
              <a:gd name="T1" fmla="*/ 25201563 h 20"/>
              <a:gd name="T2" fmla="*/ 367942840 w 4249"/>
              <a:gd name="T3" fmla="*/ 25201563 h 20"/>
              <a:gd name="T4" fmla="*/ 564515042 w 4249"/>
              <a:gd name="T5" fmla="*/ 2520950 h 20"/>
              <a:gd name="T6" fmla="*/ 688003501 w 4249"/>
              <a:gd name="T7" fmla="*/ 2520950 h 20"/>
              <a:gd name="T8" fmla="*/ 783769446 w 4249"/>
              <a:gd name="T9" fmla="*/ 2520950 h 20"/>
              <a:gd name="T10" fmla="*/ 980340060 w 4249"/>
              <a:gd name="T11" fmla="*/ 27720925 h 20"/>
              <a:gd name="T12" fmla="*/ 1249997593 w 4249"/>
              <a:gd name="T13" fmla="*/ 27720925 h 20"/>
              <a:gd name="T14" fmla="*/ 1446569795 w 4249"/>
              <a:gd name="T15" fmla="*/ 5040313 h 20"/>
              <a:gd name="T16" fmla="*/ 1570058254 w 4249"/>
              <a:gd name="T17" fmla="*/ 5040313 h 20"/>
              <a:gd name="T18" fmla="*/ 1668343561 w 4249"/>
              <a:gd name="T19" fmla="*/ 5040313 h 20"/>
              <a:gd name="T20" fmla="*/ 1864915763 w 4249"/>
              <a:gd name="T21" fmla="*/ 30241875 h 20"/>
              <a:gd name="T22" fmla="*/ 2134571708 w 4249"/>
              <a:gd name="T23" fmla="*/ 30241875 h 20"/>
              <a:gd name="T24" fmla="*/ 2147483647 w 4249"/>
              <a:gd name="T25" fmla="*/ 7559675 h 20"/>
              <a:gd name="T26" fmla="*/ 2147483647 w 4249"/>
              <a:gd name="T27" fmla="*/ 7559675 h 20"/>
              <a:gd name="T28" fmla="*/ 2147483647 w 4249"/>
              <a:gd name="T29" fmla="*/ 7559675 h 20"/>
              <a:gd name="T30" fmla="*/ 2147483647 w 4249"/>
              <a:gd name="T31" fmla="*/ 32761238 h 20"/>
              <a:gd name="T32" fmla="*/ 2147483647 w 4249"/>
              <a:gd name="T33" fmla="*/ 32761238 h 20"/>
              <a:gd name="T34" fmla="*/ 2147483647 w 4249"/>
              <a:gd name="T35" fmla="*/ 7559675 h 20"/>
              <a:gd name="T36" fmla="*/ 2147483647 w 4249"/>
              <a:gd name="T37" fmla="*/ 7559675 h 20"/>
              <a:gd name="T38" fmla="*/ 2147483647 w 4249"/>
              <a:gd name="T39" fmla="*/ 10080625 h 20"/>
              <a:gd name="T40" fmla="*/ 2147483647 w 4249"/>
              <a:gd name="T41" fmla="*/ 32761238 h 20"/>
              <a:gd name="T42" fmla="*/ 2147483647 w 4249"/>
              <a:gd name="T43" fmla="*/ 32761238 h 20"/>
              <a:gd name="T44" fmla="*/ 2147483647 w 4249"/>
              <a:gd name="T45" fmla="*/ 10080625 h 20"/>
              <a:gd name="T46" fmla="*/ 2147483647 w 4249"/>
              <a:gd name="T47" fmla="*/ 10080625 h 20"/>
              <a:gd name="T48" fmla="*/ 2147483647 w 4249"/>
              <a:gd name="T49" fmla="*/ 10080625 h 20"/>
              <a:gd name="T50" fmla="*/ 2147483647 w 4249"/>
              <a:gd name="T51" fmla="*/ 35282188 h 20"/>
              <a:gd name="T52" fmla="*/ 2147483647 w 4249"/>
              <a:gd name="T53" fmla="*/ 37801550 h 20"/>
              <a:gd name="T54" fmla="*/ 2147483647 w 4249"/>
              <a:gd name="T55" fmla="*/ 12601575 h 20"/>
              <a:gd name="T56" fmla="*/ 2147483647 w 4249"/>
              <a:gd name="T57" fmla="*/ 12601575 h 20"/>
              <a:gd name="T58" fmla="*/ 2147483647 w 4249"/>
              <a:gd name="T59" fmla="*/ 12601575 h 20"/>
              <a:gd name="T60" fmla="*/ 2147483647 w 4249"/>
              <a:gd name="T61" fmla="*/ 37801550 h 20"/>
              <a:gd name="T62" fmla="*/ 2147483647 w 4249"/>
              <a:gd name="T63" fmla="*/ 37801550 h 20"/>
              <a:gd name="T64" fmla="*/ 2147483647 w 4249"/>
              <a:gd name="T65" fmla="*/ 15120938 h 20"/>
              <a:gd name="T66" fmla="*/ 2147483647 w 4249"/>
              <a:gd name="T67" fmla="*/ 15120938 h 20"/>
              <a:gd name="T68" fmla="*/ 2147483647 w 4249"/>
              <a:gd name="T69" fmla="*/ 15120938 h 20"/>
              <a:gd name="T70" fmla="*/ 2147483647 w 4249"/>
              <a:gd name="T71" fmla="*/ 40322500 h 20"/>
              <a:gd name="T72" fmla="*/ 2147483647 w 4249"/>
              <a:gd name="T73" fmla="*/ 40322500 h 20"/>
              <a:gd name="T74" fmla="*/ 2147483647 w 4249"/>
              <a:gd name="T75" fmla="*/ 17640300 h 20"/>
              <a:gd name="T76" fmla="*/ 2147483647 w 4249"/>
              <a:gd name="T77" fmla="*/ 17640300 h 20"/>
              <a:gd name="T78" fmla="*/ 2147483647 w 4249"/>
              <a:gd name="T79" fmla="*/ 17640300 h 20"/>
              <a:gd name="T80" fmla="*/ 2147483647 w 4249"/>
              <a:gd name="T81" fmla="*/ 42843450 h 20"/>
              <a:gd name="T82" fmla="*/ 2147483647 w 4249"/>
              <a:gd name="T83" fmla="*/ 42843450 h 20"/>
              <a:gd name="T84" fmla="*/ 2147483647 w 4249"/>
              <a:gd name="T85" fmla="*/ 17640300 h 20"/>
              <a:gd name="T86" fmla="*/ 2147483647 w 4249"/>
              <a:gd name="T87" fmla="*/ 17640300 h 20"/>
              <a:gd name="T88" fmla="*/ 2147483647 w 4249"/>
              <a:gd name="T89" fmla="*/ 17640300 h 20"/>
              <a:gd name="T90" fmla="*/ 2147483647 w 4249"/>
              <a:gd name="T91" fmla="*/ 42843450 h 20"/>
              <a:gd name="T92" fmla="*/ 2147483647 w 4249"/>
              <a:gd name="T93" fmla="*/ 45362813 h 20"/>
              <a:gd name="T94" fmla="*/ 2147483647 w 4249"/>
              <a:gd name="T95" fmla="*/ 20161250 h 20"/>
              <a:gd name="T96" fmla="*/ 2147483647 w 4249"/>
              <a:gd name="T97" fmla="*/ 20161250 h 20"/>
              <a:gd name="T98" fmla="*/ 2147483647 w 4249"/>
              <a:gd name="T99" fmla="*/ 20161250 h 20"/>
              <a:gd name="T100" fmla="*/ 2147483647 w 4249"/>
              <a:gd name="T101" fmla="*/ 45362813 h 20"/>
              <a:gd name="T102" fmla="*/ 2147483647 w 4249"/>
              <a:gd name="T103" fmla="*/ 45362813 h 20"/>
              <a:gd name="T104" fmla="*/ 2147483647 w 4249"/>
              <a:gd name="T105" fmla="*/ 22682200 h 20"/>
              <a:gd name="T106" fmla="*/ 2147483647 w 4249"/>
              <a:gd name="T107" fmla="*/ 22682200 h 20"/>
              <a:gd name="T108" fmla="*/ 2147483647 w 4249"/>
              <a:gd name="T109" fmla="*/ 22682200 h 20"/>
              <a:gd name="T110" fmla="*/ 2147483647 w 4249"/>
              <a:gd name="T111" fmla="*/ 47883763 h 20"/>
              <a:gd name="T112" fmla="*/ 2147483647 w 4249"/>
              <a:gd name="T113" fmla="*/ 50403125 h 20"/>
              <a:gd name="T114" fmla="*/ 2147483647 w 4249"/>
              <a:gd name="T115" fmla="*/ 25201563 h 20"/>
              <a:gd name="T116" fmla="*/ 2147483647 w 4249"/>
              <a:gd name="T117" fmla="*/ 25201563 h 20"/>
              <a:gd name="T118" fmla="*/ 2147483647 w 4249"/>
              <a:gd name="T119" fmla="*/ 25201563 h 20"/>
              <a:gd name="T120" fmla="*/ 2147483647 w 4249"/>
              <a:gd name="T121" fmla="*/ 50403125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5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6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98286895 w 4249"/>
              <a:gd name="T1" fmla="*/ 22679819 h 9"/>
              <a:gd name="T2" fmla="*/ 367942840 w 4249"/>
              <a:gd name="T3" fmla="*/ 22679819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79819 h 9"/>
              <a:gd name="T12" fmla="*/ 1249997593 w 4249"/>
              <a:gd name="T13" fmla="*/ 22679819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79819 h 9"/>
              <a:gd name="T22" fmla="*/ 2134571708 w 4249"/>
              <a:gd name="T23" fmla="*/ 22679819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79819 h 9"/>
              <a:gd name="T32" fmla="*/ 2147483647 w 4249"/>
              <a:gd name="T33" fmla="*/ 22679819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79819 h 9"/>
              <a:gd name="T42" fmla="*/ 2147483647 w 4249"/>
              <a:gd name="T43" fmla="*/ 22679819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79819 h 9"/>
              <a:gd name="T52" fmla="*/ 2147483647 w 4249"/>
              <a:gd name="T53" fmla="*/ 22679819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79819 h 9"/>
              <a:gd name="T62" fmla="*/ 2147483647 w 4249"/>
              <a:gd name="T63" fmla="*/ 22679819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79819 h 9"/>
              <a:gd name="T72" fmla="*/ 2147483647 w 4249"/>
              <a:gd name="T73" fmla="*/ 22679819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79819 h 9"/>
              <a:gd name="T82" fmla="*/ 2147483647 w 4249"/>
              <a:gd name="T83" fmla="*/ 22679819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79819 h 9"/>
              <a:gd name="T92" fmla="*/ 2147483647 w 4249"/>
              <a:gd name="T93" fmla="*/ 22679819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79819 h 9"/>
              <a:gd name="T102" fmla="*/ 2147483647 w 4249"/>
              <a:gd name="T103" fmla="*/ 22679819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79819 h 9"/>
              <a:gd name="T112" fmla="*/ 2147483647 w 4249"/>
              <a:gd name="T113" fmla="*/ 22679819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79819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87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88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89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0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1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2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3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4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5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6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7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598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47884418 h 23"/>
              <a:gd name="T2" fmla="*/ 25201145 w 19"/>
              <a:gd name="T3" fmla="*/ 0 h 23"/>
              <a:gd name="T4" fmla="*/ 47881381 w 19"/>
              <a:gd name="T5" fmla="*/ 10080763 h 23"/>
              <a:gd name="T6" fmla="*/ 25201145 w 19"/>
              <a:gd name="T7" fmla="*/ 57965181 h 23"/>
              <a:gd name="T8" fmla="*/ 0 w 19"/>
              <a:gd name="T9" fmla="*/ 47884418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599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98284545 h 41"/>
              <a:gd name="T2" fmla="*/ 25201145 w 19"/>
              <a:gd name="T3" fmla="*/ 0 h 41"/>
              <a:gd name="T4" fmla="*/ 47881381 w 19"/>
              <a:gd name="T5" fmla="*/ 5040274 h 41"/>
              <a:gd name="T6" fmla="*/ 25201145 w 19"/>
              <a:gd name="T7" fmla="*/ 103324819 h 41"/>
              <a:gd name="T8" fmla="*/ 0 w 19"/>
              <a:gd name="T9" fmla="*/ 98284545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600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47884418 h 23"/>
              <a:gd name="T2" fmla="*/ 25201145 w 19"/>
              <a:gd name="T3" fmla="*/ 0 h 23"/>
              <a:gd name="T4" fmla="*/ 47881381 w 19"/>
              <a:gd name="T5" fmla="*/ 10080763 h 23"/>
              <a:gd name="T6" fmla="*/ 25201145 w 19"/>
              <a:gd name="T7" fmla="*/ 57965181 h 23"/>
              <a:gd name="T8" fmla="*/ 0 w 19"/>
              <a:gd name="T9" fmla="*/ 47884418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601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2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3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4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5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6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7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8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09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0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1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2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3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4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5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6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7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8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19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0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1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2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3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4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5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6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7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8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29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0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1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2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3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4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5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6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7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8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39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0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1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5040274 w 41"/>
              <a:gd name="T1" fmla="*/ 0 h 18"/>
              <a:gd name="T2" fmla="*/ 103324819 w 41"/>
              <a:gd name="T3" fmla="*/ 22682200 h 18"/>
              <a:gd name="T4" fmla="*/ 98284545 w 41"/>
              <a:gd name="T5" fmla="*/ 45362813 h 18"/>
              <a:gd name="T6" fmla="*/ 0 w 41"/>
              <a:gd name="T7" fmla="*/ 22682200 h 18"/>
              <a:gd name="T8" fmla="*/ 5040274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642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5040274 w 41"/>
              <a:gd name="T1" fmla="*/ 0 h 19"/>
              <a:gd name="T2" fmla="*/ 103324819 w 41"/>
              <a:gd name="T3" fmla="*/ 22680237 h 19"/>
              <a:gd name="T4" fmla="*/ 98284545 w 41"/>
              <a:gd name="T5" fmla="*/ 47881381 h 19"/>
              <a:gd name="T6" fmla="*/ 0 w 41"/>
              <a:gd name="T7" fmla="*/ 22680237 h 19"/>
              <a:gd name="T8" fmla="*/ 5040274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643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5040274 w 41"/>
              <a:gd name="T1" fmla="*/ 0 h 19"/>
              <a:gd name="T2" fmla="*/ 103324819 w 41"/>
              <a:gd name="T3" fmla="*/ 22680237 h 19"/>
              <a:gd name="T4" fmla="*/ 98284545 w 41"/>
              <a:gd name="T5" fmla="*/ 47881381 h 19"/>
              <a:gd name="T6" fmla="*/ 0 w 41"/>
              <a:gd name="T7" fmla="*/ 22680237 h 19"/>
              <a:gd name="T8" fmla="*/ 5040274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6644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5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6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7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8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49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50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51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52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6653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66654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66655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66656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66657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66658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66659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66660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66661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66662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66663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66664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6665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66666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6667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66668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6669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66670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66671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66672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66673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66674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66675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66676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66677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66678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66679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66680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66681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66682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66683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66684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66685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66686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66687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66620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697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6733438 w 3452"/>
              <a:gd name="T1" fmla="*/ 2147483647 h 2089"/>
              <a:gd name="T2" fmla="*/ 662801888 w 3452"/>
              <a:gd name="T3" fmla="*/ 2147483647 h 2089"/>
              <a:gd name="T4" fmla="*/ 1091226863 w 3452"/>
              <a:gd name="T5" fmla="*/ 2147483647 h 2089"/>
              <a:gd name="T6" fmla="*/ 1459171263 w 3452"/>
              <a:gd name="T7" fmla="*/ 2147483647 h 2089"/>
              <a:gd name="T8" fmla="*/ 1713706250 w 3452"/>
              <a:gd name="T9" fmla="*/ 2147483647 h 2089"/>
              <a:gd name="T10" fmla="*/ 1985883125 w 3452"/>
              <a:gd name="T11" fmla="*/ 2147483647 h 2089"/>
              <a:gd name="T12" fmla="*/ 2147483647 w 3452"/>
              <a:gd name="T13" fmla="*/ 2147483647 h 2089"/>
              <a:gd name="T14" fmla="*/ 2147483647 w 3452"/>
              <a:gd name="T15" fmla="*/ 2147483647 h 2089"/>
              <a:gd name="T16" fmla="*/ 2147483647 w 3452"/>
              <a:gd name="T17" fmla="*/ 1963200629 h 2089"/>
              <a:gd name="T18" fmla="*/ 2147483647 w 3452"/>
              <a:gd name="T19" fmla="*/ 1197073245 h 2089"/>
              <a:gd name="T20" fmla="*/ 2147483647 w 3452"/>
              <a:gd name="T21" fmla="*/ 723283941 h 2089"/>
              <a:gd name="T22" fmla="*/ 2147483647 w 3452"/>
              <a:gd name="T23" fmla="*/ 352821822 h 2089"/>
              <a:gd name="T24" fmla="*/ 2147483647 w 3452"/>
              <a:gd name="T25" fmla="*/ 171370599 h 2089"/>
              <a:gd name="T26" fmla="*/ 2147483647 w 3452"/>
              <a:gd name="T27" fmla="*/ 42841856 h 2089"/>
              <a:gd name="T28" fmla="*/ 2147483647 w 3452"/>
              <a:gd name="T29" fmla="*/ 0 h 2089"/>
              <a:gd name="T30" fmla="*/ 2147483647 w 3452"/>
              <a:gd name="T31" fmla="*/ 42841856 h 2089"/>
              <a:gd name="T32" fmla="*/ 2147483647 w 3452"/>
              <a:gd name="T33" fmla="*/ 168849650 h 2089"/>
              <a:gd name="T34" fmla="*/ 2147483647 w 3452"/>
              <a:gd name="T35" fmla="*/ 350300872 h 2089"/>
              <a:gd name="T36" fmla="*/ 2147483647 w 3452"/>
              <a:gd name="T37" fmla="*/ 720764579 h 2089"/>
              <a:gd name="T38" fmla="*/ 2147483647 w 3452"/>
              <a:gd name="T39" fmla="*/ 1197073245 h 2089"/>
              <a:gd name="T40" fmla="*/ 2147483647 w 3452"/>
              <a:gd name="T41" fmla="*/ 1960681267 h 2089"/>
              <a:gd name="T42" fmla="*/ 2147483647 w 3452"/>
              <a:gd name="T43" fmla="*/ 2147483647 h 2089"/>
              <a:gd name="T44" fmla="*/ 2147483647 w 3452"/>
              <a:gd name="T45" fmla="*/ 2147483647 h 2089"/>
              <a:gd name="T46" fmla="*/ 2147483647 w 3452"/>
              <a:gd name="T47" fmla="*/ 2147483647 h 2089"/>
              <a:gd name="T48" fmla="*/ 2147483647 w 3452"/>
              <a:gd name="T49" fmla="*/ 2147483647 h 2089"/>
              <a:gd name="T50" fmla="*/ 2147483647 w 3452"/>
              <a:gd name="T51" fmla="*/ 2147483647 h 2089"/>
              <a:gd name="T52" fmla="*/ 2147483647 w 3452"/>
              <a:gd name="T53" fmla="*/ 2147483647 h 2089"/>
              <a:gd name="T54" fmla="*/ 2147483647 w 3452"/>
              <a:gd name="T55" fmla="*/ 2147483647 h 2089"/>
              <a:gd name="T56" fmla="*/ 2147483647 w 3452"/>
              <a:gd name="T57" fmla="*/ 2147483647 h 2089"/>
              <a:gd name="T58" fmla="*/ 2147483647 w 3452"/>
              <a:gd name="T59" fmla="*/ 2147483647 h 2089"/>
              <a:gd name="T60" fmla="*/ 2147483647 w 3452"/>
              <a:gd name="T61" fmla="*/ 2147483647 h 2089"/>
              <a:gd name="T62" fmla="*/ 2147483647 w 3452"/>
              <a:gd name="T63" fmla="*/ 2147483647 h 2089"/>
              <a:gd name="T64" fmla="*/ 2147483647 w 3452"/>
              <a:gd name="T65" fmla="*/ 2147483647 h 2089"/>
              <a:gd name="T66" fmla="*/ 2147483647 w 3452"/>
              <a:gd name="T67" fmla="*/ 2147483647 h 2089"/>
              <a:gd name="T68" fmla="*/ 2147483647 w 3452"/>
              <a:gd name="T69" fmla="*/ 2147483647 h 2089"/>
              <a:gd name="T70" fmla="*/ 2147483647 w 3452"/>
              <a:gd name="T71" fmla="*/ 2147483647 h 2089"/>
              <a:gd name="T72" fmla="*/ 2147483647 w 3452"/>
              <a:gd name="T73" fmla="*/ 2147483647 h 2089"/>
              <a:gd name="T74" fmla="*/ 2147483647 w 3452"/>
              <a:gd name="T75" fmla="*/ 2147483647 h 2089"/>
              <a:gd name="T76" fmla="*/ 2147483647 w 3452"/>
              <a:gd name="T77" fmla="*/ 1633061004 h 2089"/>
              <a:gd name="T78" fmla="*/ 2147483647 w 3452"/>
              <a:gd name="T79" fmla="*/ 1058465465 h 2089"/>
              <a:gd name="T80" fmla="*/ 2147483647 w 3452"/>
              <a:gd name="T81" fmla="*/ 587195524 h 2089"/>
              <a:gd name="T82" fmla="*/ 2147483647 w 3452"/>
              <a:gd name="T83" fmla="*/ 317539640 h 2089"/>
              <a:gd name="T84" fmla="*/ 2147483647 w 3452"/>
              <a:gd name="T85" fmla="*/ 161289976 h 2089"/>
              <a:gd name="T86" fmla="*/ 2147483647 w 3452"/>
              <a:gd name="T87" fmla="*/ 68043415 h 2089"/>
              <a:gd name="T88" fmla="*/ 2147483647 w 3452"/>
              <a:gd name="T89" fmla="*/ 55443429 h 2089"/>
              <a:gd name="T90" fmla="*/ 2147483647 w 3452"/>
              <a:gd name="T91" fmla="*/ 118446532 h 2089"/>
              <a:gd name="T92" fmla="*/ 2147483647 w 3452"/>
              <a:gd name="T93" fmla="*/ 259575261 h 2089"/>
              <a:gd name="T94" fmla="*/ 2147483647 w 3452"/>
              <a:gd name="T95" fmla="*/ 446066795 h 2089"/>
              <a:gd name="T96" fmla="*/ 2147483647 w 3452"/>
              <a:gd name="T97" fmla="*/ 897175490 h 2089"/>
              <a:gd name="T98" fmla="*/ 2147483647 w 3452"/>
              <a:gd name="T99" fmla="*/ 1433967896 h 2089"/>
              <a:gd name="T100" fmla="*/ 2147483647 w 3452"/>
              <a:gd name="T101" fmla="*/ 2147483647 h 2089"/>
              <a:gd name="T102" fmla="*/ 2147483647 w 3452"/>
              <a:gd name="T103" fmla="*/ 2147483647 h 2089"/>
              <a:gd name="T104" fmla="*/ 2147483647 w 3452"/>
              <a:gd name="T105" fmla="*/ 2147483647 h 2089"/>
              <a:gd name="T106" fmla="*/ 1874996250 w 3452"/>
              <a:gd name="T107" fmla="*/ 2147483647 h 2089"/>
              <a:gd name="T108" fmla="*/ 1678424063 w 3452"/>
              <a:gd name="T109" fmla="*/ 2147483647 h 2089"/>
              <a:gd name="T110" fmla="*/ 1353324700 w 3452"/>
              <a:gd name="T111" fmla="*/ 2147483647 h 2089"/>
              <a:gd name="T112" fmla="*/ 1048385000 w 3452"/>
              <a:gd name="T113" fmla="*/ 2147483647 h 2089"/>
              <a:gd name="T114" fmla="*/ 556953738 w 3452"/>
              <a:gd name="T115" fmla="*/ 2147483647 h 2089"/>
              <a:gd name="T116" fmla="*/ 60483750 w 3452"/>
              <a:gd name="T117" fmla="*/ 2147483647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7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67589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7590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1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2301251 h 5568"/>
              <a:gd name="T2" fmla="*/ 22341298 w 8816"/>
              <a:gd name="T3" fmla="*/ 0 h 5568"/>
              <a:gd name="T4" fmla="*/ 2147483647 w 8816"/>
              <a:gd name="T5" fmla="*/ 0 h 5568"/>
              <a:gd name="T6" fmla="*/ 2147483647 w 8816"/>
              <a:gd name="T7" fmla="*/ 22301251 h 5568"/>
              <a:gd name="T8" fmla="*/ 2147483647 w 8816"/>
              <a:gd name="T9" fmla="*/ 2147483647 h 5568"/>
              <a:gd name="T10" fmla="*/ 2147483647 w 8816"/>
              <a:gd name="T11" fmla="*/ 2147483647 h 5568"/>
              <a:gd name="T12" fmla="*/ 22341298 w 8816"/>
              <a:gd name="T13" fmla="*/ 2147483647 h 5568"/>
              <a:gd name="T14" fmla="*/ 0 w 8816"/>
              <a:gd name="T15" fmla="*/ 2147483647 h 5568"/>
              <a:gd name="T16" fmla="*/ 0 w 8816"/>
              <a:gd name="T17" fmla="*/ 22301251 h 5568"/>
              <a:gd name="T18" fmla="*/ 44681631 w 8816"/>
              <a:gd name="T19" fmla="*/ 2147483647 h 5568"/>
              <a:gd name="T20" fmla="*/ 22341298 w 8816"/>
              <a:gd name="T21" fmla="*/ 2147483647 h 5568"/>
              <a:gd name="T22" fmla="*/ 2147483647 w 8816"/>
              <a:gd name="T23" fmla="*/ 2147483647 h 5568"/>
              <a:gd name="T24" fmla="*/ 2147483647 w 8816"/>
              <a:gd name="T25" fmla="*/ 2147483647 h 5568"/>
              <a:gd name="T26" fmla="*/ 2147483647 w 8816"/>
              <a:gd name="T27" fmla="*/ 22301251 h 5568"/>
              <a:gd name="T28" fmla="*/ 2147483647 w 8816"/>
              <a:gd name="T29" fmla="*/ 44602502 h 5568"/>
              <a:gd name="T30" fmla="*/ 22341298 w 8816"/>
              <a:gd name="T31" fmla="*/ 44602502 h 5568"/>
              <a:gd name="T32" fmla="*/ 44681631 w 8816"/>
              <a:gd name="T33" fmla="*/ 22301251 h 5568"/>
              <a:gd name="T34" fmla="*/ 44681631 w 8816"/>
              <a:gd name="T35" fmla="*/ 2147483647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592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3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4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5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6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7 h 2147"/>
              <a:gd name="T2" fmla="*/ 25201145 w 19"/>
              <a:gd name="T3" fmla="*/ 0 h 2147"/>
              <a:gd name="T4" fmla="*/ 47881381 w 19"/>
              <a:gd name="T5" fmla="*/ 0 h 2147"/>
              <a:gd name="T6" fmla="*/ 25201145 w 19"/>
              <a:gd name="T7" fmla="*/ 2147483647 h 2147"/>
              <a:gd name="T8" fmla="*/ 0 w 19"/>
              <a:gd name="T9" fmla="*/ 2147483647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597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8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9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00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01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02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3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98286895 w 4249"/>
              <a:gd name="T1" fmla="*/ 22679819 h 9"/>
              <a:gd name="T2" fmla="*/ 367942840 w 4249"/>
              <a:gd name="T3" fmla="*/ 22679819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79819 h 9"/>
              <a:gd name="T12" fmla="*/ 1249997593 w 4249"/>
              <a:gd name="T13" fmla="*/ 22679819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79819 h 9"/>
              <a:gd name="T22" fmla="*/ 2134571708 w 4249"/>
              <a:gd name="T23" fmla="*/ 22679819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79819 h 9"/>
              <a:gd name="T32" fmla="*/ 2147483647 w 4249"/>
              <a:gd name="T33" fmla="*/ 22679819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79819 h 9"/>
              <a:gd name="T42" fmla="*/ 2147483647 w 4249"/>
              <a:gd name="T43" fmla="*/ 22679819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79819 h 9"/>
              <a:gd name="T52" fmla="*/ 2147483647 w 4249"/>
              <a:gd name="T53" fmla="*/ 22679819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79819 h 9"/>
              <a:gd name="T62" fmla="*/ 2147483647 w 4249"/>
              <a:gd name="T63" fmla="*/ 22679819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79819 h 9"/>
              <a:gd name="T72" fmla="*/ 2147483647 w 4249"/>
              <a:gd name="T73" fmla="*/ 22679819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79819 h 9"/>
              <a:gd name="T82" fmla="*/ 2147483647 w 4249"/>
              <a:gd name="T83" fmla="*/ 22679819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79819 h 9"/>
              <a:gd name="T92" fmla="*/ 2147483647 w 4249"/>
              <a:gd name="T93" fmla="*/ 22679819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79819 h 9"/>
              <a:gd name="T102" fmla="*/ 2147483647 w 4249"/>
              <a:gd name="T103" fmla="*/ 22679819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79819 h 9"/>
              <a:gd name="T112" fmla="*/ 2147483647 w 4249"/>
              <a:gd name="T113" fmla="*/ 22679819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79819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4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5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6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7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98286895 w 4249"/>
              <a:gd name="T1" fmla="*/ 22682994 h 9"/>
              <a:gd name="T2" fmla="*/ 367942840 w 4249"/>
              <a:gd name="T3" fmla="*/ 22682994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82994 h 9"/>
              <a:gd name="T12" fmla="*/ 1249997593 w 4249"/>
              <a:gd name="T13" fmla="*/ 22682994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82994 h 9"/>
              <a:gd name="T22" fmla="*/ 2134571708 w 4249"/>
              <a:gd name="T23" fmla="*/ 22682994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82994 h 9"/>
              <a:gd name="T32" fmla="*/ 2147483647 w 4249"/>
              <a:gd name="T33" fmla="*/ 22682994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82994 h 9"/>
              <a:gd name="T42" fmla="*/ 2147483647 w 4249"/>
              <a:gd name="T43" fmla="*/ 22682994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82994 h 9"/>
              <a:gd name="T52" fmla="*/ 2147483647 w 4249"/>
              <a:gd name="T53" fmla="*/ 22682994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82994 h 9"/>
              <a:gd name="T62" fmla="*/ 2147483647 w 4249"/>
              <a:gd name="T63" fmla="*/ 22682994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82994 h 9"/>
              <a:gd name="T72" fmla="*/ 2147483647 w 4249"/>
              <a:gd name="T73" fmla="*/ 22682994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82994 h 9"/>
              <a:gd name="T82" fmla="*/ 2147483647 w 4249"/>
              <a:gd name="T83" fmla="*/ 22682994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82994 h 9"/>
              <a:gd name="T92" fmla="*/ 2147483647 w 4249"/>
              <a:gd name="T93" fmla="*/ 22682994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82994 h 9"/>
              <a:gd name="T102" fmla="*/ 2147483647 w 4249"/>
              <a:gd name="T103" fmla="*/ 22682994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82994 h 9"/>
              <a:gd name="T112" fmla="*/ 2147483647 w 4249"/>
              <a:gd name="T113" fmla="*/ 22682994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82994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8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98286895 w 4249"/>
              <a:gd name="T1" fmla="*/ 25201563 h 20"/>
              <a:gd name="T2" fmla="*/ 367942840 w 4249"/>
              <a:gd name="T3" fmla="*/ 25201563 h 20"/>
              <a:gd name="T4" fmla="*/ 564515042 w 4249"/>
              <a:gd name="T5" fmla="*/ 2520950 h 20"/>
              <a:gd name="T6" fmla="*/ 688003501 w 4249"/>
              <a:gd name="T7" fmla="*/ 2520950 h 20"/>
              <a:gd name="T8" fmla="*/ 783769446 w 4249"/>
              <a:gd name="T9" fmla="*/ 2520950 h 20"/>
              <a:gd name="T10" fmla="*/ 980340060 w 4249"/>
              <a:gd name="T11" fmla="*/ 27720925 h 20"/>
              <a:gd name="T12" fmla="*/ 1249997593 w 4249"/>
              <a:gd name="T13" fmla="*/ 27720925 h 20"/>
              <a:gd name="T14" fmla="*/ 1446569795 w 4249"/>
              <a:gd name="T15" fmla="*/ 5040313 h 20"/>
              <a:gd name="T16" fmla="*/ 1570058254 w 4249"/>
              <a:gd name="T17" fmla="*/ 5040313 h 20"/>
              <a:gd name="T18" fmla="*/ 1668343561 w 4249"/>
              <a:gd name="T19" fmla="*/ 5040313 h 20"/>
              <a:gd name="T20" fmla="*/ 1864915763 w 4249"/>
              <a:gd name="T21" fmla="*/ 30241875 h 20"/>
              <a:gd name="T22" fmla="*/ 2134571708 w 4249"/>
              <a:gd name="T23" fmla="*/ 30241875 h 20"/>
              <a:gd name="T24" fmla="*/ 2147483647 w 4249"/>
              <a:gd name="T25" fmla="*/ 7559675 h 20"/>
              <a:gd name="T26" fmla="*/ 2147483647 w 4249"/>
              <a:gd name="T27" fmla="*/ 7559675 h 20"/>
              <a:gd name="T28" fmla="*/ 2147483647 w 4249"/>
              <a:gd name="T29" fmla="*/ 7559675 h 20"/>
              <a:gd name="T30" fmla="*/ 2147483647 w 4249"/>
              <a:gd name="T31" fmla="*/ 32761238 h 20"/>
              <a:gd name="T32" fmla="*/ 2147483647 w 4249"/>
              <a:gd name="T33" fmla="*/ 32761238 h 20"/>
              <a:gd name="T34" fmla="*/ 2147483647 w 4249"/>
              <a:gd name="T35" fmla="*/ 7559675 h 20"/>
              <a:gd name="T36" fmla="*/ 2147483647 w 4249"/>
              <a:gd name="T37" fmla="*/ 7559675 h 20"/>
              <a:gd name="T38" fmla="*/ 2147483647 w 4249"/>
              <a:gd name="T39" fmla="*/ 10080625 h 20"/>
              <a:gd name="T40" fmla="*/ 2147483647 w 4249"/>
              <a:gd name="T41" fmla="*/ 32761238 h 20"/>
              <a:gd name="T42" fmla="*/ 2147483647 w 4249"/>
              <a:gd name="T43" fmla="*/ 32761238 h 20"/>
              <a:gd name="T44" fmla="*/ 2147483647 w 4249"/>
              <a:gd name="T45" fmla="*/ 10080625 h 20"/>
              <a:gd name="T46" fmla="*/ 2147483647 w 4249"/>
              <a:gd name="T47" fmla="*/ 10080625 h 20"/>
              <a:gd name="T48" fmla="*/ 2147483647 w 4249"/>
              <a:gd name="T49" fmla="*/ 10080625 h 20"/>
              <a:gd name="T50" fmla="*/ 2147483647 w 4249"/>
              <a:gd name="T51" fmla="*/ 35282188 h 20"/>
              <a:gd name="T52" fmla="*/ 2147483647 w 4249"/>
              <a:gd name="T53" fmla="*/ 37801550 h 20"/>
              <a:gd name="T54" fmla="*/ 2147483647 w 4249"/>
              <a:gd name="T55" fmla="*/ 12601575 h 20"/>
              <a:gd name="T56" fmla="*/ 2147483647 w 4249"/>
              <a:gd name="T57" fmla="*/ 12601575 h 20"/>
              <a:gd name="T58" fmla="*/ 2147483647 w 4249"/>
              <a:gd name="T59" fmla="*/ 12601575 h 20"/>
              <a:gd name="T60" fmla="*/ 2147483647 w 4249"/>
              <a:gd name="T61" fmla="*/ 37801550 h 20"/>
              <a:gd name="T62" fmla="*/ 2147483647 w 4249"/>
              <a:gd name="T63" fmla="*/ 37801550 h 20"/>
              <a:gd name="T64" fmla="*/ 2147483647 w 4249"/>
              <a:gd name="T65" fmla="*/ 15120938 h 20"/>
              <a:gd name="T66" fmla="*/ 2147483647 w 4249"/>
              <a:gd name="T67" fmla="*/ 15120938 h 20"/>
              <a:gd name="T68" fmla="*/ 2147483647 w 4249"/>
              <a:gd name="T69" fmla="*/ 15120938 h 20"/>
              <a:gd name="T70" fmla="*/ 2147483647 w 4249"/>
              <a:gd name="T71" fmla="*/ 40322500 h 20"/>
              <a:gd name="T72" fmla="*/ 2147483647 w 4249"/>
              <a:gd name="T73" fmla="*/ 40322500 h 20"/>
              <a:gd name="T74" fmla="*/ 2147483647 w 4249"/>
              <a:gd name="T75" fmla="*/ 17640300 h 20"/>
              <a:gd name="T76" fmla="*/ 2147483647 w 4249"/>
              <a:gd name="T77" fmla="*/ 17640300 h 20"/>
              <a:gd name="T78" fmla="*/ 2147483647 w 4249"/>
              <a:gd name="T79" fmla="*/ 17640300 h 20"/>
              <a:gd name="T80" fmla="*/ 2147483647 w 4249"/>
              <a:gd name="T81" fmla="*/ 42843450 h 20"/>
              <a:gd name="T82" fmla="*/ 2147483647 w 4249"/>
              <a:gd name="T83" fmla="*/ 42843450 h 20"/>
              <a:gd name="T84" fmla="*/ 2147483647 w 4249"/>
              <a:gd name="T85" fmla="*/ 17640300 h 20"/>
              <a:gd name="T86" fmla="*/ 2147483647 w 4249"/>
              <a:gd name="T87" fmla="*/ 17640300 h 20"/>
              <a:gd name="T88" fmla="*/ 2147483647 w 4249"/>
              <a:gd name="T89" fmla="*/ 17640300 h 20"/>
              <a:gd name="T90" fmla="*/ 2147483647 w 4249"/>
              <a:gd name="T91" fmla="*/ 42843450 h 20"/>
              <a:gd name="T92" fmla="*/ 2147483647 w 4249"/>
              <a:gd name="T93" fmla="*/ 45362813 h 20"/>
              <a:gd name="T94" fmla="*/ 2147483647 w 4249"/>
              <a:gd name="T95" fmla="*/ 20161250 h 20"/>
              <a:gd name="T96" fmla="*/ 2147483647 w 4249"/>
              <a:gd name="T97" fmla="*/ 20161250 h 20"/>
              <a:gd name="T98" fmla="*/ 2147483647 w 4249"/>
              <a:gd name="T99" fmla="*/ 20161250 h 20"/>
              <a:gd name="T100" fmla="*/ 2147483647 w 4249"/>
              <a:gd name="T101" fmla="*/ 45362813 h 20"/>
              <a:gd name="T102" fmla="*/ 2147483647 w 4249"/>
              <a:gd name="T103" fmla="*/ 45362813 h 20"/>
              <a:gd name="T104" fmla="*/ 2147483647 w 4249"/>
              <a:gd name="T105" fmla="*/ 22682200 h 20"/>
              <a:gd name="T106" fmla="*/ 2147483647 w 4249"/>
              <a:gd name="T107" fmla="*/ 22682200 h 20"/>
              <a:gd name="T108" fmla="*/ 2147483647 w 4249"/>
              <a:gd name="T109" fmla="*/ 22682200 h 20"/>
              <a:gd name="T110" fmla="*/ 2147483647 w 4249"/>
              <a:gd name="T111" fmla="*/ 47883763 h 20"/>
              <a:gd name="T112" fmla="*/ 2147483647 w 4249"/>
              <a:gd name="T113" fmla="*/ 50403125 h 20"/>
              <a:gd name="T114" fmla="*/ 2147483647 w 4249"/>
              <a:gd name="T115" fmla="*/ 25201563 h 20"/>
              <a:gd name="T116" fmla="*/ 2147483647 w 4249"/>
              <a:gd name="T117" fmla="*/ 25201563 h 20"/>
              <a:gd name="T118" fmla="*/ 2147483647 w 4249"/>
              <a:gd name="T119" fmla="*/ 25201563 h 20"/>
              <a:gd name="T120" fmla="*/ 2147483647 w 4249"/>
              <a:gd name="T121" fmla="*/ 50403125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09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98286895 w 4249"/>
              <a:gd name="T1" fmla="*/ 25201563 h 10"/>
              <a:gd name="T2" fmla="*/ 367942840 w 4249"/>
              <a:gd name="T3" fmla="*/ 25201563 h 10"/>
              <a:gd name="T4" fmla="*/ 564515042 w 4249"/>
              <a:gd name="T5" fmla="*/ 0 h 10"/>
              <a:gd name="T6" fmla="*/ 688003501 w 4249"/>
              <a:gd name="T7" fmla="*/ 0 h 10"/>
              <a:gd name="T8" fmla="*/ 783769446 w 4249"/>
              <a:gd name="T9" fmla="*/ 0 h 10"/>
              <a:gd name="T10" fmla="*/ 980340060 w 4249"/>
              <a:gd name="T11" fmla="*/ 25201563 h 10"/>
              <a:gd name="T12" fmla="*/ 1249997593 w 4249"/>
              <a:gd name="T13" fmla="*/ 25201563 h 10"/>
              <a:gd name="T14" fmla="*/ 1446569795 w 4249"/>
              <a:gd name="T15" fmla="*/ 0 h 10"/>
              <a:gd name="T16" fmla="*/ 1570058254 w 4249"/>
              <a:gd name="T17" fmla="*/ 0 h 10"/>
              <a:gd name="T18" fmla="*/ 1668343561 w 4249"/>
              <a:gd name="T19" fmla="*/ 0 h 10"/>
              <a:gd name="T20" fmla="*/ 1864915763 w 4249"/>
              <a:gd name="T21" fmla="*/ 25201563 h 10"/>
              <a:gd name="T22" fmla="*/ 2134571708 w 4249"/>
              <a:gd name="T23" fmla="*/ 25201563 h 10"/>
              <a:gd name="T24" fmla="*/ 2147483647 w 4249"/>
              <a:gd name="T25" fmla="*/ 0 h 10"/>
              <a:gd name="T26" fmla="*/ 2147483647 w 4249"/>
              <a:gd name="T27" fmla="*/ 0 h 10"/>
              <a:gd name="T28" fmla="*/ 2147483647 w 4249"/>
              <a:gd name="T29" fmla="*/ 0 h 10"/>
              <a:gd name="T30" fmla="*/ 2147483647 w 4249"/>
              <a:gd name="T31" fmla="*/ 25201563 h 10"/>
              <a:gd name="T32" fmla="*/ 2147483647 w 4249"/>
              <a:gd name="T33" fmla="*/ 25201563 h 10"/>
              <a:gd name="T34" fmla="*/ 2147483647 w 4249"/>
              <a:gd name="T35" fmla="*/ 0 h 10"/>
              <a:gd name="T36" fmla="*/ 2147483647 w 4249"/>
              <a:gd name="T37" fmla="*/ 0 h 10"/>
              <a:gd name="T38" fmla="*/ 2147483647 w 4249"/>
              <a:gd name="T39" fmla="*/ 0 h 10"/>
              <a:gd name="T40" fmla="*/ 2147483647 w 4249"/>
              <a:gd name="T41" fmla="*/ 25201563 h 10"/>
              <a:gd name="T42" fmla="*/ 2147483647 w 4249"/>
              <a:gd name="T43" fmla="*/ 25201563 h 10"/>
              <a:gd name="T44" fmla="*/ 2147483647 w 4249"/>
              <a:gd name="T45" fmla="*/ 0 h 10"/>
              <a:gd name="T46" fmla="*/ 2147483647 w 4249"/>
              <a:gd name="T47" fmla="*/ 0 h 10"/>
              <a:gd name="T48" fmla="*/ 2147483647 w 4249"/>
              <a:gd name="T49" fmla="*/ 0 h 10"/>
              <a:gd name="T50" fmla="*/ 2147483647 w 4249"/>
              <a:gd name="T51" fmla="*/ 25201563 h 10"/>
              <a:gd name="T52" fmla="*/ 2147483647 w 4249"/>
              <a:gd name="T53" fmla="*/ 25201563 h 10"/>
              <a:gd name="T54" fmla="*/ 2147483647 w 4249"/>
              <a:gd name="T55" fmla="*/ 0 h 10"/>
              <a:gd name="T56" fmla="*/ 2147483647 w 4249"/>
              <a:gd name="T57" fmla="*/ 0 h 10"/>
              <a:gd name="T58" fmla="*/ 2147483647 w 4249"/>
              <a:gd name="T59" fmla="*/ 0 h 10"/>
              <a:gd name="T60" fmla="*/ 2147483647 w 4249"/>
              <a:gd name="T61" fmla="*/ 25201563 h 10"/>
              <a:gd name="T62" fmla="*/ 2147483647 w 4249"/>
              <a:gd name="T63" fmla="*/ 25201563 h 10"/>
              <a:gd name="T64" fmla="*/ 2147483647 w 4249"/>
              <a:gd name="T65" fmla="*/ 0 h 10"/>
              <a:gd name="T66" fmla="*/ 2147483647 w 4249"/>
              <a:gd name="T67" fmla="*/ 0 h 10"/>
              <a:gd name="T68" fmla="*/ 2147483647 w 4249"/>
              <a:gd name="T69" fmla="*/ 0 h 10"/>
              <a:gd name="T70" fmla="*/ 2147483647 w 4249"/>
              <a:gd name="T71" fmla="*/ 25201563 h 10"/>
              <a:gd name="T72" fmla="*/ 2147483647 w 4249"/>
              <a:gd name="T73" fmla="*/ 25201563 h 10"/>
              <a:gd name="T74" fmla="*/ 2147483647 w 4249"/>
              <a:gd name="T75" fmla="*/ 0 h 10"/>
              <a:gd name="T76" fmla="*/ 2147483647 w 4249"/>
              <a:gd name="T77" fmla="*/ 0 h 10"/>
              <a:gd name="T78" fmla="*/ 2147483647 w 4249"/>
              <a:gd name="T79" fmla="*/ 0 h 10"/>
              <a:gd name="T80" fmla="*/ 2147483647 w 4249"/>
              <a:gd name="T81" fmla="*/ 25201563 h 10"/>
              <a:gd name="T82" fmla="*/ 2147483647 w 4249"/>
              <a:gd name="T83" fmla="*/ 25201563 h 10"/>
              <a:gd name="T84" fmla="*/ 2147483647 w 4249"/>
              <a:gd name="T85" fmla="*/ 0 h 10"/>
              <a:gd name="T86" fmla="*/ 2147483647 w 4249"/>
              <a:gd name="T87" fmla="*/ 0 h 10"/>
              <a:gd name="T88" fmla="*/ 2147483647 w 4249"/>
              <a:gd name="T89" fmla="*/ 0 h 10"/>
              <a:gd name="T90" fmla="*/ 2147483647 w 4249"/>
              <a:gd name="T91" fmla="*/ 25201563 h 10"/>
              <a:gd name="T92" fmla="*/ 2147483647 w 4249"/>
              <a:gd name="T93" fmla="*/ 25201563 h 10"/>
              <a:gd name="T94" fmla="*/ 2147483647 w 4249"/>
              <a:gd name="T95" fmla="*/ 0 h 10"/>
              <a:gd name="T96" fmla="*/ 2147483647 w 4249"/>
              <a:gd name="T97" fmla="*/ 0 h 10"/>
              <a:gd name="T98" fmla="*/ 2147483647 w 4249"/>
              <a:gd name="T99" fmla="*/ 0 h 10"/>
              <a:gd name="T100" fmla="*/ 2147483647 w 4249"/>
              <a:gd name="T101" fmla="*/ 25201563 h 10"/>
              <a:gd name="T102" fmla="*/ 2147483647 w 4249"/>
              <a:gd name="T103" fmla="*/ 25201563 h 10"/>
              <a:gd name="T104" fmla="*/ 2147483647 w 4249"/>
              <a:gd name="T105" fmla="*/ 0 h 10"/>
              <a:gd name="T106" fmla="*/ 2147483647 w 4249"/>
              <a:gd name="T107" fmla="*/ 0 h 10"/>
              <a:gd name="T108" fmla="*/ 2147483647 w 4249"/>
              <a:gd name="T109" fmla="*/ 0 h 10"/>
              <a:gd name="T110" fmla="*/ 2147483647 w 4249"/>
              <a:gd name="T111" fmla="*/ 25201563 h 10"/>
              <a:gd name="T112" fmla="*/ 2147483647 w 4249"/>
              <a:gd name="T113" fmla="*/ 25201563 h 10"/>
              <a:gd name="T114" fmla="*/ 2147483647 w 4249"/>
              <a:gd name="T115" fmla="*/ 0 h 10"/>
              <a:gd name="T116" fmla="*/ 2147483647 w 4249"/>
              <a:gd name="T117" fmla="*/ 0 h 10"/>
              <a:gd name="T118" fmla="*/ 2147483647 w 4249"/>
              <a:gd name="T119" fmla="*/ 0 h 10"/>
              <a:gd name="T120" fmla="*/ 2147483647 w 4249"/>
              <a:gd name="T121" fmla="*/ 25201563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10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98286895 w 4249"/>
              <a:gd name="T1" fmla="*/ 22679819 h 9"/>
              <a:gd name="T2" fmla="*/ 367942840 w 4249"/>
              <a:gd name="T3" fmla="*/ 22679819 h 9"/>
              <a:gd name="T4" fmla="*/ 564515042 w 4249"/>
              <a:gd name="T5" fmla="*/ 0 h 9"/>
              <a:gd name="T6" fmla="*/ 688003501 w 4249"/>
              <a:gd name="T7" fmla="*/ 0 h 9"/>
              <a:gd name="T8" fmla="*/ 783769446 w 4249"/>
              <a:gd name="T9" fmla="*/ 0 h 9"/>
              <a:gd name="T10" fmla="*/ 980340060 w 4249"/>
              <a:gd name="T11" fmla="*/ 22679819 h 9"/>
              <a:gd name="T12" fmla="*/ 1249997593 w 4249"/>
              <a:gd name="T13" fmla="*/ 22679819 h 9"/>
              <a:gd name="T14" fmla="*/ 1446569795 w 4249"/>
              <a:gd name="T15" fmla="*/ 0 h 9"/>
              <a:gd name="T16" fmla="*/ 1570058254 w 4249"/>
              <a:gd name="T17" fmla="*/ 0 h 9"/>
              <a:gd name="T18" fmla="*/ 1668343561 w 4249"/>
              <a:gd name="T19" fmla="*/ 0 h 9"/>
              <a:gd name="T20" fmla="*/ 1864915763 w 4249"/>
              <a:gd name="T21" fmla="*/ 22679819 h 9"/>
              <a:gd name="T22" fmla="*/ 2134571708 w 4249"/>
              <a:gd name="T23" fmla="*/ 22679819 h 9"/>
              <a:gd name="T24" fmla="*/ 2147483647 w 4249"/>
              <a:gd name="T25" fmla="*/ 0 h 9"/>
              <a:gd name="T26" fmla="*/ 2147483647 w 4249"/>
              <a:gd name="T27" fmla="*/ 0 h 9"/>
              <a:gd name="T28" fmla="*/ 2147483647 w 4249"/>
              <a:gd name="T29" fmla="*/ 0 h 9"/>
              <a:gd name="T30" fmla="*/ 2147483647 w 4249"/>
              <a:gd name="T31" fmla="*/ 22679819 h 9"/>
              <a:gd name="T32" fmla="*/ 2147483647 w 4249"/>
              <a:gd name="T33" fmla="*/ 22679819 h 9"/>
              <a:gd name="T34" fmla="*/ 2147483647 w 4249"/>
              <a:gd name="T35" fmla="*/ 0 h 9"/>
              <a:gd name="T36" fmla="*/ 2147483647 w 4249"/>
              <a:gd name="T37" fmla="*/ 0 h 9"/>
              <a:gd name="T38" fmla="*/ 2147483647 w 4249"/>
              <a:gd name="T39" fmla="*/ 0 h 9"/>
              <a:gd name="T40" fmla="*/ 2147483647 w 4249"/>
              <a:gd name="T41" fmla="*/ 22679819 h 9"/>
              <a:gd name="T42" fmla="*/ 2147483647 w 4249"/>
              <a:gd name="T43" fmla="*/ 22679819 h 9"/>
              <a:gd name="T44" fmla="*/ 2147483647 w 4249"/>
              <a:gd name="T45" fmla="*/ 0 h 9"/>
              <a:gd name="T46" fmla="*/ 2147483647 w 4249"/>
              <a:gd name="T47" fmla="*/ 0 h 9"/>
              <a:gd name="T48" fmla="*/ 2147483647 w 4249"/>
              <a:gd name="T49" fmla="*/ 0 h 9"/>
              <a:gd name="T50" fmla="*/ 2147483647 w 4249"/>
              <a:gd name="T51" fmla="*/ 22679819 h 9"/>
              <a:gd name="T52" fmla="*/ 2147483647 w 4249"/>
              <a:gd name="T53" fmla="*/ 22679819 h 9"/>
              <a:gd name="T54" fmla="*/ 2147483647 w 4249"/>
              <a:gd name="T55" fmla="*/ 0 h 9"/>
              <a:gd name="T56" fmla="*/ 2147483647 w 4249"/>
              <a:gd name="T57" fmla="*/ 0 h 9"/>
              <a:gd name="T58" fmla="*/ 2147483647 w 4249"/>
              <a:gd name="T59" fmla="*/ 0 h 9"/>
              <a:gd name="T60" fmla="*/ 2147483647 w 4249"/>
              <a:gd name="T61" fmla="*/ 22679819 h 9"/>
              <a:gd name="T62" fmla="*/ 2147483647 w 4249"/>
              <a:gd name="T63" fmla="*/ 22679819 h 9"/>
              <a:gd name="T64" fmla="*/ 2147483647 w 4249"/>
              <a:gd name="T65" fmla="*/ 0 h 9"/>
              <a:gd name="T66" fmla="*/ 2147483647 w 4249"/>
              <a:gd name="T67" fmla="*/ 0 h 9"/>
              <a:gd name="T68" fmla="*/ 2147483647 w 4249"/>
              <a:gd name="T69" fmla="*/ 0 h 9"/>
              <a:gd name="T70" fmla="*/ 2147483647 w 4249"/>
              <a:gd name="T71" fmla="*/ 22679819 h 9"/>
              <a:gd name="T72" fmla="*/ 2147483647 w 4249"/>
              <a:gd name="T73" fmla="*/ 22679819 h 9"/>
              <a:gd name="T74" fmla="*/ 2147483647 w 4249"/>
              <a:gd name="T75" fmla="*/ 0 h 9"/>
              <a:gd name="T76" fmla="*/ 2147483647 w 4249"/>
              <a:gd name="T77" fmla="*/ 0 h 9"/>
              <a:gd name="T78" fmla="*/ 2147483647 w 4249"/>
              <a:gd name="T79" fmla="*/ 0 h 9"/>
              <a:gd name="T80" fmla="*/ 2147483647 w 4249"/>
              <a:gd name="T81" fmla="*/ 22679819 h 9"/>
              <a:gd name="T82" fmla="*/ 2147483647 w 4249"/>
              <a:gd name="T83" fmla="*/ 22679819 h 9"/>
              <a:gd name="T84" fmla="*/ 2147483647 w 4249"/>
              <a:gd name="T85" fmla="*/ 0 h 9"/>
              <a:gd name="T86" fmla="*/ 2147483647 w 4249"/>
              <a:gd name="T87" fmla="*/ 0 h 9"/>
              <a:gd name="T88" fmla="*/ 2147483647 w 4249"/>
              <a:gd name="T89" fmla="*/ 0 h 9"/>
              <a:gd name="T90" fmla="*/ 2147483647 w 4249"/>
              <a:gd name="T91" fmla="*/ 22679819 h 9"/>
              <a:gd name="T92" fmla="*/ 2147483647 w 4249"/>
              <a:gd name="T93" fmla="*/ 22679819 h 9"/>
              <a:gd name="T94" fmla="*/ 2147483647 w 4249"/>
              <a:gd name="T95" fmla="*/ 0 h 9"/>
              <a:gd name="T96" fmla="*/ 2147483647 w 4249"/>
              <a:gd name="T97" fmla="*/ 0 h 9"/>
              <a:gd name="T98" fmla="*/ 2147483647 w 4249"/>
              <a:gd name="T99" fmla="*/ 0 h 9"/>
              <a:gd name="T100" fmla="*/ 2147483647 w 4249"/>
              <a:gd name="T101" fmla="*/ 22679819 h 9"/>
              <a:gd name="T102" fmla="*/ 2147483647 w 4249"/>
              <a:gd name="T103" fmla="*/ 22679819 h 9"/>
              <a:gd name="T104" fmla="*/ 2147483647 w 4249"/>
              <a:gd name="T105" fmla="*/ 0 h 9"/>
              <a:gd name="T106" fmla="*/ 2147483647 w 4249"/>
              <a:gd name="T107" fmla="*/ 0 h 9"/>
              <a:gd name="T108" fmla="*/ 2147483647 w 4249"/>
              <a:gd name="T109" fmla="*/ 0 h 9"/>
              <a:gd name="T110" fmla="*/ 2147483647 w 4249"/>
              <a:gd name="T111" fmla="*/ 22679819 h 9"/>
              <a:gd name="T112" fmla="*/ 2147483647 w 4249"/>
              <a:gd name="T113" fmla="*/ 22679819 h 9"/>
              <a:gd name="T114" fmla="*/ 2147483647 w 4249"/>
              <a:gd name="T115" fmla="*/ 0 h 9"/>
              <a:gd name="T116" fmla="*/ 2147483647 w 4249"/>
              <a:gd name="T117" fmla="*/ 0 h 9"/>
              <a:gd name="T118" fmla="*/ 2147483647 w 4249"/>
              <a:gd name="T119" fmla="*/ 0 h 9"/>
              <a:gd name="T120" fmla="*/ 2147483647 w 4249"/>
              <a:gd name="T121" fmla="*/ 22679819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11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2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3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4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5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6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7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8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19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0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1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2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47884418 h 23"/>
              <a:gd name="T2" fmla="*/ 25201145 w 19"/>
              <a:gd name="T3" fmla="*/ 0 h 23"/>
              <a:gd name="T4" fmla="*/ 47881381 w 19"/>
              <a:gd name="T5" fmla="*/ 10080763 h 23"/>
              <a:gd name="T6" fmla="*/ 25201145 w 19"/>
              <a:gd name="T7" fmla="*/ 57965181 h 23"/>
              <a:gd name="T8" fmla="*/ 0 w 19"/>
              <a:gd name="T9" fmla="*/ 47884418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23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98284545 h 41"/>
              <a:gd name="T2" fmla="*/ 25201145 w 19"/>
              <a:gd name="T3" fmla="*/ 0 h 41"/>
              <a:gd name="T4" fmla="*/ 47881381 w 19"/>
              <a:gd name="T5" fmla="*/ 5040274 h 41"/>
              <a:gd name="T6" fmla="*/ 25201145 w 19"/>
              <a:gd name="T7" fmla="*/ 103324819 h 41"/>
              <a:gd name="T8" fmla="*/ 0 w 19"/>
              <a:gd name="T9" fmla="*/ 98284545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24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47884418 h 23"/>
              <a:gd name="T2" fmla="*/ 25201145 w 19"/>
              <a:gd name="T3" fmla="*/ 0 h 23"/>
              <a:gd name="T4" fmla="*/ 47881381 w 19"/>
              <a:gd name="T5" fmla="*/ 10080763 h 23"/>
              <a:gd name="T6" fmla="*/ 25201145 w 19"/>
              <a:gd name="T7" fmla="*/ 57965181 h 23"/>
              <a:gd name="T8" fmla="*/ 0 w 19"/>
              <a:gd name="T9" fmla="*/ 47884418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25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6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7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8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29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0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1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2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3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4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5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6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7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8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39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0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1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2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3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4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5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6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7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8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49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0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1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2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3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4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5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6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7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8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59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0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1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2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3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4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5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5040274 w 41"/>
              <a:gd name="T1" fmla="*/ 0 h 18"/>
              <a:gd name="T2" fmla="*/ 103324819 w 41"/>
              <a:gd name="T3" fmla="*/ 22682200 h 18"/>
              <a:gd name="T4" fmla="*/ 98284545 w 41"/>
              <a:gd name="T5" fmla="*/ 45362813 h 18"/>
              <a:gd name="T6" fmla="*/ 0 w 41"/>
              <a:gd name="T7" fmla="*/ 22682200 h 18"/>
              <a:gd name="T8" fmla="*/ 5040274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66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5040274 w 41"/>
              <a:gd name="T1" fmla="*/ 0 h 19"/>
              <a:gd name="T2" fmla="*/ 103324819 w 41"/>
              <a:gd name="T3" fmla="*/ 22680237 h 19"/>
              <a:gd name="T4" fmla="*/ 98284545 w 41"/>
              <a:gd name="T5" fmla="*/ 47881381 h 19"/>
              <a:gd name="T6" fmla="*/ 0 w 41"/>
              <a:gd name="T7" fmla="*/ 22680237 h 19"/>
              <a:gd name="T8" fmla="*/ 5040274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67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5040274 w 41"/>
              <a:gd name="T1" fmla="*/ 0 h 19"/>
              <a:gd name="T2" fmla="*/ 103324819 w 41"/>
              <a:gd name="T3" fmla="*/ 22680237 h 19"/>
              <a:gd name="T4" fmla="*/ 98284545 w 41"/>
              <a:gd name="T5" fmla="*/ 47881381 h 19"/>
              <a:gd name="T6" fmla="*/ 0 w 41"/>
              <a:gd name="T7" fmla="*/ 22680237 h 19"/>
              <a:gd name="T8" fmla="*/ 5040274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7668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69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0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1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2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3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4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5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6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677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67678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67679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67680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67681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67682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67683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67684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67685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67686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67687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67688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7689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67690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7691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67692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67693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67694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67695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67696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67697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67698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67699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67700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67701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67702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67703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67704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67705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67706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67707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67708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67709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67710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67711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67643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724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6733438 w 3452"/>
              <a:gd name="T1" fmla="*/ 2147483647 h 2089"/>
              <a:gd name="T2" fmla="*/ 662801888 w 3452"/>
              <a:gd name="T3" fmla="*/ 2147483647 h 2089"/>
              <a:gd name="T4" fmla="*/ 1091226863 w 3452"/>
              <a:gd name="T5" fmla="*/ 2147483647 h 2089"/>
              <a:gd name="T6" fmla="*/ 1459171263 w 3452"/>
              <a:gd name="T7" fmla="*/ 2147483647 h 2089"/>
              <a:gd name="T8" fmla="*/ 1713706250 w 3452"/>
              <a:gd name="T9" fmla="*/ 2147483647 h 2089"/>
              <a:gd name="T10" fmla="*/ 1985883125 w 3452"/>
              <a:gd name="T11" fmla="*/ 2147483647 h 2089"/>
              <a:gd name="T12" fmla="*/ 2147483647 w 3452"/>
              <a:gd name="T13" fmla="*/ 2147483647 h 2089"/>
              <a:gd name="T14" fmla="*/ 2147483647 w 3452"/>
              <a:gd name="T15" fmla="*/ 2147483647 h 2089"/>
              <a:gd name="T16" fmla="*/ 2147483647 w 3452"/>
              <a:gd name="T17" fmla="*/ 1963200629 h 2089"/>
              <a:gd name="T18" fmla="*/ 2147483647 w 3452"/>
              <a:gd name="T19" fmla="*/ 1197073245 h 2089"/>
              <a:gd name="T20" fmla="*/ 2147483647 w 3452"/>
              <a:gd name="T21" fmla="*/ 723283941 h 2089"/>
              <a:gd name="T22" fmla="*/ 2147483647 w 3452"/>
              <a:gd name="T23" fmla="*/ 352821822 h 2089"/>
              <a:gd name="T24" fmla="*/ 2147483647 w 3452"/>
              <a:gd name="T25" fmla="*/ 171370599 h 2089"/>
              <a:gd name="T26" fmla="*/ 2147483647 w 3452"/>
              <a:gd name="T27" fmla="*/ 42841856 h 2089"/>
              <a:gd name="T28" fmla="*/ 2147483647 w 3452"/>
              <a:gd name="T29" fmla="*/ 0 h 2089"/>
              <a:gd name="T30" fmla="*/ 2147483647 w 3452"/>
              <a:gd name="T31" fmla="*/ 42841856 h 2089"/>
              <a:gd name="T32" fmla="*/ 2147483647 w 3452"/>
              <a:gd name="T33" fmla="*/ 168849650 h 2089"/>
              <a:gd name="T34" fmla="*/ 2147483647 w 3452"/>
              <a:gd name="T35" fmla="*/ 350300872 h 2089"/>
              <a:gd name="T36" fmla="*/ 2147483647 w 3452"/>
              <a:gd name="T37" fmla="*/ 720764579 h 2089"/>
              <a:gd name="T38" fmla="*/ 2147483647 w 3452"/>
              <a:gd name="T39" fmla="*/ 1197073245 h 2089"/>
              <a:gd name="T40" fmla="*/ 2147483647 w 3452"/>
              <a:gd name="T41" fmla="*/ 1960681267 h 2089"/>
              <a:gd name="T42" fmla="*/ 2147483647 w 3452"/>
              <a:gd name="T43" fmla="*/ 2147483647 h 2089"/>
              <a:gd name="T44" fmla="*/ 2147483647 w 3452"/>
              <a:gd name="T45" fmla="*/ 2147483647 h 2089"/>
              <a:gd name="T46" fmla="*/ 2147483647 w 3452"/>
              <a:gd name="T47" fmla="*/ 2147483647 h 2089"/>
              <a:gd name="T48" fmla="*/ 2147483647 w 3452"/>
              <a:gd name="T49" fmla="*/ 2147483647 h 2089"/>
              <a:gd name="T50" fmla="*/ 2147483647 w 3452"/>
              <a:gd name="T51" fmla="*/ 2147483647 h 2089"/>
              <a:gd name="T52" fmla="*/ 2147483647 w 3452"/>
              <a:gd name="T53" fmla="*/ 2147483647 h 2089"/>
              <a:gd name="T54" fmla="*/ 2147483647 w 3452"/>
              <a:gd name="T55" fmla="*/ 2147483647 h 2089"/>
              <a:gd name="T56" fmla="*/ 2147483647 w 3452"/>
              <a:gd name="T57" fmla="*/ 2147483647 h 2089"/>
              <a:gd name="T58" fmla="*/ 2147483647 w 3452"/>
              <a:gd name="T59" fmla="*/ 2147483647 h 2089"/>
              <a:gd name="T60" fmla="*/ 2147483647 w 3452"/>
              <a:gd name="T61" fmla="*/ 2147483647 h 2089"/>
              <a:gd name="T62" fmla="*/ 2147483647 w 3452"/>
              <a:gd name="T63" fmla="*/ 2147483647 h 2089"/>
              <a:gd name="T64" fmla="*/ 2147483647 w 3452"/>
              <a:gd name="T65" fmla="*/ 2147483647 h 2089"/>
              <a:gd name="T66" fmla="*/ 2147483647 w 3452"/>
              <a:gd name="T67" fmla="*/ 2147483647 h 2089"/>
              <a:gd name="T68" fmla="*/ 2147483647 w 3452"/>
              <a:gd name="T69" fmla="*/ 2147483647 h 2089"/>
              <a:gd name="T70" fmla="*/ 2147483647 w 3452"/>
              <a:gd name="T71" fmla="*/ 2147483647 h 2089"/>
              <a:gd name="T72" fmla="*/ 2147483647 w 3452"/>
              <a:gd name="T73" fmla="*/ 2147483647 h 2089"/>
              <a:gd name="T74" fmla="*/ 2147483647 w 3452"/>
              <a:gd name="T75" fmla="*/ 2147483647 h 2089"/>
              <a:gd name="T76" fmla="*/ 2147483647 w 3452"/>
              <a:gd name="T77" fmla="*/ 1633061004 h 2089"/>
              <a:gd name="T78" fmla="*/ 2147483647 w 3452"/>
              <a:gd name="T79" fmla="*/ 1058465465 h 2089"/>
              <a:gd name="T80" fmla="*/ 2147483647 w 3452"/>
              <a:gd name="T81" fmla="*/ 587195524 h 2089"/>
              <a:gd name="T82" fmla="*/ 2147483647 w 3452"/>
              <a:gd name="T83" fmla="*/ 317539640 h 2089"/>
              <a:gd name="T84" fmla="*/ 2147483647 w 3452"/>
              <a:gd name="T85" fmla="*/ 161289976 h 2089"/>
              <a:gd name="T86" fmla="*/ 2147483647 w 3452"/>
              <a:gd name="T87" fmla="*/ 68043415 h 2089"/>
              <a:gd name="T88" fmla="*/ 2147483647 w 3452"/>
              <a:gd name="T89" fmla="*/ 55443429 h 2089"/>
              <a:gd name="T90" fmla="*/ 2147483647 w 3452"/>
              <a:gd name="T91" fmla="*/ 118446532 h 2089"/>
              <a:gd name="T92" fmla="*/ 2147483647 w 3452"/>
              <a:gd name="T93" fmla="*/ 259575261 h 2089"/>
              <a:gd name="T94" fmla="*/ 2147483647 w 3452"/>
              <a:gd name="T95" fmla="*/ 446066795 h 2089"/>
              <a:gd name="T96" fmla="*/ 2147483647 w 3452"/>
              <a:gd name="T97" fmla="*/ 897175490 h 2089"/>
              <a:gd name="T98" fmla="*/ 2147483647 w 3452"/>
              <a:gd name="T99" fmla="*/ 1433967896 h 2089"/>
              <a:gd name="T100" fmla="*/ 2147483647 w 3452"/>
              <a:gd name="T101" fmla="*/ 2147483647 h 2089"/>
              <a:gd name="T102" fmla="*/ 2147483647 w 3452"/>
              <a:gd name="T103" fmla="*/ 2147483647 h 2089"/>
              <a:gd name="T104" fmla="*/ 2147483647 w 3452"/>
              <a:gd name="T105" fmla="*/ 2147483647 h 2089"/>
              <a:gd name="T106" fmla="*/ 1874996250 w 3452"/>
              <a:gd name="T107" fmla="*/ 2147483647 h 2089"/>
              <a:gd name="T108" fmla="*/ 1678424063 w 3452"/>
              <a:gd name="T109" fmla="*/ 2147483647 h 2089"/>
              <a:gd name="T110" fmla="*/ 1353324700 w 3452"/>
              <a:gd name="T111" fmla="*/ 2147483647 h 2089"/>
              <a:gd name="T112" fmla="*/ 1048385000 w 3452"/>
              <a:gd name="T113" fmla="*/ 2147483647 h 2089"/>
              <a:gd name="T114" fmla="*/ 556953738 w 3452"/>
              <a:gd name="T115" fmla="*/ 2147483647 h 2089"/>
              <a:gd name="T116" fmla="*/ 60483750 w 3452"/>
              <a:gd name="T117" fmla="*/ 2147483647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3315" name="Text Box 3"/>
          <p:cNvSpPr txBox="1">
            <a:spLocks noChangeArrowheads="1"/>
          </p:cNvSpPr>
          <p:nvPr/>
        </p:nvSpPr>
        <p:spPr bwMode="auto">
          <a:xfrm>
            <a:off x="0" y="458788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  <p:sp>
        <p:nvSpPr>
          <p:cNvPr id="13316" name="Text Box 6"/>
          <p:cNvSpPr txBox="1">
            <a:spLocks noChangeArrowheads="1"/>
          </p:cNvSpPr>
          <p:nvPr/>
        </p:nvSpPr>
        <p:spPr bwMode="auto">
          <a:xfrm>
            <a:off x="444500" y="1484313"/>
            <a:ext cx="8699500" cy="4094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ct val="50000"/>
              </a:spcBef>
            </a:pP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É o processo evolutivo que abrange o </a:t>
            </a:r>
            <a:r>
              <a:rPr 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conjunto de mudanças físicas</a:t>
            </a: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que o ser humano apresenta desde a sua </a:t>
            </a:r>
            <a:r>
              <a:rPr 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concepção</a:t>
            </a: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até atingir a </a:t>
            </a:r>
            <a:r>
              <a:rPr 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maturidade</a:t>
            </a:r>
            <a:r>
              <a:rPr 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3317" name="Picture 7" descr="matt&amp;m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625" y="4786313"/>
            <a:ext cx="2214563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2557463" y="1908175"/>
            <a:ext cx="4921250" cy="3530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2" name="Line 4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3" name="Line 5"/>
          <p:cNvSpPr>
            <a:spLocks noChangeShapeType="1"/>
          </p:cNvSpPr>
          <p:nvPr/>
        </p:nvSpPr>
        <p:spPr bwMode="auto">
          <a:xfrm flipV="1"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4" name="Line 6"/>
          <p:cNvSpPr>
            <a:spLocks noChangeShapeType="1"/>
          </p:cNvSpPr>
          <p:nvPr/>
        </p:nvSpPr>
        <p:spPr bwMode="auto">
          <a:xfrm flipV="1">
            <a:off x="33766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5" name="Line 7"/>
          <p:cNvSpPr>
            <a:spLocks noChangeShapeType="1"/>
          </p:cNvSpPr>
          <p:nvPr/>
        </p:nvSpPr>
        <p:spPr bwMode="auto">
          <a:xfrm flipV="1">
            <a:off x="419576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6" name="Line 8"/>
          <p:cNvSpPr>
            <a:spLocks noChangeShapeType="1"/>
          </p:cNvSpPr>
          <p:nvPr/>
        </p:nvSpPr>
        <p:spPr bwMode="auto">
          <a:xfrm flipV="1">
            <a:off x="5016500" y="1908175"/>
            <a:ext cx="1588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7" name="Line 9"/>
          <p:cNvSpPr>
            <a:spLocks noChangeShapeType="1"/>
          </p:cNvSpPr>
          <p:nvPr/>
        </p:nvSpPr>
        <p:spPr bwMode="auto">
          <a:xfrm flipV="1">
            <a:off x="5837238" y="1908175"/>
            <a:ext cx="3175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8" name="Line 10"/>
          <p:cNvSpPr>
            <a:spLocks noChangeShapeType="1"/>
          </p:cNvSpPr>
          <p:nvPr/>
        </p:nvSpPr>
        <p:spPr bwMode="auto">
          <a:xfrm flipV="1">
            <a:off x="66595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19" name="Line 11"/>
          <p:cNvSpPr>
            <a:spLocks noChangeShapeType="1"/>
          </p:cNvSpPr>
          <p:nvPr/>
        </p:nvSpPr>
        <p:spPr bwMode="auto">
          <a:xfrm>
            <a:off x="2557463" y="493553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0" name="Line 12"/>
          <p:cNvSpPr>
            <a:spLocks noChangeShapeType="1"/>
          </p:cNvSpPr>
          <p:nvPr/>
        </p:nvSpPr>
        <p:spPr bwMode="auto">
          <a:xfrm>
            <a:off x="2557463" y="443071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1" name="Line 13"/>
          <p:cNvSpPr>
            <a:spLocks noChangeShapeType="1"/>
          </p:cNvSpPr>
          <p:nvPr/>
        </p:nvSpPr>
        <p:spPr bwMode="auto">
          <a:xfrm>
            <a:off x="2557463" y="392588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2" name="Line 14"/>
          <p:cNvSpPr>
            <a:spLocks noChangeShapeType="1"/>
          </p:cNvSpPr>
          <p:nvPr/>
        </p:nvSpPr>
        <p:spPr bwMode="auto">
          <a:xfrm>
            <a:off x="2557463" y="342106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3" name="Line 15"/>
          <p:cNvSpPr>
            <a:spLocks noChangeShapeType="1"/>
          </p:cNvSpPr>
          <p:nvPr/>
        </p:nvSpPr>
        <p:spPr bwMode="auto">
          <a:xfrm>
            <a:off x="2557463" y="291782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4" name="Line 16"/>
          <p:cNvSpPr>
            <a:spLocks noChangeShapeType="1"/>
          </p:cNvSpPr>
          <p:nvPr/>
        </p:nvSpPr>
        <p:spPr bwMode="auto">
          <a:xfrm>
            <a:off x="2557463" y="2413000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5" name="Line 17"/>
          <p:cNvSpPr>
            <a:spLocks noChangeShapeType="1"/>
          </p:cNvSpPr>
          <p:nvPr/>
        </p:nvSpPr>
        <p:spPr bwMode="auto">
          <a:xfrm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6" name="Line 18"/>
          <p:cNvSpPr>
            <a:spLocks noChangeShapeType="1"/>
          </p:cNvSpPr>
          <p:nvPr/>
        </p:nvSpPr>
        <p:spPr bwMode="auto">
          <a:xfrm>
            <a:off x="74787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7" name="Line 19"/>
          <p:cNvSpPr>
            <a:spLocks noChangeShapeType="1"/>
          </p:cNvSpPr>
          <p:nvPr/>
        </p:nvSpPr>
        <p:spPr bwMode="auto">
          <a:xfrm>
            <a:off x="2557463" y="54387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8" name="Line 20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29" name="Rectangle 21"/>
          <p:cNvSpPr>
            <a:spLocks noChangeArrowheads="1"/>
          </p:cNvSpPr>
          <p:nvPr/>
        </p:nvSpPr>
        <p:spPr bwMode="auto">
          <a:xfrm>
            <a:off x="2525713" y="4148138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0" name="Rectangle 22"/>
          <p:cNvSpPr>
            <a:spLocks noChangeArrowheads="1"/>
          </p:cNvSpPr>
          <p:nvPr/>
        </p:nvSpPr>
        <p:spPr bwMode="auto">
          <a:xfrm>
            <a:off x="3344863" y="37449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1" name="Rectangle 23"/>
          <p:cNvSpPr>
            <a:spLocks noChangeArrowheads="1"/>
          </p:cNvSpPr>
          <p:nvPr/>
        </p:nvSpPr>
        <p:spPr bwMode="auto">
          <a:xfrm>
            <a:off x="4165600" y="3492500"/>
            <a:ext cx="61913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2" name="Rectangle 24"/>
          <p:cNvSpPr>
            <a:spLocks noChangeArrowheads="1"/>
          </p:cNvSpPr>
          <p:nvPr/>
        </p:nvSpPr>
        <p:spPr bwMode="auto">
          <a:xfrm>
            <a:off x="4986338" y="308927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3" name="Rectangle 25"/>
          <p:cNvSpPr>
            <a:spLocks noChangeArrowheads="1"/>
          </p:cNvSpPr>
          <p:nvPr/>
        </p:nvSpPr>
        <p:spPr bwMode="auto">
          <a:xfrm>
            <a:off x="5808663" y="2686050"/>
            <a:ext cx="58737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4" name="Rectangle 26"/>
          <p:cNvSpPr>
            <a:spLocks noChangeArrowheads="1"/>
          </p:cNvSpPr>
          <p:nvPr/>
        </p:nvSpPr>
        <p:spPr bwMode="auto">
          <a:xfrm>
            <a:off x="6627813" y="213042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5" name="Rectangle 27"/>
          <p:cNvSpPr>
            <a:spLocks noChangeArrowheads="1"/>
          </p:cNvSpPr>
          <p:nvPr/>
        </p:nvSpPr>
        <p:spPr bwMode="auto">
          <a:xfrm>
            <a:off x="7446963" y="19796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6" name="Rectangle 28"/>
          <p:cNvSpPr>
            <a:spLocks noChangeArrowheads="1"/>
          </p:cNvSpPr>
          <p:nvPr/>
        </p:nvSpPr>
        <p:spPr bwMode="auto">
          <a:xfrm>
            <a:off x="2525713" y="4349750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7" name="Rectangle 29"/>
          <p:cNvSpPr>
            <a:spLocks noChangeArrowheads="1"/>
          </p:cNvSpPr>
          <p:nvPr/>
        </p:nvSpPr>
        <p:spPr bwMode="auto">
          <a:xfrm>
            <a:off x="3344863" y="39465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8" name="Rectangle 30"/>
          <p:cNvSpPr>
            <a:spLocks noChangeArrowheads="1"/>
          </p:cNvSpPr>
          <p:nvPr/>
        </p:nvSpPr>
        <p:spPr bwMode="auto">
          <a:xfrm>
            <a:off x="4165600" y="3694113"/>
            <a:ext cx="61913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39" name="Rectangle 31"/>
          <p:cNvSpPr>
            <a:spLocks noChangeArrowheads="1"/>
          </p:cNvSpPr>
          <p:nvPr/>
        </p:nvSpPr>
        <p:spPr bwMode="auto">
          <a:xfrm>
            <a:off x="4986338" y="329088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0" name="Rectangle 32"/>
          <p:cNvSpPr>
            <a:spLocks noChangeArrowheads="1"/>
          </p:cNvSpPr>
          <p:nvPr/>
        </p:nvSpPr>
        <p:spPr bwMode="auto">
          <a:xfrm>
            <a:off x="5808663" y="2887663"/>
            <a:ext cx="58737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1" name="Rectangle 33"/>
          <p:cNvSpPr>
            <a:spLocks noChangeArrowheads="1"/>
          </p:cNvSpPr>
          <p:nvPr/>
        </p:nvSpPr>
        <p:spPr bwMode="auto">
          <a:xfrm>
            <a:off x="6627813" y="233203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2" name="Rectangle 34"/>
          <p:cNvSpPr>
            <a:spLocks noChangeArrowheads="1"/>
          </p:cNvSpPr>
          <p:nvPr/>
        </p:nvSpPr>
        <p:spPr bwMode="auto">
          <a:xfrm>
            <a:off x="7446963" y="21812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3" name="Rectangle 35"/>
          <p:cNvSpPr>
            <a:spLocks noChangeArrowheads="1"/>
          </p:cNvSpPr>
          <p:nvPr/>
        </p:nvSpPr>
        <p:spPr bwMode="auto">
          <a:xfrm>
            <a:off x="2525713" y="4602163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4" name="Rectangle 36"/>
          <p:cNvSpPr>
            <a:spLocks noChangeArrowheads="1"/>
          </p:cNvSpPr>
          <p:nvPr/>
        </p:nvSpPr>
        <p:spPr bwMode="auto">
          <a:xfrm>
            <a:off x="3344863" y="4198938"/>
            <a:ext cx="63500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5" name="Rectangle 37"/>
          <p:cNvSpPr>
            <a:spLocks noChangeArrowheads="1"/>
          </p:cNvSpPr>
          <p:nvPr/>
        </p:nvSpPr>
        <p:spPr bwMode="auto">
          <a:xfrm>
            <a:off x="4165600" y="3895725"/>
            <a:ext cx="61913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6" name="Rectangle 38"/>
          <p:cNvSpPr>
            <a:spLocks noChangeArrowheads="1"/>
          </p:cNvSpPr>
          <p:nvPr/>
        </p:nvSpPr>
        <p:spPr bwMode="auto">
          <a:xfrm>
            <a:off x="4986338" y="354330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7" name="Rectangle 39"/>
          <p:cNvSpPr>
            <a:spLocks noChangeArrowheads="1"/>
          </p:cNvSpPr>
          <p:nvPr/>
        </p:nvSpPr>
        <p:spPr bwMode="auto">
          <a:xfrm>
            <a:off x="5808663" y="3138488"/>
            <a:ext cx="58737" cy="61912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8" name="Rectangle 40"/>
          <p:cNvSpPr>
            <a:spLocks noChangeArrowheads="1"/>
          </p:cNvSpPr>
          <p:nvPr/>
        </p:nvSpPr>
        <p:spPr bwMode="auto">
          <a:xfrm>
            <a:off x="6627813" y="258445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49" name="Rectangle 41"/>
          <p:cNvSpPr>
            <a:spLocks noChangeArrowheads="1"/>
          </p:cNvSpPr>
          <p:nvPr/>
        </p:nvSpPr>
        <p:spPr bwMode="auto">
          <a:xfrm>
            <a:off x="7446963" y="2432050"/>
            <a:ext cx="63500" cy="61913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0" name="Rectangle 42"/>
          <p:cNvSpPr>
            <a:spLocks noChangeArrowheads="1"/>
          </p:cNvSpPr>
          <p:nvPr/>
        </p:nvSpPr>
        <p:spPr bwMode="auto">
          <a:xfrm>
            <a:off x="2525713" y="4854575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1" name="Rectangle 43"/>
          <p:cNvSpPr>
            <a:spLocks noChangeArrowheads="1"/>
          </p:cNvSpPr>
          <p:nvPr/>
        </p:nvSpPr>
        <p:spPr bwMode="auto">
          <a:xfrm>
            <a:off x="3344863" y="4449763"/>
            <a:ext cx="63500" cy="61912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2" name="Rectangle 44"/>
          <p:cNvSpPr>
            <a:spLocks noChangeArrowheads="1"/>
          </p:cNvSpPr>
          <p:nvPr/>
        </p:nvSpPr>
        <p:spPr bwMode="auto">
          <a:xfrm>
            <a:off x="4165600" y="4148138"/>
            <a:ext cx="61913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3" name="Rectangle 45"/>
          <p:cNvSpPr>
            <a:spLocks noChangeArrowheads="1"/>
          </p:cNvSpPr>
          <p:nvPr/>
        </p:nvSpPr>
        <p:spPr bwMode="auto">
          <a:xfrm>
            <a:off x="4986338" y="379571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4" name="Rectangle 46"/>
          <p:cNvSpPr>
            <a:spLocks noChangeArrowheads="1"/>
          </p:cNvSpPr>
          <p:nvPr/>
        </p:nvSpPr>
        <p:spPr bwMode="auto">
          <a:xfrm>
            <a:off x="5808663" y="3390900"/>
            <a:ext cx="58737" cy="61913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5" name="Rectangle 47"/>
          <p:cNvSpPr>
            <a:spLocks noChangeArrowheads="1"/>
          </p:cNvSpPr>
          <p:nvPr/>
        </p:nvSpPr>
        <p:spPr bwMode="auto">
          <a:xfrm>
            <a:off x="6627813" y="283686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6" name="Rectangle 48"/>
          <p:cNvSpPr>
            <a:spLocks noChangeArrowheads="1"/>
          </p:cNvSpPr>
          <p:nvPr/>
        </p:nvSpPr>
        <p:spPr bwMode="auto">
          <a:xfrm>
            <a:off x="7446963" y="2686050"/>
            <a:ext cx="63500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7" name="Rectangle 49"/>
          <p:cNvSpPr>
            <a:spLocks noChangeArrowheads="1"/>
          </p:cNvSpPr>
          <p:nvPr/>
        </p:nvSpPr>
        <p:spPr bwMode="auto">
          <a:xfrm>
            <a:off x="2525713" y="5056188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8" name="Rectangle 50"/>
          <p:cNvSpPr>
            <a:spLocks noChangeArrowheads="1"/>
          </p:cNvSpPr>
          <p:nvPr/>
        </p:nvSpPr>
        <p:spPr bwMode="auto">
          <a:xfrm>
            <a:off x="3344863" y="46529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59" name="Rectangle 51"/>
          <p:cNvSpPr>
            <a:spLocks noChangeArrowheads="1"/>
          </p:cNvSpPr>
          <p:nvPr/>
        </p:nvSpPr>
        <p:spPr bwMode="auto">
          <a:xfrm>
            <a:off x="4165600" y="4349750"/>
            <a:ext cx="61913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60" name="Rectangle 52"/>
          <p:cNvSpPr>
            <a:spLocks noChangeArrowheads="1"/>
          </p:cNvSpPr>
          <p:nvPr/>
        </p:nvSpPr>
        <p:spPr bwMode="auto">
          <a:xfrm>
            <a:off x="4986338" y="399732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61" name="Rectangle 53"/>
          <p:cNvSpPr>
            <a:spLocks noChangeArrowheads="1"/>
          </p:cNvSpPr>
          <p:nvPr/>
        </p:nvSpPr>
        <p:spPr bwMode="auto">
          <a:xfrm>
            <a:off x="5808663" y="3594100"/>
            <a:ext cx="58737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62" name="Rectangle 54"/>
          <p:cNvSpPr>
            <a:spLocks noChangeArrowheads="1"/>
          </p:cNvSpPr>
          <p:nvPr/>
        </p:nvSpPr>
        <p:spPr bwMode="auto">
          <a:xfrm>
            <a:off x="6627813" y="303847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63" name="Rectangle 55"/>
          <p:cNvSpPr>
            <a:spLocks noChangeArrowheads="1"/>
          </p:cNvSpPr>
          <p:nvPr/>
        </p:nvSpPr>
        <p:spPr bwMode="auto">
          <a:xfrm>
            <a:off x="7446963" y="28876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64" name="Freeform 56"/>
          <p:cNvSpPr>
            <a:spLocks noEditPoints="1"/>
          </p:cNvSpPr>
          <p:nvPr/>
        </p:nvSpPr>
        <p:spPr bwMode="auto">
          <a:xfrm>
            <a:off x="2516188" y="5540375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2147483647 h 359"/>
              <a:gd name="T56" fmla="*/ 2147483647 w 240"/>
              <a:gd name="T57" fmla="*/ 2147483647 h 359"/>
              <a:gd name="T58" fmla="*/ 2147483647 w 240"/>
              <a:gd name="T59" fmla="*/ 0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2147483647 w 240"/>
              <a:gd name="T97" fmla="*/ 2147483647 h 359"/>
              <a:gd name="T98" fmla="*/ 2147483647 w 240"/>
              <a:gd name="T99" fmla="*/ 2147483647 h 359"/>
              <a:gd name="T100" fmla="*/ 2147483647 w 240"/>
              <a:gd name="T101" fmla="*/ 2147483647 h 3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40"/>
              <a:gd name="T154" fmla="*/ 0 h 359"/>
              <a:gd name="T155" fmla="*/ 240 w 240"/>
              <a:gd name="T156" fmla="*/ 359 h 3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40" h="359">
                <a:moveTo>
                  <a:pt x="50" y="248"/>
                </a:moveTo>
                <a:lnTo>
                  <a:pt x="51" y="263"/>
                </a:lnTo>
                <a:lnTo>
                  <a:pt x="55" y="276"/>
                </a:lnTo>
                <a:lnTo>
                  <a:pt x="60" y="289"/>
                </a:lnTo>
                <a:lnTo>
                  <a:pt x="68" y="298"/>
                </a:lnTo>
                <a:lnTo>
                  <a:pt x="78" y="306"/>
                </a:lnTo>
                <a:lnTo>
                  <a:pt x="91" y="312"/>
                </a:lnTo>
                <a:lnTo>
                  <a:pt x="104" y="316"/>
                </a:lnTo>
                <a:lnTo>
                  <a:pt x="119" y="317"/>
                </a:lnTo>
                <a:lnTo>
                  <a:pt x="135" y="316"/>
                </a:lnTo>
                <a:lnTo>
                  <a:pt x="150" y="312"/>
                </a:lnTo>
                <a:lnTo>
                  <a:pt x="161" y="306"/>
                </a:lnTo>
                <a:lnTo>
                  <a:pt x="167" y="302"/>
                </a:lnTo>
                <a:lnTo>
                  <a:pt x="172" y="298"/>
                </a:lnTo>
                <a:lnTo>
                  <a:pt x="179" y="289"/>
                </a:lnTo>
                <a:lnTo>
                  <a:pt x="186" y="276"/>
                </a:lnTo>
                <a:lnTo>
                  <a:pt x="189" y="263"/>
                </a:lnTo>
                <a:lnTo>
                  <a:pt x="191" y="248"/>
                </a:lnTo>
                <a:lnTo>
                  <a:pt x="191" y="240"/>
                </a:lnTo>
                <a:lnTo>
                  <a:pt x="189" y="234"/>
                </a:lnTo>
                <a:lnTo>
                  <a:pt x="186" y="222"/>
                </a:lnTo>
                <a:lnTo>
                  <a:pt x="179" y="211"/>
                </a:lnTo>
                <a:lnTo>
                  <a:pt x="172" y="201"/>
                </a:lnTo>
                <a:lnTo>
                  <a:pt x="161" y="194"/>
                </a:lnTo>
                <a:lnTo>
                  <a:pt x="150" y="189"/>
                </a:lnTo>
                <a:lnTo>
                  <a:pt x="135" y="185"/>
                </a:lnTo>
                <a:lnTo>
                  <a:pt x="119" y="184"/>
                </a:lnTo>
                <a:lnTo>
                  <a:pt x="104" y="185"/>
                </a:lnTo>
                <a:lnTo>
                  <a:pt x="97" y="186"/>
                </a:lnTo>
                <a:lnTo>
                  <a:pt x="91" y="189"/>
                </a:lnTo>
                <a:lnTo>
                  <a:pt x="84" y="191"/>
                </a:lnTo>
                <a:lnTo>
                  <a:pt x="78" y="194"/>
                </a:lnTo>
                <a:lnTo>
                  <a:pt x="68" y="201"/>
                </a:lnTo>
                <a:lnTo>
                  <a:pt x="60" y="211"/>
                </a:lnTo>
                <a:lnTo>
                  <a:pt x="55" y="222"/>
                </a:lnTo>
                <a:lnTo>
                  <a:pt x="51" y="234"/>
                </a:lnTo>
                <a:lnTo>
                  <a:pt x="50" y="248"/>
                </a:lnTo>
                <a:close/>
                <a:moveTo>
                  <a:pt x="60" y="94"/>
                </a:moveTo>
                <a:lnTo>
                  <a:pt x="61" y="106"/>
                </a:lnTo>
                <a:lnTo>
                  <a:pt x="63" y="116"/>
                </a:lnTo>
                <a:lnTo>
                  <a:pt x="66" y="121"/>
                </a:lnTo>
                <a:lnTo>
                  <a:pt x="68" y="126"/>
                </a:lnTo>
                <a:lnTo>
                  <a:pt x="76" y="132"/>
                </a:lnTo>
                <a:lnTo>
                  <a:pt x="84" y="139"/>
                </a:lnTo>
                <a:lnTo>
                  <a:pt x="94" y="144"/>
                </a:lnTo>
                <a:lnTo>
                  <a:pt x="107" y="147"/>
                </a:lnTo>
                <a:lnTo>
                  <a:pt x="119" y="148"/>
                </a:lnTo>
                <a:lnTo>
                  <a:pt x="133" y="147"/>
                </a:lnTo>
                <a:lnTo>
                  <a:pt x="145" y="144"/>
                </a:lnTo>
                <a:lnTo>
                  <a:pt x="155" y="139"/>
                </a:lnTo>
                <a:lnTo>
                  <a:pt x="163" y="132"/>
                </a:lnTo>
                <a:lnTo>
                  <a:pt x="171" y="126"/>
                </a:lnTo>
                <a:lnTo>
                  <a:pt x="176" y="116"/>
                </a:lnTo>
                <a:lnTo>
                  <a:pt x="179" y="106"/>
                </a:lnTo>
                <a:lnTo>
                  <a:pt x="181" y="94"/>
                </a:lnTo>
                <a:lnTo>
                  <a:pt x="179" y="82"/>
                </a:lnTo>
                <a:lnTo>
                  <a:pt x="176" y="71"/>
                </a:lnTo>
                <a:lnTo>
                  <a:pt x="171" y="63"/>
                </a:lnTo>
                <a:lnTo>
                  <a:pt x="168" y="58"/>
                </a:lnTo>
                <a:lnTo>
                  <a:pt x="165" y="54"/>
                </a:lnTo>
                <a:lnTo>
                  <a:pt x="156" y="48"/>
                </a:lnTo>
                <a:lnTo>
                  <a:pt x="145" y="44"/>
                </a:lnTo>
                <a:lnTo>
                  <a:pt x="133" y="42"/>
                </a:lnTo>
                <a:lnTo>
                  <a:pt x="119" y="40"/>
                </a:lnTo>
                <a:lnTo>
                  <a:pt x="107" y="42"/>
                </a:lnTo>
                <a:lnTo>
                  <a:pt x="94" y="44"/>
                </a:lnTo>
                <a:lnTo>
                  <a:pt x="84" y="48"/>
                </a:lnTo>
                <a:lnTo>
                  <a:pt x="76" y="54"/>
                </a:lnTo>
                <a:lnTo>
                  <a:pt x="68" y="63"/>
                </a:lnTo>
                <a:lnTo>
                  <a:pt x="63" y="71"/>
                </a:lnTo>
                <a:lnTo>
                  <a:pt x="61" y="82"/>
                </a:lnTo>
                <a:lnTo>
                  <a:pt x="60" y="94"/>
                </a:lnTo>
                <a:close/>
                <a:moveTo>
                  <a:pt x="58" y="161"/>
                </a:moveTo>
                <a:lnTo>
                  <a:pt x="52" y="159"/>
                </a:lnTo>
                <a:lnTo>
                  <a:pt x="47" y="156"/>
                </a:lnTo>
                <a:lnTo>
                  <a:pt x="37" y="149"/>
                </a:lnTo>
                <a:lnTo>
                  <a:pt x="30" y="142"/>
                </a:lnTo>
                <a:lnTo>
                  <a:pt x="24" y="133"/>
                </a:lnTo>
                <a:lnTo>
                  <a:pt x="19" y="124"/>
                </a:lnTo>
                <a:lnTo>
                  <a:pt x="15" y="113"/>
                </a:lnTo>
                <a:lnTo>
                  <a:pt x="13" y="90"/>
                </a:lnTo>
                <a:lnTo>
                  <a:pt x="14" y="71"/>
                </a:lnTo>
                <a:lnTo>
                  <a:pt x="16" y="61"/>
                </a:lnTo>
                <a:lnTo>
                  <a:pt x="20" y="54"/>
                </a:lnTo>
                <a:lnTo>
                  <a:pt x="29" y="38"/>
                </a:lnTo>
                <a:lnTo>
                  <a:pt x="41" y="26"/>
                </a:lnTo>
                <a:lnTo>
                  <a:pt x="57" y="15"/>
                </a:lnTo>
                <a:lnTo>
                  <a:pt x="76" y="7"/>
                </a:lnTo>
                <a:lnTo>
                  <a:pt x="97" y="2"/>
                </a:lnTo>
                <a:lnTo>
                  <a:pt x="119" y="0"/>
                </a:lnTo>
                <a:lnTo>
                  <a:pt x="131" y="1"/>
                </a:lnTo>
                <a:lnTo>
                  <a:pt x="142" y="2"/>
                </a:lnTo>
                <a:lnTo>
                  <a:pt x="165" y="7"/>
                </a:lnTo>
                <a:lnTo>
                  <a:pt x="173" y="11"/>
                </a:lnTo>
                <a:lnTo>
                  <a:pt x="183" y="15"/>
                </a:lnTo>
                <a:lnTo>
                  <a:pt x="198" y="26"/>
                </a:lnTo>
                <a:lnTo>
                  <a:pt x="212" y="38"/>
                </a:lnTo>
                <a:lnTo>
                  <a:pt x="220" y="54"/>
                </a:lnTo>
                <a:lnTo>
                  <a:pt x="226" y="71"/>
                </a:lnTo>
                <a:lnTo>
                  <a:pt x="228" y="90"/>
                </a:lnTo>
                <a:lnTo>
                  <a:pt x="228" y="102"/>
                </a:lnTo>
                <a:lnTo>
                  <a:pt x="226" y="108"/>
                </a:lnTo>
                <a:lnTo>
                  <a:pt x="225" y="113"/>
                </a:lnTo>
                <a:lnTo>
                  <a:pt x="221" y="124"/>
                </a:lnTo>
                <a:lnTo>
                  <a:pt x="217" y="133"/>
                </a:lnTo>
                <a:lnTo>
                  <a:pt x="210" y="142"/>
                </a:lnTo>
                <a:lnTo>
                  <a:pt x="202" y="149"/>
                </a:lnTo>
                <a:lnTo>
                  <a:pt x="193" y="156"/>
                </a:lnTo>
                <a:lnTo>
                  <a:pt x="182" y="161"/>
                </a:lnTo>
                <a:lnTo>
                  <a:pt x="196" y="168"/>
                </a:lnTo>
                <a:lnTo>
                  <a:pt x="198" y="170"/>
                </a:lnTo>
                <a:lnTo>
                  <a:pt x="199" y="170"/>
                </a:lnTo>
                <a:lnTo>
                  <a:pt x="200" y="171"/>
                </a:lnTo>
                <a:lnTo>
                  <a:pt x="207" y="175"/>
                </a:lnTo>
                <a:lnTo>
                  <a:pt x="217" y="185"/>
                </a:lnTo>
                <a:lnTo>
                  <a:pt x="225" y="195"/>
                </a:lnTo>
                <a:lnTo>
                  <a:pt x="231" y="207"/>
                </a:lnTo>
                <a:lnTo>
                  <a:pt x="236" y="219"/>
                </a:lnTo>
                <a:lnTo>
                  <a:pt x="239" y="234"/>
                </a:lnTo>
                <a:lnTo>
                  <a:pt x="240" y="249"/>
                </a:lnTo>
                <a:lnTo>
                  <a:pt x="239" y="261"/>
                </a:lnTo>
                <a:lnTo>
                  <a:pt x="237" y="273"/>
                </a:lnTo>
                <a:lnTo>
                  <a:pt x="235" y="284"/>
                </a:lnTo>
                <a:lnTo>
                  <a:pt x="231" y="294"/>
                </a:lnTo>
                <a:lnTo>
                  <a:pt x="226" y="303"/>
                </a:lnTo>
                <a:lnTo>
                  <a:pt x="221" y="313"/>
                </a:lnTo>
                <a:lnTo>
                  <a:pt x="215" y="321"/>
                </a:lnTo>
                <a:lnTo>
                  <a:pt x="208" y="328"/>
                </a:lnTo>
                <a:lnTo>
                  <a:pt x="191" y="342"/>
                </a:lnTo>
                <a:lnTo>
                  <a:pt x="170" y="350"/>
                </a:lnTo>
                <a:lnTo>
                  <a:pt x="146" y="357"/>
                </a:lnTo>
                <a:lnTo>
                  <a:pt x="119" y="359"/>
                </a:lnTo>
                <a:lnTo>
                  <a:pt x="107" y="358"/>
                </a:lnTo>
                <a:lnTo>
                  <a:pt x="93" y="357"/>
                </a:lnTo>
                <a:lnTo>
                  <a:pt x="81" y="354"/>
                </a:lnTo>
                <a:lnTo>
                  <a:pt x="70" y="350"/>
                </a:lnTo>
                <a:lnTo>
                  <a:pt x="60" y="347"/>
                </a:lnTo>
                <a:lnTo>
                  <a:pt x="50" y="342"/>
                </a:lnTo>
                <a:lnTo>
                  <a:pt x="33" y="328"/>
                </a:lnTo>
                <a:lnTo>
                  <a:pt x="25" y="321"/>
                </a:lnTo>
                <a:lnTo>
                  <a:pt x="19" y="313"/>
                </a:lnTo>
                <a:lnTo>
                  <a:pt x="13" y="303"/>
                </a:lnTo>
                <a:lnTo>
                  <a:pt x="9" y="294"/>
                </a:lnTo>
                <a:lnTo>
                  <a:pt x="3" y="273"/>
                </a:lnTo>
                <a:lnTo>
                  <a:pt x="0" y="249"/>
                </a:lnTo>
                <a:lnTo>
                  <a:pt x="2" y="234"/>
                </a:lnTo>
                <a:lnTo>
                  <a:pt x="4" y="219"/>
                </a:lnTo>
                <a:lnTo>
                  <a:pt x="9" y="207"/>
                </a:lnTo>
                <a:lnTo>
                  <a:pt x="15" y="195"/>
                </a:lnTo>
                <a:lnTo>
                  <a:pt x="24" y="185"/>
                </a:lnTo>
                <a:lnTo>
                  <a:pt x="34" y="175"/>
                </a:lnTo>
                <a:lnTo>
                  <a:pt x="45" y="168"/>
                </a:lnTo>
                <a:lnTo>
                  <a:pt x="58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65" name="Freeform 57"/>
          <p:cNvSpPr>
            <a:spLocks noEditPoints="1"/>
          </p:cNvSpPr>
          <p:nvPr/>
        </p:nvSpPr>
        <p:spPr bwMode="auto">
          <a:xfrm>
            <a:off x="3338513" y="5540375"/>
            <a:ext cx="76200" cy="114300"/>
          </a:xfrm>
          <a:custGeom>
            <a:avLst/>
            <a:gdLst>
              <a:gd name="T0" fmla="*/ 2147483647 w 243"/>
              <a:gd name="T1" fmla="*/ 2147483647 h 359"/>
              <a:gd name="T2" fmla="*/ 2147483647 w 243"/>
              <a:gd name="T3" fmla="*/ 2147483647 h 359"/>
              <a:gd name="T4" fmla="*/ 2147483647 w 243"/>
              <a:gd name="T5" fmla="*/ 2147483647 h 359"/>
              <a:gd name="T6" fmla="*/ 2147483647 w 243"/>
              <a:gd name="T7" fmla="*/ 2147483647 h 359"/>
              <a:gd name="T8" fmla="*/ 2147483647 w 243"/>
              <a:gd name="T9" fmla="*/ 2147483647 h 359"/>
              <a:gd name="T10" fmla="*/ 2147483647 w 243"/>
              <a:gd name="T11" fmla="*/ 2147483647 h 359"/>
              <a:gd name="T12" fmla="*/ 2147483647 w 243"/>
              <a:gd name="T13" fmla="*/ 2147483647 h 359"/>
              <a:gd name="T14" fmla="*/ 2147483647 w 243"/>
              <a:gd name="T15" fmla="*/ 2147483647 h 359"/>
              <a:gd name="T16" fmla="*/ 2147483647 w 243"/>
              <a:gd name="T17" fmla="*/ 2147483647 h 359"/>
              <a:gd name="T18" fmla="*/ 2147483647 w 243"/>
              <a:gd name="T19" fmla="*/ 2147483647 h 359"/>
              <a:gd name="T20" fmla="*/ 2147483647 w 243"/>
              <a:gd name="T21" fmla="*/ 2147483647 h 359"/>
              <a:gd name="T22" fmla="*/ 2147483647 w 243"/>
              <a:gd name="T23" fmla="*/ 2147483647 h 359"/>
              <a:gd name="T24" fmla="*/ 2147483647 w 243"/>
              <a:gd name="T25" fmla="*/ 2147483647 h 359"/>
              <a:gd name="T26" fmla="*/ 2147483647 w 243"/>
              <a:gd name="T27" fmla="*/ 2147483647 h 359"/>
              <a:gd name="T28" fmla="*/ 2147483647 w 243"/>
              <a:gd name="T29" fmla="*/ 2147483647 h 359"/>
              <a:gd name="T30" fmla="*/ 2147483647 w 243"/>
              <a:gd name="T31" fmla="*/ 2147483647 h 359"/>
              <a:gd name="T32" fmla="*/ 2147483647 w 243"/>
              <a:gd name="T33" fmla="*/ 2147483647 h 359"/>
              <a:gd name="T34" fmla="*/ 2147483647 w 243"/>
              <a:gd name="T35" fmla="*/ 2147483647 h 359"/>
              <a:gd name="T36" fmla="*/ 2147483647 w 243"/>
              <a:gd name="T37" fmla="*/ 2147483647 h 359"/>
              <a:gd name="T38" fmla="*/ 2147483647 w 243"/>
              <a:gd name="T39" fmla="*/ 2147483647 h 359"/>
              <a:gd name="T40" fmla="*/ 2147483647 w 243"/>
              <a:gd name="T41" fmla="*/ 2147483647 h 359"/>
              <a:gd name="T42" fmla="*/ 2147483647 w 243"/>
              <a:gd name="T43" fmla="*/ 2147483647 h 359"/>
              <a:gd name="T44" fmla="*/ 2147483647 w 243"/>
              <a:gd name="T45" fmla="*/ 2147483647 h 359"/>
              <a:gd name="T46" fmla="*/ 2147483647 w 243"/>
              <a:gd name="T47" fmla="*/ 2147483647 h 359"/>
              <a:gd name="T48" fmla="*/ 2147483647 w 243"/>
              <a:gd name="T49" fmla="*/ 2147483647 h 359"/>
              <a:gd name="T50" fmla="*/ 2147483647 w 243"/>
              <a:gd name="T51" fmla="*/ 2147483647 h 359"/>
              <a:gd name="T52" fmla="*/ 0 w 243"/>
              <a:gd name="T53" fmla="*/ 2147483647 h 359"/>
              <a:gd name="T54" fmla="*/ 2147483647 w 243"/>
              <a:gd name="T55" fmla="*/ 2147483647 h 359"/>
              <a:gd name="T56" fmla="*/ 2147483647 w 243"/>
              <a:gd name="T57" fmla="*/ 2147483647 h 359"/>
              <a:gd name="T58" fmla="*/ 2147483647 w 243"/>
              <a:gd name="T59" fmla="*/ 2147483647 h 359"/>
              <a:gd name="T60" fmla="*/ 2147483647 w 243"/>
              <a:gd name="T61" fmla="*/ 2147483647 h 359"/>
              <a:gd name="T62" fmla="*/ 2147483647 w 243"/>
              <a:gd name="T63" fmla="*/ 2147483647 h 359"/>
              <a:gd name="T64" fmla="*/ 2147483647 w 243"/>
              <a:gd name="T65" fmla="*/ 2147483647 h 359"/>
              <a:gd name="T66" fmla="*/ 2147483647 w 243"/>
              <a:gd name="T67" fmla="*/ 2147483647 h 359"/>
              <a:gd name="T68" fmla="*/ 2147483647 w 243"/>
              <a:gd name="T69" fmla="*/ 2147483647 h 359"/>
              <a:gd name="T70" fmla="*/ 2147483647 w 243"/>
              <a:gd name="T71" fmla="*/ 2147483647 h 359"/>
              <a:gd name="T72" fmla="*/ 2147483647 w 243"/>
              <a:gd name="T73" fmla="*/ 2147483647 h 359"/>
              <a:gd name="T74" fmla="*/ 2147483647 w 243"/>
              <a:gd name="T75" fmla="*/ 2147483647 h 359"/>
              <a:gd name="T76" fmla="*/ 2147483647 w 243"/>
              <a:gd name="T77" fmla="*/ 2147483647 h 359"/>
              <a:gd name="T78" fmla="*/ 2147483647 w 243"/>
              <a:gd name="T79" fmla="*/ 2147483647 h 359"/>
              <a:gd name="T80" fmla="*/ 2147483647 w 243"/>
              <a:gd name="T81" fmla="*/ 2147483647 h 359"/>
              <a:gd name="T82" fmla="*/ 2147483647 w 243"/>
              <a:gd name="T83" fmla="*/ 2147483647 h 359"/>
              <a:gd name="T84" fmla="*/ 2147483647 w 243"/>
              <a:gd name="T85" fmla="*/ 2147483647 h 359"/>
              <a:gd name="T86" fmla="*/ 2147483647 w 243"/>
              <a:gd name="T87" fmla="*/ 2147483647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50" y="117"/>
                </a:moveTo>
                <a:lnTo>
                  <a:pt x="50" y="126"/>
                </a:lnTo>
                <a:lnTo>
                  <a:pt x="51" y="132"/>
                </a:lnTo>
                <a:lnTo>
                  <a:pt x="54" y="147"/>
                </a:lnTo>
                <a:lnTo>
                  <a:pt x="59" y="159"/>
                </a:lnTo>
                <a:lnTo>
                  <a:pt x="68" y="170"/>
                </a:lnTo>
                <a:lnTo>
                  <a:pt x="78" y="179"/>
                </a:lnTo>
                <a:lnTo>
                  <a:pt x="89" y="185"/>
                </a:lnTo>
                <a:lnTo>
                  <a:pt x="101" y="189"/>
                </a:lnTo>
                <a:lnTo>
                  <a:pt x="116" y="190"/>
                </a:lnTo>
                <a:lnTo>
                  <a:pt x="125" y="189"/>
                </a:lnTo>
                <a:lnTo>
                  <a:pt x="132" y="189"/>
                </a:lnTo>
                <a:lnTo>
                  <a:pt x="140" y="186"/>
                </a:lnTo>
                <a:lnTo>
                  <a:pt x="147" y="185"/>
                </a:lnTo>
                <a:lnTo>
                  <a:pt x="153" y="181"/>
                </a:lnTo>
                <a:lnTo>
                  <a:pt x="159" y="179"/>
                </a:lnTo>
                <a:lnTo>
                  <a:pt x="169" y="170"/>
                </a:lnTo>
                <a:lnTo>
                  <a:pt x="178" y="159"/>
                </a:lnTo>
                <a:lnTo>
                  <a:pt x="184" y="147"/>
                </a:lnTo>
                <a:lnTo>
                  <a:pt x="188" y="132"/>
                </a:lnTo>
                <a:lnTo>
                  <a:pt x="189" y="116"/>
                </a:lnTo>
                <a:lnTo>
                  <a:pt x="188" y="100"/>
                </a:lnTo>
                <a:lnTo>
                  <a:pt x="184" y="85"/>
                </a:lnTo>
                <a:lnTo>
                  <a:pt x="182" y="77"/>
                </a:lnTo>
                <a:lnTo>
                  <a:pt x="178" y="71"/>
                </a:lnTo>
                <a:lnTo>
                  <a:pt x="169" y="60"/>
                </a:lnTo>
                <a:lnTo>
                  <a:pt x="159" y="52"/>
                </a:lnTo>
                <a:lnTo>
                  <a:pt x="147" y="45"/>
                </a:lnTo>
                <a:lnTo>
                  <a:pt x="134" y="40"/>
                </a:lnTo>
                <a:lnTo>
                  <a:pt x="119" y="39"/>
                </a:lnTo>
                <a:lnTo>
                  <a:pt x="111" y="40"/>
                </a:lnTo>
                <a:lnTo>
                  <a:pt x="104" y="40"/>
                </a:lnTo>
                <a:lnTo>
                  <a:pt x="90" y="45"/>
                </a:lnTo>
                <a:lnTo>
                  <a:pt x="78" y="52"/>
                </a:lnTo>
                <a:lnTo>
                  <a:pt x="68" y="60"/>
                </a:lnTo>
                <a:lnTo>
                  <a:pt x="61" y="71"/>
                </a:lnTo>
                <a:lnTo>
                  <a:pt x="54" y="85"/>
                </a:lnTo>
                <a:lnTo>
                  <a:pt x="51" y="100"/>
                </a:lnTo>
                <a:lnTo>
                  <a:pt x="50" y="117"/>
                </a:lnTo>
                <a:close/>
                <a:moveTo>
                  <a:pt x="3" y="263"/>
                </a:moveTo>
                <a:lnTo>
                  <a:pt x="50" y="263"/>
                </a:lnTo>
                <a:lnTo>
                  <a:pt x="51" y="275"/>
                </a:lnTo>
                <a:lnTo>
                  <a:pt x="52" y="281"/>
                </a:lnTo>
                <a:lnTo>
                  <a:pt x="54" y="286"/>
                </a:lnTo>
                <a:lnTo>
                  <a:pt x="57" y="291"/>
                </a:lnTo>
                <a:lnTo>
                  <a:pt x="59" y="296"/>
                </a:lnTo>
                <a:lnTo>
                  <a:pt x="67" y="303"/>
                </a:lnTo>
                <a:lnTo>
                  <a:pt x="75" y="310"/>
                </a:lnTo>
                <a:lnTo>
                  <a:pt x="87" y="315"/>
                </a:lnTo>
                <a:lnTo>
                  <a:pt x="98" y="317"/>
                </a:lnTo>
                <a:lnTo>
                  <a:pt x="111" y="318"/>
                </a:lnTo>
                <a:lnTo>
                  <a:pt x="121" y="317"/>
                </a:lnTo>
                <a:lnTo>
                  <a:pt x="130" y="316"/>
                </a:lnTo>
                <a:lnTo>
                  <a:pt x="137" y="313"/>
                </a:lnTo>
                <a:lnTo>
                  <a:pt x="145" y="311"/>
                </a:lnTo>
                <a:lnTo>
                  <a:pt x="152" y="306"/>
                </a:lnTo>
                <a:lnTo>
                  <a:pt x="158" y="301"/>
                </a:lnTo>
                <a:lnTo>
                  <a:pt x="169" y="287"/>
                </a:lnTo>
                <a:lnTo>
                  <a:pt x="179" y="269"/>
                </a:lnTo>
                <a:lnTo>
                  <a:pt x="185" y="248"/>
                </a:lnTo>
                <a:lnTo>
                  <a:pt x="190" y="222"/>
                </a:lnTo>
                <a:lnTo>
                  <a:pt x="194" y="192"/>
                </a:lnTo>
                <a:lnTo>
                  <a:pt x="185" y="201"/>
                </a:lnTo>
                <a:lnTo>
                  <a:pt x="177" y="210"/>
                </a:lnTo>
                <a:lnTo>
                  <a:pt x="168" y="216"/>
                </a:lnTo>
                <a:lnTo>
                  <a:pt x="158" y="221"/>
                </a:lnTo>
                <a:lnTo>
                  <a:pt x="136" y="228"/>
                </a:lnTo>
                <a:lnTo>
                  <a:pt x="110" y="231"/>
                </a:lnTo>
                <a:lnTo>
                  <a:pt x="99" y="231"/>
                </a:lnTo>
                <a:lnTo>
                  <a:pt x="87" y="229"/>
                </a:lnTo>
                <a:lnTo>
                  <a:pt x="75" y="227"/>
                </a:lnTo>
                <a:lnTo>
                  <a:pt x="71" y="224"/>
                </a:lnTo>
                <a:lnTo>
                  <a:pt x="68" y="224"/>
                </a:lnTo>
                <a:lnTo>
                  <a:pt x="66" y="223"/>
                </a:lnTo>
                <a:lnTo>
                  <a:pt x="56" y="218"/>
                </a:lnTo>
                <a:lnTo>
                  <a:pt x="47" y="213"/>
                </a:lnTo>
                <a:lnTo>
                  <a:pt x="31" y="200"/>
                </a:lnTo>
                <a:lnTo>
                  <a:pt x="17" y="184"/>
                </a:lnTo>
                <a:lnTo>
                  <a:pt x="9" y="164"/>
                </a:lnTo>
                <a:lnTo>
                  <a:pt x="3" y="142"/>
                </a:lnTo>
                <a:lnTo>
                  <a:pt x="0" y="117"/>
                </a:lnTo>
                <a:lnTo>
                  <a:pt x="1" y="103"/>
                </a:lnTo>
                <a:lnTo>
                  <a:pt x="3" y="92"/>
                </a:lnTo>
                <a:lnTo>
                  <a:pt x="5" y="80"/>
                </a:lnTo>
                <a:lnTo>
                  <a:pt x="9" y="69"/>
                </a:lnTo>
                <a:lnTo>
                  <a:pt x="14" y="59"/>
                </a:lnTo>
                <a:lnTo>
                  <a:pt x="19" y="49"/>
                </a:lnTo>
                <a:lnTo>
                  <a:pt x="32" y="32"/>
                </a:lnTo>
                <a:lnTo>
                  <a:pt x="50" y="18"/>
                </a:lnTo>
                <a:lnTo>
                  <a:pt x="69" y="8"/>
                </a:lnTo>
                <a:lnTo>
                  <a:pt x="93" y="2"/>
                </a:lnTo>
                <a:lnTo>
                  <a:pt x="117" y="0"/>
                </a:lnTo>
                <a:lnTo>
                  <a:pt x="132" y="1"/>
                </a:lnTo>
                <a:lnTo>
                  <a:pt x="140" y="1"/>
                </a:lnTo>
                <a:lnTo>
                  <a:pt x="146" y="2"/>
                </a:lnTo>
                <a:lnTo>
                  <a:pt x="159" y="6"/>
                </a:lnTo>
                <a:lnTo>
                  <a:pt x="172" y="11"/>
                </a:lnTo>
                <a:lnTo>
                  <a:pt x="183" y="17"/>
                </a:lnTo>
                <a:lnTo>
                  <a:pt x="193" y="24"/>
                </a:lnTo>
                <a:lnTo>
                  <a:pt x="203" y="32"/>
                </a:lnTo>
                <a:lnTo>
                  <a:pt x="211" y="42"/>
                </a:lnTo>
                <a:lnTo>
                  <a:pt x="219" y="53"/>
                </a:lnTo>
                <a:lnTo>
                  <a:pt x="225" y="65"/>
                </a:lnTo>
                <a:lnTo>
                  <a:pt x="235" y="94"/>
                </a:lnTo>
                <a:lnTo>
                  <a:pt x="242" y="126"/>
                </a:lnTo>
                <a:lnTo>
                  <a:pt x="243" y="164"/>
                </a:lnTo>
                <a:lnTo>
                  <a:pt x="243" y="186"/>
                </a:lnTo>
                <a:lnTo>
                  <a:pt x="241" y="208"/>
                </a:lnTo>
                <a:lnTo>
                  <a:pt x="238" y="229"/>
                </a:lnTo>
                <a:lnTo>
                  <a:pt x="237" y="238"/>
                </a:lnTo>
                <a:lnTo>
                  <a:pt x="235" y="248"/>
                </a:lnTo>
                <a:lnTo>
                  <a:pt x="230" y="265"/>
                </a:lnTo>
                <a:lnTo>
                  <a:pt x="224" y="281"/>
                </a:lnTo>
                <a:lnTo>
                  <a:pt x="216" y="296"/>
                </a:lnTo>
                <a:lnTo>
                  <a:pt x="209" y="308"/>
                </a:lnTo>
                <a:lnTo>
                  <a:pt x="200" y="321"/>
                </a:lnTo>
                <a:lnTo>
                  <a:pt x="190" y="331"/>
                </a:lnTo>
                <a:lnTo>
                  <a:pt x="179" y="339"/>
                </a:lnTo>
                <a:lnTo>
                  <a:pt x="167" y="347"/>
                </a:lnTo>
                <a:lnTo>
                  <a:pt x="155" y="352"/>
                </a:lnTo>
                <a:lnTo>
                  <a:pt x="141" y="355"/>
                </a:lnTo>
                <a:lnTo>
                  <a:pt x="126" y="358"/>
                </a:lnTo>
                <a:lnTo>
                  <a:pt x="111" y="359"/>
                </a:lnTo>
                <a:lnTo>
                  <a:pt x="99" y="358"/>
                </a:lnTo>
                <a:lnTo>
                  <a:pt x="88" y="357"/>
                </a:lnTo>
                <a:lnTo>
                  <a:pt x="67" y="352"/>
                </a:lnTo>
                <a:lnTo>
                  <a:pt x="48" y="344"/>
                </a:lnTo>
                <a:lnTo>
                  <a:pt x="32" y="333"/>
                </a:lnTo>
                <a:lnTo>
                  <a:pt x="20" y="319"/>
                </a:lnTo>
                <a:lnTo>
                  <a:pt x="11" y="302"/>
                </a:lnTo>
                <a:lnTo>
                  <a:pt x="5" y="284"/>
                </a:lnTo>
                <a:lnTo>
                  <a:pt x="3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66" name="Freeform 58"/>
          <p:cNvSpPr>
            <a:spLocks/>
          </p:cNvSpPr>
          <p:nvPr/>
        </p:nvSpPr>
        <p:spPr bwMode="auto">
          <a:xfrm>
            <a:off x="4122738" y="5540375"/>
            <a:ext cx="41275" cy="111125"/>
          </a:xfrm>
          <a:custGeom>
            <a:avLst/>
            <a:gdLst>
              <a:gd name="T0" fmla="*/ 2147483647 w 128"/>
              <a:gd name="T1" fmla="*/ 2147483647 h 349"/>
              <a:gd name="T2" fmla="*/ 2147483647 w 128"/>
              <a:gd name="T3" fmla="*/ 2147483647 h 349"/>
              <a:gd name="T4" fmla="*/ 0 w 128"/>
              <a:gd name="T5" fmla="*/ 2147483647 h 349"/>
              <a:gd name="T6" fmla="*/ 0 w 128"/>
              <a:gd name="T7" fmla="*/ 2147483647 h 349"/>
              <a:gd name="T8" fmla="*/ 2147483647 w 128"/>
              <a:gd name="T9" fmla="*/ 2147483647 h 349"/>
              <a:gd name="T10" fmla="*/ 2147483647 w 128"/>
              <a:gd name="T11" fmla="*/ 2147483647 h 349"/>
              <a:gd name="T12" fmla="*/ 2147483647 w 128"/>
              <a:gd name="T13" fmla="*/ 2147483647 h 349"/>
              <a:gd name="T14" fmla="*/ 2147483647 w 128"/>
              <a:gd name="T15" fmla="*/ 2147483647 h 349"/>
              <a:gd name="T16" fmla="*/ 2147483647 w 128"/>
              <a:gd name="T17" fmla="*/ 2147483647 h 349"/>
              <a:gd name="T18" fmla="*/ 2147483647 w 128"/>
              <a:gd name="T19" fmla="*/ 2147483647 h 349"/>
              <a:gd name="T20" fmla="*/ 2147483647 w 128"/>
              <a:gd name="T21" fmla="*/ 2147483647 h 349"/>
              <a:gd name="T22" fmla="*/ 2147483647 w 128"/>
              <a:gd name="T23" fmla="*/ 2147483647 h 349"/>
              <a:gd name="T24" fmla="*/ 2147483647 w 128"/>
              <a:gd name="T25" fmla="*/ 0 h 349"/>
              <a:gd name="T26" fmla="*/ 2147483647 w 128"/>
              <a:gd name="T27" fmla="*/ 0 h 349"/>
              <a:gd name="T28" fmla="*/ 2147483647 w 128"/>
              <a:gd name="T29" fmla="*/ 2147483647 h 349"/>
              <a:gd name="T30" fmla="*/ 2147483647 w 128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67" name="Freeform 59"/>
          <p:cNvSpPr>
            <a:spLocks noEditPoints="1"/>
          </p:cNvSpPr>
          <p:nvPr/>
        </p:nvSpPr>
        <p:spPr bwMode="auto">
          <a:xfrm>
            <a:off x="4202113" y="5540375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0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8"/>
                </a:lnTo>
                <a:lnTo>
                  <a:pt x="87" y="310"/>
                </a:lnTo>
                <a:lnTo>
                  <a:pt x="102" y="316"/>
                </a:lnTo>
                <a:lnTo>
                  <a:pt x="119" y="318"/>
                </a:lnTo>
                <a:lnTo>
                  <a:pt x="129" y="317"/>
                </a:lnTo>
                <a:lnTo>
                  <a:pt x="138" y="316"/>
                </a:lnTo>
                <a:lnTo>
                  <a:pt x="145" y="313"/>
                </a:lnTo>
                <a:lnTo>
                  <a:pt x="153" y="310"/>
                </a:lnTo>
                <a:lnTo>
                  <a:pt x="159" y="305"/>
                </a:lnTo>
                <a:lnTo>
                  <a:pt x="165" y="298"/>
                </a:lnTo>
                <a:lnTo>
                  <a:pt x="175" y="284"/>
                </a:lnTo>
                <a:lnTo>
                  <a:pt x="182" y="265"/>
                </a:lnTo>
                <a:lnTo>
                  <a:pt x="189" y="240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9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60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0"/>
                </a:lnTo>
                <a:lnTo>
                  <a:pt x="111" y="42"/>
                </a:lnTo>
                <a:lnTo>
                  <a:pt x="102" y="43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5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8"/>
                </a:lnTo>
                <a:lnTo>
                  <a:pt x="30" y="45"/>
                </a:lnTo>
                <a:lnTo>
                  <a:pt x="39" y="36"/>
                </a:lnTo>
                <a:lnTo>
                  <a:pt x="48" y="26"/>
                </a:lnTo>
                <a:lnTo>
                  <a:pt x="58" y="18"/>
                </a:lnTo>
                <a:lnTo>
                  <a:pt x="69" y="12"/>
                </a:lnTo>
                <a:lnTo>
                  <a:pt x="80" y="6"/>
                </a:lnTo>
                <a:lnTo>
                  <a:pt x="92" y="3"/>
                </a:lnTo>
                <a:lnTo>
                  <a:pt x="119" y="0"/>
                </a:lnTo>
                <a:lnTo>
                  <a:pt x="134" y="1"/>
                </a:lnTo>
                <a:lnTo>
                  <a:pt x="148" y="3"/>
                </a:lnTo>
                <a:lnTo>
                  <a:pt x="160" y="6"/>
                </a:lnTo>
                <a:lnTo>
                  <a:pt x="171" y="12"/>
                </a:lnTo>
                <a:lnTo>
                  <a:pt x="182" y="18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10" y="45"/>
                </a:lnTo>
                <a:lnTo>
                  <a:pt x="217" y="58"/>
                </a:lnTo>
                <a:lnTo>
                  <a:pt x="223" y="71"/>
                </a:lnTo>
                <a:lnTo>
                  <a:pt x="233" y="102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0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2"/>
                </a:lnTo>
                <a:lnTo>
                  <a:pt x="210" y="313"/>
                </a:lnTo>
                <a:lnTo>
                  <a:pt x="201" y="324"/>
                </a:lnTo>
                <a:lnTo>
                  <a:pt x="192" y="333"/>
                </a:lnTo>
                <a:lnTo>
                  <a:pt x="182" y="340"/>
                </a:lnTo>
                <a:lnTo>
                  <a:pt x="171" y="348"/>
                </a:lnTo>
                <a:lnTo>
                  <a:pt x="148" y="355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5"/>
                </a:lnTo>
                <a:lnTo>
                  <a:pt x="80" y="353"/>
                </a:lnTo>
                <a:lnTo>
                  <a:pt x="69" y="348"/>
                </a:lnTo>
                <a:lnTo>
                  <a:pt x="58" y="340"/>
                </a:lnTo>
                <a:lnTo>
                  <a:pt x="48" y="333"/>
                </a:lnTo>
                <a:lnTo>
                  <a:pt x="39" y="324"/>
                </a:lnTo>
                <a:lnTo>
                  <a:pt x="30" y="313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68" name="Freeform 60"/>
          <p:cNvSpPr>
            <a:spLocks/>
          </p:cNvSpPr>
          <p:nvPr/>
        </p:nvSpPr>
        <p:spPr bwMode="auto">
          <a:xfrm>
            <a:off x="4945063" y="5540375"/>
            <a:ext cx="38100" cy="111125"/>
          </a:xfrm>
          <a:custGeom>
            <a:avLst/>
            <a:gdLst>
              <a:gd name="T0" fmla="*/ 2147483647 w 128"/>
              <a:gd name="T1" fmla="*/ 2147483647 h 349"/>
              <a:gd name="T2" fmla="*/ 2147483647 w 128"/>
              <a:gd name="T3" fmla="*/ 2147483647 h 349"/>
              <a:gd name="T4" fmla="*/ 0 w 128"/>
              <a:gd name="T5" fmla="*/ 2147483647 h 349"/>
              <a:gd name="T6" fmla="*/ 0 w 128"/>
              <a:gd name="T7" fmla="*/ 2147483647 h 349"/>
              <a:gd name="T8" fmla="*/ 2147483647 w 128"/>
              <a:gd name="T9" fmla="*/ 2147483647 h 349"/>
              <a:gd name="T10" fmla="*/ 2147483647 w 128"/>
              <a:gd name="T11" fmla="*/ 2147483647 h 349"/>
              <a:gd name="T12" fmla="*/ 2147483647 w 128"/>
              <a:gd name="T13" fmla="*/ 2147483647 h 349"/>
              <a:gd name="T14" fmla="*/ 2147483647 w 128"/>
              <a:gd name="T15" fmla="*/ 2147483647 h 349"/>
              <a:gd name="T16" fmla="*/ 2147483647 w 128"/>
              <a:gd name="T17" fmla="*/ 2147483647 h 349"/>
              <a:gd name="T18" fmla="*/ 2147483647 w 128"/>
              <a:gd name="T19" fmla="*/ 2147483647 h 349"/>
              <a:gd name="T20" fmla="*/ 2147483647 w 128"/>
              <a:gd name="T21" fmla="*/ 2147483647 h 349"/>
              <a:gd name="T22" fmla="*/ 2147483647 w 128"/>
              <a:gd name="T23" fmla="*/ 2147483647 h 349"/>
              <a:gd name="T24" fmla="*/ 2147483647 w 128"/>
              <a:gd name="T25" fmla="*/ 0 h 349"/>
              <a:gd name="T26" fmla="*/ 2147483647 w 128"/>
              <a:gd name="T27" fmla="*/ 0 h 349"/>
              <a:gd name="T28" fmla="*/ 2147483647 w 128"/>
              <a:gd name="T29" fmla="*/ 2147483647 h 349"/>
              <a:gd name="T30" fmla="*/ 2147483647 w 128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69" name="Freeform 61"/>
          <p:cNvSpPr>
            <a:spLocks/>
          </p:cNvSpPr>
          <p:nvPr/>
        </p:nvSpPr>
        <p:spPr bwMode="auto">
          <a:xfrm>
            <a:off x="5030788" y="5540375"/>
            <a:ext cx="41275" cy="111125"/>
          </a:xfrm>
          <a:custGeom>
            <a:avLst/>
            <a:gdLst>
              <a:gd name="T0" fmla="*/ 2147483647 w 127"/>
              <a:gd name="T1" fmla="*/ 2147483647 h 349"/>
              <a:gd name="T2" fmla="*/ 2147483647 w 127"/>
              <a:gd name="T3" fmla="*/ 2147483647 h 349"/>
              <a:gd name="T4" fmla="*/ 0 w 127"/>
              <a:gd name="T5" fmla="*/ 2147483647 h 349"/>
              <a:gd name="T6" fmla="*/ 0 w 127"/>
              <a:gd name="T7" fmla="*/ 2147483647 h 349"/>
              <a:gd name="T8" fmla="*/ 2147483647 w 127"/>
              <a:gd name="T9" fmla="*/ 2147483647 h 349"/>
              <a:gd name="T10" fmla="*/ 2147483647 w 127"/>
              <a:gd name="T11" fmla="*/ 2147483647 h 349"/>
              <a:gd name="T12" fmla="*/ 2147483647 w 127"/>
              <a:gd name="T13" fmla="*/ 2147483647 h 349"/>
              <a:gd name="T14" fmla="*/ 2147483647 w 127"/>
              <a:gd name="T15" fmla="*/ 2147483647 h 349"/>
              <a:gd name="T16" fmla="*/ 2147483647 w 127"/>
              <a:gd name="T17" fmla="*/ 2147483647 h 349"/>
              <a:gd name="T18" fmla="*/ 2147483647 w 127"/>
              <a:gd name="T19" fmla="*/ 2147483647 h 349"/>
              <a:gd name="T20" fmla="*/ 2147483647 w 127"/>
              <a:gd name="T21" fmla="*/ 2147483647 h 349"/>
              <a:gd name="T22" fmla="*/ 2147483647 w 127"/>
              <a:gd name="T23" fmla="*/ 2147483647 h 349"/>
              <a:gd name="T24" fmla="*/ 2147483647 w 127"/>
              <a:gd name="T25" fmla="*/ 0 h 349"/>
              <a:gd name="T26" fmla="*/ 2147483647 w 127"/>
              <a:gd name="T27" fmla="*/ 0 h 349"/>
              <a:gd name="T28" fmla="*/ 2147483647 w 127"/>
              <a:gd name="T29" fmla="*/ 2147483647 h 349"/>
              <a:gd name="T30" fmla="*/ 2147483647 w 127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0" name="Freeform 62"/>
          <p:cNvSpPr>
            <a:spLocks/>
          </p:cNvSpPr>
          <p:nvPr/>
        </p:nvSpPr>
        <p:spPr bwMode="auto">
          <a:xfrm>
            <a:off x="5764213" y="5540375"/>
            <a:ext cx="39687" cy="111125"/>
          </a:xfrm>
          <a:custGeom>
            <a:avLst/>
            <a:gdLst>
              <a:gd name="T0" fmla="*/ 2147483647 w 127"/>
              <a:gd name="T1" fmla="*/ 2147483647 h 349"/>
              <a:gd name="T2" fmla="*/ 2147483647 w 127"/>
              <a:gd name="T3" fmla="*/ 2147483647 h 349"/>
              <a:gd name="T4" fmla="*/ 0 w 127"/>
              <a:gd name="T5" fmla="*/ 2147483647 h 349"/>
              <a:gd name="T6" fmla="*/ 0 w 127"/>
              <a:gd name="T7" fmla="*/ 2147483647 h 349"/>
              <a:gd name="T8" fmla="*/ 2147483647 w 127"/>
              <a:gd name="T9" fmla="*/ 2147483647 h 349"/>
              <a:gd name="T10" fmla="*/ 2147483647 w 127"/>
              <a:gd name="T11" fmla="*/ 2147483647 h 349"/>
              <a:gd name="T12" fmla="*/ 2147483647 w 127"/>
              <a:gd name="T13" fmla="*/ 2147483647 h 349"/>
              <a:gd name="T14" fmla="*/ 2147483647 w 127"/>
              <a:gd name="T15" fmla="*/ 2147483647 h 349"/>
              <a:gd name="T16" fmla="*/ 2147483647 w 127"/>
              <a:gd name="T17" fmla="*/ 2147483647 h 349"/>
              <a:gd name="T18" fmla="*/ 2147483647 w 127"/>
              <a:gd name="T19" fmla="*/ 2147483647 h 349"/>
              <a:gd name="T20" fmla="*/ 2147483647 w 127"/>
              <a:gd name="T21" fmla="*/ 2147483647 h 349"/>
              <a:gd name="T22" fmla="*/ 2147483647 w 127"/>
              <a:gd name="T23" fmla="*/ 2147483647 h 349"/>
              <a:gd name="T24" fmla="*/ 2147483647 w 127"/>
              <a:gd name="T25" fmla="*/ 0 h 349"/>
              <a:gd name="T26" fmla="*/ 2147483647 w 127"/>
              <a:gd name="T27" fmla="*/ 0 h 349"/>
              <a:gd name="T28" fmla="*/ 2147483647 w 127"/>
              <a:gd name="T29" fmla="*/ 2147483647 h 349"/>
              <a:gd name="T30" fmla="*/ 2147483647 w 127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1" y="349"/>
                </a:moveTo>
                <a:lnTo>
                  <a:pt x="81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5" y="50"/>
                </a:lnTo>
                <a:lnTo>
                  <a:pt x="75" y="42"/>
                </a:lnTo>
                <a:lnTo>
                  <a:pt x="84" y="31"/>
                </a:lnTo>
                <a:lnTo>
                  <a:pt x="89" y="16"/>
                </a:lnTo>
                <a:lnTo>
                  <a:pt x="92" y="0"/>
                </a:lnTo>
                <a:lnTo>
                  <a:pt x="127" y="0"/>
                </a:lnTo>
                <a:lnTo>
                  <a:pt x="127" y="349"/>
                </a:lnTo>
                <a:lnTo>
                  <a:pt x="81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1" name="Freeform 63"/>
          <p:cNvSpPr>
            <a:spLocks/>
          </p:cNvSpPr>
          <p:nvPr/>
        </p:nvSpPr>
        <p:spPr bwMode="auto">
          <a:xfrm>
            <a:off x="5842000" y="5540375"/>
            <a:ext cx="74613" cy="111125"/>
          </a:xfrm>
          <a:custGeom>
            <a:avLst/>
            <a:gdLst>
              <a:gd name="T0" fmla="*/ 0 w 237"/>
              <a:gd name="T1" fmla="*/ 2147483647 h 349"/>
              <a:gd name="T2" fmla="*/ 2147483647 w 237"/>
              <a:gd name="T3" fmla="*/ 2147483647 h 349"/>
              <a:gd name="T4" fmla="*/ 2147483647 w 237"/>
              <a:gd name="T5" fmla="*/ 2147483647 h 349"/>
              <a:gd name="T6" fmla="*/ 2147483647 w 237"/>
              <a:gd name="T7" fmla="*/ 2147483647 h 349"/>
              <a:gd name="T8" fmla="*/ 2147483647 w 237"/>
              <a:gd name="T9" fmla="*/ 2147483647 h 349"/>
              <a:gd name="T10" fmla="*/ 2147483647 w 237"/>
              <a:gd name="T11" fmla="*/ 2147483647 h 349"/>
              <a:gd name="T12" fmla="*/ 2147483647 w 237"/>
              <a:gd name="T13" fmla="*/ 2147483647 h 349"/>
              <a:gd name="T14" fmla="*/ 2147483647 w 237"/>
              <a:gd name="T15" fmla="*/ 2147483647 h 349"/>
              <a:gd name="T16" fmla="*/ 2147483647 w 237"/>
              <a:gd name="T17" fmla="*/ 2147483647 h 349"/>
              <a:gd name="T18" fmla="*/ 2147483647 w 237"/>
              <a:gd name="T19" fmla="*/ 2147483647 h 349"/>
              <a:gd name="T20" fmla="*/ 2147483647 w 237"/>
              <a:gd name="T21" fmla="*/ 2147483647 h 349"/>
              <a:gd name="T22" fmla="*/ 2147483647 w 237"/>
              <a:gd name="T23" fmla="*/ 2147483647 h 349"/>
              <a:gd name="T24" fmla="*/ 2147483647 w 237"/>
              <a:gd name="T25" fmla="*/ 2147483647 h 349"/>
              <a:gd name="T26" fmla="*/ 2147483647 w 237"/>
              <a:gd name="T27" fmla="*/ 2147483647 h 349"/>
              <a:gd name="T28" fmla="*/ 2147483647 w 237"/>
              <a:gd name="T29" fmla="*/ 2147483647 h 349"/>
              <a:gd name="T30" fmla="*/ 2147483647 w 237"/>
              <a:gd name="T31" fmla="*/ 2147483647 h 349"/>
              <a:gd name="T32" fmla="*/ 2147483647 w 237"/>
              <a:gd name="T33" fmla="*/ 2147483647 h 349"/>
              <a:gd name="T34" fmla="*/ 2147483647 w 237"/>
              <a:gd name="T35" fmla="*/ 2147483647 h 349"/>
              <a:gd name="T36" fmla="*/ 2147483647 w 237"/>
              <a:gd name="T37" fmla="*/ 2147483647 h 349"/>
              <a:gd name="T38" fmla="*/ 2147483647 w 237"/>
              <a:gd name="T39" fmla="*/ 2147483647 h 349"/>
              <a:gd name="T40" fmla="*/ 2147483647 w 237"/>
              <a:gd name="T41" fmla="*/ 2147483647 h 349"/>
              <a:gd name="T42" fmla="*/ 2147483647 w 237"/>
              <a:gd name="T43" fmla="*/ 2147483647 h 349"/>
              <a:gd name="T44" fmla="*/ 2147483647 w 237"/>
              <a:gd name="T45" fmla="*/ 2147483647 h 349"/>
              <a:gd name="T46" fmla="*/ 2147483647 w 237"/>
              <a:gd name="T47" fmla="*/ 2147483647 h 349"/>
              <a:gd name="T48" fmla="*/ 2147483647 w 237"/>
              <a:gd name="T49" fmla="*/ 2147483647 h 349"/>
              <a:gd name="T50" fmla="*/ 2147483647 w 237"/>
              <a:gd name="T51" fmla="*/ 2147483647 h 349"/>
              <a:gd name="T52" fmla="*/ 2147483647 w 237"/>
              <a:gd name="T53" fmla="*/ 2147483647 h 349"/>
              <a:gd name="T54" fmla="*/ 2147483647 w 237"/>
              <a:gd name="T55" fmla="*/ 2147483647 h 349"/>
              <a:gd name="T56" fmla="*/ 2147483647 w 237"/>
              <a:gd name="T57" fmla="*/ 2147483647 h 349"/>
              <a:gd name="T58" fmla="*/ 2147483647 w 237"/>
              <a:gd name="T59" fmla="*/ 2147483647 h 349"/>
              <a:gd name="T60" fmla="*/ 2147483647 w 237"/>
              <a:gd name="T61" fmla="*/ 2147483647 h 349"/>
              <a:gd name="T62" fmla="*/ 2147483647 w 237"/>
              <a:gd name="T63" fmla="*/ 2147483647 h 349"/>
              <a:gd name="T64" fmla="*/ 2147483647 w 237"/>
              <a:gd name="T65" fmla="*/ 2147483647 h 349"/>
              <a:gd name="T66" fmla="*/ 2147483647 w 237"/>
              <a:gd name="T67" fmla="*/ 2147483647 h 349"/>
              <a:gd name="T68" fmla="*/ 2147483647 w 237"/>
              <a:gd name="T69" fmla="*/ 2147483647 h 349"/>
              <a:gd name="T70" fmla="*/ 2147483647 w 237"/>
              <a:gd name="T71" fmla="*/ 2147483647 h 349"/>
              <a:gd name="T72" fmla="*/ 2147483647 w 237"/>
              <a:gd name="T73" fmla="*/ 2147483647 h 349"/>
              <a:gd name="T74" fmla="*/ 2147483647 w 237"/>
              <a:gd name="T75" fmla="*/ 2147483647 h 349"/>
              <a:gd name="T76" fmla="*/ 2147483647 w 237"/>
              <a:gd name="T77" fmla="*/ 2147483647 h 349"/>
              <a:gd name="T78" fmla="*/ 2147483647 w 237"/>
              <a:gd name="T79" fmla="*/ 2147483647 h 349"/>
              <a:gd name="T80" fmla="*/ 2147483647 w 237"/>
              <a:gd name="T81" fmla="*/ 2147483647 h 349"/>
              <a:gd name="T82" fmla="*/ 2147483647 w 237"/>
              <a:gd name="T83" fmla="*/ 2147483647 h 349"/>
              <a:gd name="T84" fmla="*/ 2147483647 w 237"/>
              <a:gd name="T85" fmla="*/ 2147483647 h 3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7"/>
              <a:gd name="T130" fmla="*/ 0 h 349"/>
              <a:gd name="T131" fmla="*/ 237 w 237"/>
              <a:gd name="T132" fmla="*/ 349 h 3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7" h="349">
                <a:moveTo>
                  <a:pt x="0" y="349"/>
                </a:moveTo>
                <a:lnTo>
                  <a:pt x="0" y="347"/>
                </a:lnTo>
                <a:lnTo>
                  <a:pt x="0" y="333"/>
                </a:lnTo>
                <a:lnTo>
                  <a:pt x="1" y="321"/>
                </a:lnTo>
                <a:lnTo>
                  <a:pt x="6" y="297"/>
                </a:lnTo>
                <a:lnTo>
                  <a:pt x="10" y="286"/>
                </a:lnTo>
                <a:lnTo>
                  <a:pt x="15" y="276"/>
                </a:lnTo>
                <a:lnTo>
                  <a:pt x="20" y="266"/>
                </a:lnTo>
                <a:lnTo>
                  <a:pt x="26" y="258"/>
                </a:lnTo>
                <a:lnTo>
                  <a:pt x="42" y="240"/>
                </a:lnTo>
                <a:lnTo>
                  <a:pt x="59" y="224"/>
                </a:lnTo>
                <a:lnTo>
                  <a:pt x="83" y="208"/>
                </a:lnTo>
                <a:lnTo>
                  <a:pt x="108" y="194"/>
                </a:lnTo>
                <a:lnTo>
                  <a:pt x="138" y="177"/>
                </a:lnTo>
                <a:lnTo>
                  <a:pt x="150" y="170"/>
                </a:lnTo>
                <a:lnTo>
                  <a:pt x="160" y="161"/>
                </a:lnTo>
                <a:lnTo>
                  <a:pt x="169" y="154"/>
                </a:lnTo>
                <a:lnTo>
                  <a:pt x="176" y="145"/>
                </a:lnTo>
                <a:lnTo>
                  <a:pt x="183" y="136"/>
                </a:lnTo>
                <a:lnTo>
                  <a:pt x="186" y="126"/>
                </a:lnTo>
                <a:lnTo>
                  <a:pt x="189" y="115"/>
                </a:lnTo>
                <a:lnTo>
                  <a:pt x="189" y="103"/>
                </a:lnTo>
                <a:lnTo>
                  <a:pt x="187" y="90"/>
                </a:lnTo>
                <a:lnTo>
                  <a:pt x="184" y="77"/>
                </a:lnTo>
                <a:lnTo>
                  <a:pt x="179" y="68"/>
                </a:lnTo>
                <a:lnTo>
                  <a:pt x="170" y="59"/>
                </a:lnTo>
                <a:lnTo>
                  <a:pt x="160" y="52"/>
                </a:lnTo>
                <a:lnTo>
                  <a:pt x="149" y="45"/>
                </a:lnTo>
                <a:lnTo>
                  <a:pt x="136" y="43"/>
                </a:lnTo>
                <a:lnTo>
                  <a:pt x="120" y="42"/>
                </a:lnTo>
                <a:lnTo>
                  <a:pt x="112" y="42"/>
                </a:lnTo>
                <a:lnTo>
                  <a:pt x="105" y="43"/>
                </a:lnTo>
                <a:lnTo>
                  <a:pt x="99" y="44"/>
                </a:lnTo>
                <a:lnTo>
                  <a:pt x="91" y="47"/>
                </a:lnTo>
                <a:lnTo>
                  <a:pt x="80" y="54"/>
                </a:lnTo>
                <a:lnTo>
                  <a:pt x="70" y="63"/>
                </a:lnTo>
                <a:lnTo>
                  <a:pt x="63" y="74"/>
                </a:lnTo>
                <a:lnTo>
                  <a:pt x="57" y="89"/>
                </a:lnTo>
                <a:lnTo>
                  <a:pt x="53" y="105"/>
                </a:lnTo>
                <a:lnTo>
                  <a:pt x="52" y="122"/>
                </a:lnTo>
                <a:lnTo>
                  <a:pt x="52" y="126"/>
                </a:lnTo>
                <a:lnTo>
                  <a:pt x="7" y="126"/>
                </a:lnTo>
                <a:lnTo>
                  <a:pt x="7" y="121"/>
                </a:lnTo>
                <a:lnTo>
                  <a:pt x="7" y="107"/>
                </a:lnTo>
                <a:lnTo>
                  <a:pt x="8" y="94"/>
                </a:lnTo>
                <a:lnTo>
                  <a:pt x="11" y="81"/>
                </a:lnTo>
                <a:lnTo>
                  <a:pt x="15" y="70"/>
                </a:lnTo>
                <a:lnTo>
                  <a:pt x="20" y="59"/>
                </a:lnTo>
                <a:lnTo>
                  <a:pt x="22" y="54"/>
                </a:lnTo>
                <a:lnTo>
                  <a:pt x="24" y="49"/>
                </a:lnTo>
                <a:lnTo>
                  <a:pt x="31" y="40"/>
                </a:lnTo>
                <a:lnTo>
                  <a:pt x="38" y="32"/>
                </a:lnTo>
                <a:lnTo>
                  <a:pt x="45" y="24"/>
                </a:lnTo>
                <a:lnTo>
                  <a:pt x="54" y="18"/>
                </a:lnTo>
                <a:lnTo>
                  <a:pt x="74" y="8"/>
                </a:lnTo>
                <a:lnTo>
                  <a:pt x="96" y="2"/>
                </a:lnTo>
                <a:lnTo>
                  <a:pt x="122" y="0"/>
                </a:lnTo>
                <a:lnTo>
                  <a:pt x="134" y="1"/>
                </a:lnTo>
                <a:lnTo>
                  <a:pt x="147" y="2"/>
                </a:lnTo>
                <a:lnTo>
                  <a:pt x="169" y="7"/>
                </a:lnTo>
                <a:lnTo>
                  <a:pt x="189" y="17"/>
                </a:lnTo>
                <a:lnTo>
                  <a:pt x="205" y="28"/>
                </a:lnTo>
                <a:lnTo>
                  <a:pt x="218" y="44"/>
                </a:lnTo>
                <a:lnTo>
                  <a:pt x="228" y="61"/>
                </a:lnTo>
                <a:lnTo>
                  <a:pt x="234" y="81"/>
                </a:lnTo>
                <a:lnTo>
                  <a:pt x="237" y="103"/>
                </a:lnTo>
                <a:lnTo>
                  <a:pt x="236" y="121"/>
                </a:lnTo>
                <a:lnTo>
                  <a:pt x="234" y="129"/>
                </a:lnTo>
                <a:lnTo>
                  <a:pt x="232" y="137"/>
                </a:lnTo>
                <a:lnTo>
                  <a:pt x="229" y="144"/>
                </a:lnTo>
                <a:lnTo>
                  <a:pt x="226" y="152"/>
                </a:lnTo>
                <a:lnTo>
                  <a:pt x="218" y="166"/>
                </a:lnTo>
                <a:lnTo>
                  <a:pt x="207" y="179"/>
                </a:lnTo>
                <a:lnTo>
                  <a:pt x="195" y="191"/>
                </a:lnTo>
                <a:lnTo>
                  <a:pt x="179" y="202"/>
                </a:lnTo>
                <a:lnTo>
                  <a:pt x="162" y="213"/>
                </a:lnTo>
                <a:lnTo>
                  <a:pt x="132" y="227"/>
                </a:lnTo>
                <a:lnTo>
                  <a:pt x="101" y="245"/>
                </a:lnTo>
                <a:lnTo>
                  <a:pt x="87" y="254"/>
                </a:lnTo>
                <a:lnTo>
                  <a:pt x="76" y="263"/>
                </a:lnTo>
                <a:lnTo>
                  <a:pt x="66" y="273"/>
                </a:lnTo>
                <a:lnTo>
                  <a:pt x="59" y="282"/>
                </a:lnTo>
                <a:lnTo>
                  <a:pt x="53" y="294"/>
                </a:lnTo>
                <a:lnTo>
                  <a:pt x="49" y="306"/>
                </a:lnTo>
                <a:lnTo>
                  <a:pt x="237" y="306"/>
                </a:lnTo>
                <a:lnTo>
                  <a:pt x="237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2" name="Freeform 64"/>
          <p:cNvSpPr>
            <a:spLocks/>
          </p:cNvSpPr>
          <p:nvPr/>
        </p:nvSpPr>
        <p:spPr bwMode="auto">
          <a:xfrm>
            <a:off x="6583363" y="5540375"/>
            <a:ext cx="41275" cy="111125"/>
          </a:xfrm>
          <a:custGeom>
            <a:avLst/>
            <a:gdLst>
              <a:gd name="T0" fmla="*/ 2147483647 w 127"/>
              <a:gd name="T1" fmla="*/ 2147483647 h 349"/>
              <a:gd name="T2" fmla="*/ 2147483647 w 127"/>
              <a:gd name="T3" fmla="*/ 2147483647 h 349"/>
              <a:gd name="T4" fmla="*/ 0 w 127"/>
              <a:gd name="T5" fmla="*/ 2147483647 h 349"/>
              <a:gd name="T6" fmla="*/ 0 w 127"/>
              <a:gd name="T7" fmla="*/ 2147483647 h 349"/>
              <a:gd name="T8" fmla="*/ 2147483647 w 127"/>
              <a:gd name="T9" fmla="*/ 2147483647 h 349"/>
              <a:gd name="T10" fmla="*/ 2147483647 w 127"/>
              <a:gd name="T11" fmla="*/ 2147483647 h 349"/>
              <a:gd name="T12" fmla="*/ 2147483647 w 127"/>
              <a:gd name="T13" fmla="*/ 2147483647 h 349"/>
              <a:gd name="T14" fmla="*/ 2147483647 w 127"/>
              <a:gd name="T15" fmla="*/ 2147483647 h 349"/>
              <a:gd name="T16" fmla="*/ 2147483647 w 127"/>
              <a:gd name="T17" fmla="*/ 2147483647 h 349"/>
              <a:gd name="T18" fmla="*/ 2147483647 w 127"/>
              <a:gd name="T19" fmla="*/ 2147483647 h 349"/>
              <a:gd name="T20" fmla="*/ 2147483647 w 127"/>
              <a:gd name="T21" fmla="*/ 2147483647 h 349"/>
              <a:gd name="T22" fmla="*/ 2147483647 w 127"/>
              <a:gd name="T23" fmla="*/ 2147483647 h 349"/>
              <a:gd name="T24" fmla="*/ 2147483647 w 127"/>
              <a:gd name="T25" fmla="*/ 0 h 349"/>
              <a:gd name="T26" fmla="*/ 2147483647 w 127"/>
              <a:gd name="T27" fmla="*/ 0 h 349"/>
              <a:gd name="T28" fmla="*/ 2147483647 w 127"/>
              <a:gd name="T29" fmla="*/ 2147483647 h 349"/>
              <a:gd name="T30" fmla="*/ 2147483647 w 127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3" name="Freeform 65"/>
          <p:cNvSpPr>
            <a:spLocks/>
          </p:cNvSpPr>
          <p:nvPr/>
        </p:nvSpPr>
        <p:spPr bwMode="auto">
          <a:xfrm>
            <a:off x="6661150" y="5540375"/>
            <a:ext cx="76200" cy="114300"/>
          </a:xfrm>
          <a:custGeom>
            <a:avLst/>
            <a:gdLst>
              <a:gd name="T0" fmla="*/ 2147483647 w 242"/>
              <a:gd name="T1" fmla="*/ 2147483647 h 359"/>
              <a:gd name="T2" fmla="*/ 2147483647 w 242"/>
              <a:gd name="T3" fmla="*/ 2147483647 h 359"/>
              <a:gd name="T4" fmla="*/ 2147483647 w 242"/>
              <a:gd name="T5" fmla="*/ 2147483647 h 359"/>
              <a:gd name="T6" fmla="*/ 2147483647 w 242"/>
              <a:gd name="T7" fmla="*/ 2147483647 h 359"/>
              <a:gd name="T8" fmla="*/ 2147483647 w 242"/>
              <a:gd name="T9" fmla="*/ 2147483647 h 359"/>
              <a:gd name="T10" fmla="*/ 2147483647 w 242"/>
              <a:gd name="T11" fmla="*/ 2147483647 h 359"/>
              <a:gd name="T12" fmla="*/ 2147483647 w 242"/>
              <a:gd name="T13" fmla="*/ 2147483647 h 359"/>
              <a:gd name="T14" fmla="*/ 2147483647 w 242"/>
              <a:gd name="T15" fmla="*/ 2147483647 h 359"/>
              <a:gd name="T16" fmla="*/ 2147483647 w 242"/>
              <a:gd name="T17" fmla="*/ 2147483647 h 359"/>
              <a:gd name="T18" fmla="*/ 2147483647 w 242"/>
              <a:gd name="T19" fmla="*/ 2147483647 h 359"/>
              <a:gd name="T20" fmla="*/ 2147483647 w 242"/>
              <a:gd name="T21" fmla="*/ 2147483647 h 359"/>
              <a:gd name="T22" fmla="*/ 2147483647 w 242"/>
              <a:gd name="T23" fmla="*/ 2147483647 h 359"/>
              <a:gd name="T24" fmla="*/ 2147483647 w 242"/>
              <a:gd name="T25" fmla="*/ 2147483647 h 359"/>
              <a:gd name="T26" fmla="*/ 2147483647 w 242"/>
              <a:gd name="T27" fmla="*/ 2147483647 h 359"/>
              <a:gd name="T28" fmla="*/ 2147483647 w 242"/>
              <a:gd name="T29" fmla="*/ 2147483647 h 359"/>
              <a:gd name="T30" fmla="*/ 2147483647 w 242"/>
              <a:gd name="T31" fmla="*/ 2147483647 h 359"/>
              <a:gd name="T32" fmla="*/ 2147483647 w 242"/>
              <a:gd name="T33" fmla="*/ 2147483647 h 359"/>
              <a:gd name="T34" fmla="*/ 2147483647 w 242"/>
              <a:gd name="T35" fmla="*/ 2147483647 h 359"/>
              <a:gd name="T36" fmla="*/ 2147483647 w 242"/>
              <a:gd name="T37" fmla="*/ 2147483647 h 359"/>
              <a:gd name="T38" fmla="*/ 2147483647 w 242"/>
              <a:gd name="T39" fmla="*/ 2147483647 h 359"/>
              <a:gd name="T40" fmla="*/ 2147483647 w 242"/>
              <a:gd name="T41" fmla="*/ 2147483647 h 359"/>
              <a:gd name="T42" fmla="*/ 2147483647 w 242"/>
              <a:gd name="T43" fmla="*/ 2147483647 h 359"/>
              <a:gd name="T44" fmla="*/ 2147483647 w 242"/>
              <a:gd name="T45" fmla="*/ 2147483647 h 359"/>
              <a:gd name="T46" fmla="*/ 2147483647 w 242"/>
              <a:gd name="T47" fmla="*/ 2147483647 h 359"/>
              <a:gd name="T48" fmla="*/ 2147483647 w 242"/>
              <a:gd name="T49" fmla="*/ 0 h 359"/>
              <a:gd name="T50" fmla="*/ 2147483647 w 242"/>
              <a:gd name="T51" fmla="*/ 2147483647 h 359"/>
              <a:gd name="T52" fmla="*/ 2147483647 w 242"/>
              <a:gd name="T53" fmla="*/ 2147483647 h 359"/>
              <a:gd name="T54" fmla="*/ 2147483647 w 242"/>
              <a:gd name="T55" fmla="*/ 2147483647 h 359"/>
              <a:gd name="T56" fmla="*/ 2147483647 w 242"/>
              <a:gd name="T57" fmla="*/ 2147483647 h 359"/>
              <a:gd name="T58" fmla="*/ 2147483647 w 242"/>
              <a:gd name="T59" fmla="*/ 2147483647 h 359"/>
              <a:gd name="T60" fmla="*/ 2147483647 w 242"/>
              <a:gd name="T61" fmla="*/ 2147483647 h 359"/>
              <a:gd name="T62" fmla="*/ 2147483647 w 242"/>
              <a:gd name="T63" fmla="*/ 2147483647 h 359"/>
              <a:gd name="T64" fmla="*/ 2147483647 w 242"/>
              <a:gd name="T65" fmla="*/ 2147483647 h 359"/>
              <a:gd name="T66" fmla="*/ 2147483647 w 242"/>
              <a:gd name="T67" fmla="*/ 2147483647 h 359"/>
              <a:gd name="T68" fmla="*/ 2147483647 w 242"/>
              <a:gd name="T69" fmla="*/ 2147483647 h 359"/>
              <a:gd name="T70" fmla="*/ 2147483647 w 242"/>
              <a:gd name="T71" fmla="*/ 2147483647 h 359"/>
              <a:gd name="T72" fmla="*/ 2147483647 w 242"/>
              <a:gd name="T73" fmla="*/ 2147483647 h 359"/>
              <a:gd name="T74" fmla="*/ 2147483647 w 242"/>
              <a:gd name="T75" fmla="*/ 2147483647 h 359"/>
              <a:gd name="T76" fmla="*/ 2147483647 w 242"/>
              <a:gd name="T77" fmla="*/ 2147483647 h 359"/>
              <a:gd name="T78" fmla="*/ 2147483647 w 242"/>
              <a:gd name="T79" fmla="*/ 2147483647 h 359"/>
              <a:gd name="T80" fmla="*/ 2147483647 w 242"/>
              <a:gd name="T81" fmla="*/ 2147483647 h 359"/>
              <a:gd name="T82" fmla="*/ 2147483647 w 242"/>
              <a:gd name="T83" fmla="*/ 2147483647 h 359"/>
              <a:gd name="T84" fmla="*/ 0 w 242"/>
              <a:gd name="T85" fmla="*/ 2147483647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39"/>
                </a:moveTo>
                <a:lnTo>
                  <a:pt x="46" y="239"/>
                </a:lnTo>
                <a:lnTo>
                  <a:pt x="47" y="249"/>
                </a:lnTo>
                <a:lnTo>
                  <a:pt x="47" y="258"/>
                </a:lnTo>
                <a:lnTo>
                  <a:pt x="48" y="261"/>
                </a:lnTo>
                <a:lnTo>
                  <a:pt x="50" y="265"/>
                </a:lnTo>
                <a:lnTo>
                  <a:pt x="52" y="273"/>
                </a:lnTo>
                <a:lnTo>
                  <a:pt x="58" y="286"/>
                </a:lnTo>
                <a:lnTo>
                  <a:pt x="66" y="297"/>
                </a:lnTo>
                <a:lnTo>
                  <a:pt x="77" y="306"/>
                </a:lnTo>
                <a:lnTo>
                  <a:pt x="89" y="312"/>
                </a:lnTo>
                <a:lnTo>
                  <a:pt x="104" y="316"/>
                </a:lnTo>
                <a:lnTo>
                  <a:pt x="120" y="317"/>
                </a:lnTo>
                <a:lnTo>
                  <a:pt x="136" y="316"/>
                </a:lnTo>
                <a:lnTo>
                  <a:pt x="151" y="312"/>
                </a:lnTo>
                <a:lnTo>
                  <a:pt x="163" y="306"/>
                </a:lnTo>
                <a:lnTo>
                  <a:pt x="174" y="298"/>
                </a:lnTo>
                <a:lnTo>
                  <a:pt x="183" y="289"/>
                </a:lnTo>
                <a:lnTo>
                  <a:pt x="189" y="277"/>
                </a:lnTo>
                <a:lnTo>
                  <a:pt x="193" y="264"/>
                </a:lnTo>
                <a:lnTo>
                  <a:pt x="194" y="249"/>
                </a:lnTo>
                <a:lnTo>
                  <a:pt x="193" y="236"/>
                </a:lnTo>
                <a:lnTo>
                  <a:pt x="189" y="223"/>
                </a:lnTo>
                <a:lnTo>
                  <a:pt x="183" y="212"/>
                </a:lnTo>
                <a:lnTo>
                  <a:pt x="174" y="203"/>
                </a:lnTo>
                <a:lnTo>
                  <a:pt x="164" y="196"/>
                </a:lnTo>
                <a:lnTo>
                  <a:pt x="152" y="191"/>
                </a:lnTo>
                <a:lnTo>
                  <a:pt x="137" y="189"/>
                </a:lnTo>
                <a:lnTo>
                  <a:pt x="120" y="187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7" y="148"/>
                </a:lnTo>
                <a:lnTo>
                  <a:pt x="135" y="147"/>
                </a:lnTo>
                <a:lnTo>
                  <a:pt x="141" y="145"/>
                </a:lnTo>
                <a:lnTo>
                  <a:pt x="153" y="142"/>
                </a:lnTo>
                <a:lnTo>
                  <a:pt x="163" y="137"/>
                </a:lnTo>
                <a:lnTo>
                  <a:pt x="168" y="133"/>
                </a:lnTo>
                <a:lnTo>
                  <a:pt x="172" y="129"/>
                </a:lnTo>
                <a:lnTo>
                  <a:pt x="177" y="121"/>
                </a:lnTo>
                <a:lnTo>
                  <a:pt x="181" y="110"/>
                </a:lnTo>
                <a:lnTo>
                  <a:pt x="182" y="96"/>
                </a:lnTo>
                <a:lnTo>
                  <a:pt x="181" y="84"/>
                </a:lnTo>
                <a:lnTo>
                  <a:pt x="177" y="73"/>
                </a:lnTo>
                <a:lnTo>
                  <a:pt x="172" y="63"/>
                </a:lnTo>
                <a:lnTo>
                  <a:pt x="166" y="55"/>
                </a:lnTo>
                <a:lnTo>
                  <a:pt x="157" y="49"/>
                </a:lnTo>
                <a:lnTo>
                  <a:pt x="146" y="44"/>
                </a:lnTo>
                <a:lnTo>
                  <a:pt x="134" y="42"/>
                </a:lnTo>
                <a:lnTo>
                  <a:pt x="120" y="40"/>
                </a:lnTo>
                <a:lnTo>
                  <a:pt x="104" y="42"/>
                </a:lnTo>
                <a:lnTo>
                  <a:pt x="90" y="45"/>
                </a:lnTo>
                <a:lnTo>
                  <a:pt x="84" y="48"/>
                </a:lnTo>
                <a:lnTo>
                  <a:pt x="82" y="50"/>
                </a:lnTo>
                <a:lnTo>
                  <a:pt x="79" y="52"/>
                </a:lnTo>
                <a:lnTo>
                  <a:pt x="69" y="60"/>
                </a:lnTo>
                <a:lnTo>
                  <a:pt x="62" y="70"/>
                </a:lnTo>
                <a:lnTo>
                  <a:pt x="57" y="82"/>
                </a:lnTo>
                <a:lnTo>
                  <a:pt x="55" y="97"/>
                </a:lnTo>
                <a:lnTo>
                  <a:pt x="53" y="115"/>
                </a:lnTo>
                <a:lnTo>
                  <a:pt x="9" y="115"/>
                </a:lnTo>
                <a:lnTo>
                  <a:pt x="9" y="112"/>
                </a:lnTo>
                <a:lnTo>
                  <a:pt x="9" y="100"/>
                </a:lnTo>
                <a:lnTo>
                  <a:pt x="10" y="87"/>
                </a:lnTo>
                <a:lnTo>
                  <a:pt x="13" y="76"/>
                </a:lnTo>
                <a:lnTo>
                  <a:pt x="16" y="65"/>
                </a:lnTo>
                <a:lnTo>
                  <a:pt x="20" y="55"/>
                </a:lnTo>
                <a:lnTo>
                  <a:pt x="22" y="52"/>
                </a:lnTo>
                <a:lnTo>
                  <a:pt x="25" y="47"/>
                </a:lnTo>
                <a:lnTo>
                  <a:pt x="39" y="31"/>
                </a:lnTo>
                <a:lnTo>
                  <a:pt x="53" y="17"/>
                </a:lnTo>
                <a:lnTo>
                  <a:pt x="63" y="12"/>
                </a:lnTo>
                <a:lnTo>
                  <a:pt x="72" y="8"/>
                </a:lnTo>
                <a:lnTo>
                  <a:pt x="94" y="2"/>
                </a:lnTo>
                <a:lnTo>
                  <a:pt x="118" y="0"/>
                </a:lnTo>
                <a:lnTo>
                  <a:pt x="130" y="1"/>
                </a:lnTo>
                <a:lnTo>
                  <a:pt x="142" y="2"/>
                </a:lnTo>
                <a:lnTo>
                  <a:pt x="166" y="7"/>
                </a:lnTo>
                <a:lnTo>
                  <a:pt x="176" y="10"/>
                </a:lnTo>
                <a:lnTo>
                  <a:pt x="184" y="15"/>
                </a:lnTo>
                <a:lnTo>
                  <a:pt x="200" y="26"/>
                </a:lnTo>
                <a:lnTo>
                  <a:pt x="213" y="39"/>
                </a:lnTo>
                <a:lnTo>
                  <a:pt x="223" y="55"/>
                </a:lnTo>
                <a:lnTo>
                  <a:pt x="227" y="73"/>
                </a:lnTo>
                <a:lnTo>
                  <a:pt x="230" y="94"/>
                </a:lnTo>
                <a:lnTo>
                  <a:pt x="229" y="106"/>
                </a:lnTo>
                <a:lnTo>
                  <a:pt x="227" y="117"/>
                </a:lnTo>
                <a:lnTo>
                  <a:pt x="225" y="122"/>
                </a:lnTo>
                <a:lnTo>
                  <a:pt x="224" y="127"/>
                </a:lnTo>
                <a:lnTo>
                  <a:pt x="219" y="136"/>
                </a:lnTo>
                <a:lnTo>
                  <a:pt x="213" y="144"/>
                </a:lnTo>
                <a:lnTo>
                  <a:pt x="205" y="152"/>
                </a:lnTo>
                <a:lnTo>
                  <a:pt x="197" y="158"/>
                </a:lnTo>
                <a:lnTo>
                  <a:pt x="185" y="163"/>
                </a:lnTo>
                <a:lnTo>
                  <a:pt x="199" y="169"/>
                </a:lnTo>
                <a:lnTo>
                  <a:pt x="210" y="176"/>
                </a:lnTo>
                <a:lnTo>
                  <a:pt x="220" y="185"/>
                </a:lnTo>
                <a:lnTo>
                  <a:pt x="229" y="195"/>
                </a:lnTo>
                <a:lnTo>
                  <a:pt x="235" y="206"/>
                </a:lnTo>
                <a:lnTo>
                  <a:pt x="239" y="219"/>
                </a:lnTo>
                <a:lnTo>
                  <a:pt x="242" y="233"/>
                </a:lnTo>
                <a:lnTo>
                  <a:pt x="242" y="249"/>
                </a:lnTo>
                <a:lnTo>
                  <a:pt x="242" y="260"/>
                </a:lnTo>
                <a:lnTo>
                  <a:pt x="240" y="273"/>
                </a:lnTo>
                <a:lnTo>
                  <a:pt x="237" y="284"/>
                </a:lnTo>
                <a:lnTo>
                  <a:pt x="236" y="289"/>
                </a:lnTo>
                <a:lnTo>
                  <a:pt x="234" y="294"/>
                </a:lnTo>
                <a:lnTo>
                  <a:pt x="229" y="303"/>
                </a:lnTo>
                <a:lnTo>
                  <a:pt x="224" y="312"/>
                </a:lnTo>
                <a:lnTo>
                  <a:pt x="216" y="321"/>
                </a:lnTo>
                <a:lnTo>
                  <a:pt x="209" y="328"/>
                </a:lnTo>
                <a:lnTo>
                  <a:pt x="190" y="342"/>
                </a:lnTo>
                <a:lnTo>
                  <a:pt x="169" y="350"/>
                </a:lnTo>
                <a:lnTo>
                  <a:pt x="145" y="357"/>
                </a:lnTo>
                <a:lnTo>
                  <a:pt x="118" y="359"/>
                </a:lnTo>
                <a:lnTo>
                  <a:pt x="104" y="358"/>
                </a:lnTo>
                <a:lnTo>
                  <a:pt x="92" y="357"/>
                </a:lnTo>
                <a:lnTo>
                  <a:pt x="79" y="354"/>
                </a:lnTo>
                <a:lnTo>
                  <a:pt x="69" y="350"/>
                </a:lnTo>
                <a:lnTo>
                  <a:pt x="58" y="347"/>
                </a:lnTo>
                <a:lnTo>
                  <a:pt x="48" y="340"/>
                </a:lnTo>
                <a:lnTo>
                  <a:pt x="40" y="334"/>
                </a:lnTo>
                <a:lnTo>
                  <a:pt x="32" y="327"/>
                </a:lnTo>
                <a:lnTo>
                  <a:pt x="19" y="311"/>
                </a:lnTo>
                <a:lnTo>
                  <a:pt x="13" y="301"/>
                </a:lnTo>
                <a:lnTo>
                  <a:pt x="9" y="291"/>
                </a:lnTo>
                <a:lnTo>
                  <a:pt x="3" y="268"/>
                </a:lnTo>
                <a:lnTo>
                  <a:pt x="0" y="243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4" name="Freeform 66"/>
          <p:cNvSpPr>
            <a:spLocks/>
          </p:cNvSpPr>
          <p:nvPr/>
        </p:nvSpPr>
        <p:spPr bwMode="auto">
          <a:xfrm>
            <a:off x="7404100" y="5540375"/>
            <a:ext cx="42863" cy="111125"/>
          </a:xfrm>
          <a:custGeom>
            <a:avLst/>
            <a:gdLst>
              <a:gd name="T0" fmla="*/ 2147483647 w 126"/>
              <a:gd name="T1" fmla="*/ 2147483647 h 349"/>
              <a:gd name="T2" fmla="*/ 2147483647 w 126"/>
              <a:gd name="T3" fmla="*/ 2147483647 h 349"/>
              <a:gd name="T4" fmla="*/ 0 w 126"/>
              <a:gd name="T5" fmla="*/ 2147483647 h 349"/>
              <a:gd name="T6" fmla="*/ 0 w 126"/>
              <a:gd name="T7" fmla="*/ 2147483647 h 349"/>
              <a:gd name="T8" fmla="*/ 2147483647 w 126"/>
              <a:gd name="T9" fmla="*/ 2147483647 h 349"/>
              <a:gd name="T10" fmla="*/ 2147483647 w 126"/>
              <a:gd name="T11" fmla="*/ 2147483647 h 349"/>
              <a:gd name="T12" fmla="*/ 2147483647 w 126"/>
              <a:gd name="T13" fmla="*/ 2147483647 h 349"/>
              <a:gd name="T14" fmla="*/ 2147483647 w 126"/>
              <a:gd name="T15" fmla="*/ 2147483647 h 349"/>
              <a:gd name="T16" fmla="*/ 2147483647 w 126"/>
              <a:gd name="T17" fmla="*/ 2147483647 h 349"/>
              <a:gd name="T18" fmla="*/ 2147483647 w 126"/>
              <a:gd name="T19" fmla="*/ 2147483647 h 349"/>
              <a:gd name="T20" fmla="*/ 2147483647 w 126"/>
              <a:gd name="T21" fmla="*/ 2147483647 h 349"/>
              <a:gd name="T22" fmla="*/ 2147483647 w 126"/>
              <a:gd name="T23" fmla="*/ 2147483647 h 349"/>
              <a:gd name="T24" fmla="*/ 2147483647 w 126"/>
              <a:gd name="T25" fmla="*/ 0 h 349"/>
              <a:gd name="T26" fmla="*/ 2147483647 w 126"/>
              <a:gd name="T27" fmla="*/ 0 h 349"/>
              <a:gd name="T28" fmla="*/ 2147483647 w 126"/>
              <a:gd name="T29" fmla="*/ 2147483647 h 349"/>
              <a:gd name="T30" fmla="*/ 2147483647 w 126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3"/>
                </a:lnTo>
                <a:lnTo>
                  <a:pt x="52" y="58"/>
                </a:lnTo>
                <a:lnTo>
                  <a:pt x="58" y="54"/>
                </a:lnTo>
                <a:lnTo>
                  <a:pt x="64" y="50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5" name="Freeform 67"/>
          <p:cNvSpPr>
            <a:spLocks noEditPoints="1"/>
          </p:cNvSpPr>
          <p:nvPr/>
        </p:nvSpPr>
        <p:spPr bwMode="auto">
          <a:xfrm>
            <a:off x="7481888" y="5543550"/>
            <a:ext cx="79375" cy="107950"/>
          </a:xfrm>
          <a:custGeom>
            <a:avLst/>
            <a:gdLst>
              <a:gd name="T0" fmla="*/ 2147483647 w 247"/>
              <a:gd name="T1" fmla="*/ 2147483647 h 338"/>
              <a:gd name="T2" fmla="*/ 2147483647 w 247"/>
              <a:gd name="T3" fmla="*/ 2147483647 h 338"/>
              <a:gd name="T4" fmla="*/ 2147483647 w 247"/>
              <a:gd name="T5" fmla="*/ 2147483647 h 338"/>
              <a:gd name="T6" fmla="*/ 2147483647 w 247"/>
              <a:gd name="T7" fmla="*/ 2147483647 h 338"/>
              <a:gd name="T8" fmla="*/ 2147483647 w 247"/>
              <a:gd name="T9" fmla="*/ 2147483647 h 338"/>
              <a:gd name="T10" fmla="*/ 2147483647 w 247"/>
              <a:gd name="T11" fmla="*/ 2147483647 h 338"/>
              <a:gd name="T12" fmla="*/ 0 w 247"/>
              <a:gd name="T13" fmla="*/ 2147483647 h 338"/>
              <a:gd name="T14" fmla="*/ 0 w 247"/>
              <a:gd name="T15" fmla="*/ 2147483647 h 338"/>
              <a:gd name="T16" fmla="*/ 2147483647 w 247"/>
              <a:gd name="T17" fmla="*/ 0 h 338"/>
              <a:gd name="T18" fmla="*/ 2147483647 w 247"/>
              <a:gd name="T19" fmla="*/ 0 h 338"/>
              <a:gd name="T20" fmla="*/ 2147483647 w 247"/>
              <a:gd name="T21" fmla="*/ 2147483647 h 338"/>
              <a:gd name="T22" fmla="*/ 2147483647 w 247"/>
              <a:gd name="T23" fmla="*/ 2147483647 h 338"/>
              <a:gd name="T24" fmla="*/ 2147483647 w 247"/>
              <a:gd name="T25" fmla="*/ 2147483647 h 338"/>
              <a:gd name="T26" fmla="*/ 2147483647 w 247"/>
              <a:gd name="T27" fmla="*/ 2147483647 h 338"/>
              <a:gd name="T28" fmla="*/ 2147483647 w 247"/>
              <a:gd name="T29" fmla="*/ 2147483647 h 338"/>
              <a:gd name="T30" fmla="*/ 2147483647 w 247"/>
              <a:gd name="T31" fmla="*/ 2147483647 h 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7"/>
              <a:gd name="T49" fmla="*/ 0 h 338"/>
              <a:gd name="T50" fmla="*/ 247 w 247"/>
              <a:gd name="T51" fmla="*/ 338 h 3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7" h="338">
                <a:moveTo>
                  <a:pt x="42" y="213"/>
                </a:moveTo>
                <a:lnTo>
                  <a:pt x="152" y="213"/>
                </a:lnTo>
                <a:lnTo>
                  <a:pt x="152" y="58"/>
                </a:lnTo>
                <a:lnTo>
                  <a:pt x="42" y="213"/>
                </a:lnTo>
                <a:close/>
                <a:moveTo>
                  <a:pt x="152" y="338"/>
                </a:moveTo>
                <a:lnTo>
                  <a:pt x="152" y="253"/>
                </a:lnTo>
                <a:lnTo>
                  <a:pt x="0" y="253"/>
                </a:lnTo>
                <a:lnTo>
                  <a:pt x="0" y="210"/>
                </a:lnTo>
                <a:lnTo>
                  <a:pt x="152" y="0"/>
                </a:lnTo>
                <a:lnTo>
                  <a:pt x="197" y="0"/>
                </a:lnTo>
                <a:lnTo>
                  <a:pt x="197" y="213"/>
                </a:lnTo>
                <a:lnTo>
                  <a:pt x="247" y="213"/>
                </a:lnTo>
                <a:lnTo>
                  <a:pt x="247" y="253"/>
                </a:lnTo>
                <a:lnTo>
                  <a:pt x="197" y="253"/>
                </a:lnTo>
                <a:lnTo>
                  <a:pt x="197" y="338"/>
                </a:lnTo>
                <a:lnTo>
                  <a:pt x="1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6" name="Line 68"/>
          <p:cNvSpPr>
            <a:spLocks noChangeShapeType="1"/>
          </p:cNvSpPr>
          <p:nvPr/>
        </p:nvSpPr>
        <p:spPr bwMode="auto">
          <a:xfrm flipV="1">
            <a:off x="25574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7" name="Line 69"/>
          <p:cNvSpPr>
            <a:spLocks noChangeShapeType="1"/>
          </p:cNvSpPr>
          <p:nvPr/>
        </p:nvSpPr>
        <p:spPr bwMode="auto">
          <a:xfrm flipV="1">
            <a:off x="25574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8" name="Line 70"/>
          <p:cNvSpPr>
            <a:spLocks noChangeShapeType="1"/>
          </p:cNvSpPr>
          <p:nvPr/>
        </p:nvSpPr>
        <p:spPr bwMode="auto">
          <a:xfrm flipV="1">
            <a:off x="29654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79" name="Line 71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0" name="Line 72"/>
          <p:cNvSpPr>
            <a:spLocks noChangeShapeType="1"/>
          </p:cNvSpPr>
          <p:nvPr/>
        </p:nvSpPr>
        <p:spPr bwMode="auto">
          <a:xfrm flipV="1">
            <a:off x="337661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1" name="Line 73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2" name="Line 74"/>
          <p:cNvSpPr>
            <a:spLocks noChangeShapeType="1"/>
          </p:cNvSpPr>
          <p:nvPr/>
        </p:nvSpPr>
        <p:spPr bwMode="auto">
          <a:xfrm flipV="1">
            <a:off x="37861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3" name="Line 75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4" name="Line 76"/>
          <p:cNvSpPr>
            <a:spLocks noChangeShapeType="1"/>
          </p:cNvSpPr>
          <p:nvPr/>
        </p:nvSpPr>
        <p:spPr bwMode="auto">
          <a:xfrm flipV="1">
            <a:off x="419576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5" name="Line 77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6" name="Line 78"/>
          <p:cNvSpPr>
            <a:spLocks noChangeShapeType="1"/>
          </p:cNvSpPr>
          <p:nvPr/>
        </p:nvSpPr>
        <p:spPr bwMode="auto">
          <a:xfrm flipV="1">
            <a:off x="46085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7" name="Line 79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8" name="Line 80"/>
          <p:cNvSpPr>
            <a:spLocks noChangeShapeType="1"/>
          </p:cNvSpPr>
          <p:nvPr/>
        </p:nvSpPr>
        <p:spPr bwMode="auto">
          <a:xfrm flipV="1">
            <a:off x="5016500" y="5368925"/>
            <a:ext cx="1588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89" name="Line 81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0" name="Line 82"/>
          <p:cNvSpPr>
            <a:spLocks noChangeShapeType="1"/>
          </p:cNvSpPr>
          <p:nvPr/>
        </p:nvSpPr>
        <p:spPr bwMode="auto">
          <a:xfrm flipV="1">
            <a:off x="54276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1" name="Line 83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2" name="Line 84"/>
          <p:cNvSpPr>
            <a:spLocks noChangeShapeType="1"/>
          </p:cNvSpPr>
          <p:nvPr/>
        </p:nvSpPr>
        <p:spPr bwMode="auto">
          <a:xfrm flipV="1">
            <a:off x="5837238" y="5368925"/>
            <a:ext cx="317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3" name="Line 85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4" name="Line 86"/>
          <p:cNvSpPr>
            <a:spLocks noChangeShapeType="1"/>
          </p:cNvSpPr>
          <p:nvPr/>
        </p:nvSpPr>
        <p:spPr bwMode="auto">
          <a:xfrm flipV="1">
            <a:off x="62468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5" name="Line 87"/>
          <p:cNvSpPr>
            <a:spLocks noChangeShapeType="1"/>
          </p:cNvSpPr>
          <p:nvPr/>
        </p:nvSpPr>
        <p:spPr bwMode="auto">
          <a:xfrm flipV="1">
            <a:off x="66563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6" name="Line 88"/>
          <p:cNvSpPr>
            <a:spLocks noChangeShapeType="1"/>
          </p:cNvSpPr>
          <p:nvPr/>
        </p:nvSpPr>
        <p:spPr bwMode="auto">
          <a:xfrm flipV="1">
            <a:off x="66595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7" name="Line 89"/>
          <p:cNvSpPr>
            <a:spLocks noChangeShapeType="1"/>
          </p:cNvSpPr>
          <p:nvPr/>
        </p:nvSpPr>
        <p:spPr bwMode="auto">
          <a:xfrm flipV="1">
            <a:off x="66595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8" name="Line 90"/>
          <p:cNvSpPr>
            <a:spLocks noChangeShapeType="1"/>
          </p:cNvSpPr>
          <p:nvPr/>
        </p:nvSpPr>
        <p:spPr bwMode="auto">
          <a:xfrm flipV="1">
            <a:off x="70675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699" name="Line 91"/>
          <p:cNvSpPr>
            <a:spLocks noChangeShapeType="1"/>
          </p:cNvSpPr>
          <p:nvPr/>
        </p:nvSpPr>
        <p:spPr bwMode="auto">
          <a:xfrm flipV="1">
            <a:off x="74787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0" name="Line 92"/>
          <p:cNvSpPr>
            <a:spLocks noChangeShapeType="1"/>
          </p:cNvSpPr>
          <p:nvPr/>
        </p:nvSpPr>
        <p:spPr bwMode="auto">
          <a:xfrm flipV="1">
            <a:off x="747871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1" name="Freeform 93"/>
          <p:cNvSpPr>
            <a:spLocks/>
          </p:cNvSpPr>
          <p:nvPr/>
        </p:nvSpPr>
        <p:spPr bwMode="auto">
          <a:xfrm>
            <a:off x="2259013" y="5387975"/>
            <a:ext cx="38100" cy="111125"/>
          </a:xfrm>
          <a:custGeom>
            <a:avLst/>
            <a:gdLst>
              <a:gd name="T0" fmla="*/ 2147483647 w 126"/>
              <a:gd name="T1" fmla="*/ 2147483647 h 349"/>
              <a:gd name="T2" fmla="*/ 2147483647 w 126"/>
              <a:gd name="T3" fmla="*/ 2147483647 h 349"/>
              <a:gd name="T4" fmla="*/ 0 w 126"/>
              <a:gd name="T5" fmla="*/ 2147483647 h 349"/>
              <a:gd name="T6" fmla="*/ 0 w 126"/>
              <a:gd name="T7" fmla="*/ 2147483647 h 349"/>
              <a:gd name="T8" fmla="*/ 2147483647 w 126"/>
              <a:gd name="T9" fmla="*/ 2147483647 h 349"/>
              <a:gd name="T10" fmla="*/ 2147483647 w 126"/>
              <a:gd name="T11" fmla="*/ 2147483647 h 349"/>
              <a:gd name="T12" fmla="*/ 2147483647 w 126"/>
              <a:gd name="T13" fmla="*/ 2147483647 h 349"/>
              <a:gd name="T14" fmla="*/ 2147483647 w 126"/>
              <a:gd name="T15" fmla="*/ 2147483647 h 349"/>
              <a:gd name="T16" fmla="*/ 2147483647 w 126"/>
              <a:gd name="T17" fmla="*/ 2147483647 h 349"/>
              <a:gd name="T18" fmla="*/ 2147483647 w 126"/>
              <a:gd name="T19" fmla="*/ 2147483647 h 349"/>
              <a:gd name="T20" fmla="*/ 2147483647 w 126"/>
              <a:gd name="T21" fmla="*/ 2147483647 h 349"/>
              <a:gd name="T22" fmla="*/ 2147483647 w 126"/>
              <a:gd name="T23" fmla="*/ 2147483647 h 349"/>
              <a:gd name="T24" fmla="*/ 2147483647 w 126"/>
              <a:gd name="T25" fmla="*/ 0 h 349"/>
              <a:gd name="T26" fmla="*/ 2147483647 w 126"/>
              <a:gd name="T27" fmla="*/ 0 h 349"/>
              <a:gd name="T28" fmla="*/ 2147483647 w 126"/>
              <a:gd name="T29" fmla="*/ 2147483647 h 349"/>
              <a:gd name="T30" fmla="*/ 2147483647 w 126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2"/>
                </a:lnTo>
                <a:lnTo>
                  <a:pt x="53" y="57"/>
                </a:lnTo>
                <a:lnTo>
                  <a:pt x="59" y="53"/>
                </a:lnTo>
                <a:lnTo>
                  <a:pt x="65" y="50"/>
                </a:lnTo>
                <a:lnTo>
                  <a:pt x="75" y="41"/>
                </a:lnTo>
                <a:lnTo>
                  <a:pt x="82" y="30"/>
                </a:lnTo>
                <a:lnTo>
                  <a:pt x="89" y="15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2" name="Freeform 94"/>
          <p:cNvSpPr>
            <a:spLocks noEditPoints="1"/>
          </p:cNvSpPr>
          <p:nvPr/>
        </p:nvSpPr>
        <p:spPr bwMode="auto">
          <a:xfrm>
            <a:off x="2335213" y="5387975"/>
            <a:ext cx="76200" cy="112713"/>
          </a:xfrm>
          <a:custGeom>
            <a:avLst/>
            <a:gdLst>
              <a:gd name="T0" fmla="*/ 2147483647 w 239"/>
              <a:gd name="T1" fmla="*/ 2147483647 h 358"/>
              <a:gd name="T2" fmla="*/ 2147483647 w 239"/>
              <a:gd name="T3" fmla="*/ 2147483647 h 358"/>
              <a:gd name="T4" fmla="*/ 2147483647 w 239"/>
              <a:gd name="T5" fmla="*/ 2147483647 h 358"/>
              <a:gd name="T6" fmla="*/ 2147483647 w 239"/>
              <a:gd name="T7" fmla="*/ 2147483647 h 358"/>
              <a:gd name="T8" fmla="*/ 2147483647 w 239"/>
              <a:gd name="T9" fmla="*/ 2147483647 h 358"/>
              <a:gd name="T10" fmla="*/ 2147483647 w 239"/>
              <a:gd name="T11" fmla="*/ 2147483647 h 358"/>
              <a:gd name="T12" fmla="*/ 2147483647 w 239"/>
              <a:gd name="T13" fmla="*/ 2147483647 h 358"/>
              <a:gd name="T14" fmla="*/ 2147483647 w 239"/>
              <a:gd name="T15" fmla="*/ 2147483647 h 358"/>
              <a:gd name="T16" fmla="*/ 2147483647 w 239"/>
              <a:gd name="T17" fmla="*/ 2147483647 h 358"/>
              <a:gd name="T18" fmla="*/ 2147483647 w 239"/>
              <a:gd name="T19" fmla="*/ 2147483647 h 358"/>
              <a:gd name="T20" fmla="*/ 2147483647 w 239"/>
              <a:gd name="T21" fmla="*/ 2147483647 h 358"/>
              <a:gd name="T22" fmla="*/ 2147483647 w 239"/>
              <a:gd name="T23" fmla="*/ 2147483647 h 358"/>
              <a:gd name="T24" fmla="*/ 2147483647 w 239"/>
              <a:gd name="T25" fmla="*/ 2147483647 h 358"/>
              <a:gd name="T26" fmla="*/ 2147483647 w 239"/>
              <a:gd name="T27" fmla="*/ 2147483647 h 358"/>
              <a:gd name="T28" fmla="*/ 2147483647 w 239"/>
              <a:gd name="T29" fmla="*/ 2147483647 h 358"/>
              <a:gd name="T30" fmla="*/ 2147483647 w 239"/>
              <a:gd name="T31" fmla="*/ 2147483647 h 358"/>
              <a:gd name="T32" fmla="*/ 2147483647 w 239"/>
              <a:gd name="T33" fmla="*/ 2147483647 h 358"/>
              <a:gd name="T34" fmla="*/ 2147483647 w 239"/>
              <a:gd name="T35" fmla="*/ 2147483647 h 358"/>
              <a:gd name="T36" fmla="*/ 2147483647 w 239"/>
              <a:gd name="T37" fmla="*/ 2147483647 h 358"/>
              <a:gd name="T38" fmla="*/ 2147483647 w 239"/>
              <a:gd name="T39" fmla="*/ 2147483647 h 358"/>
              <a:gd name="T40" fmla="*/ 0 w 239"/>
              <a:gd name="T41" fmla="*/ 2147483647 h 358"/>
              <a:gd name="T42" fmla="*/ 2147483647 w 239"/>
              <a:gd name="T43" fmla="*/ 2147483647 h 358"/>
              <a:gd name="T44" fmla="*/ 2147483647 w 239"/>
              <a:gd name="T45" fmla="*/ 2147483647 h 358"/>
              <a:gd name="T46" fmla="*/ 2147483647 w 239"/>
              <a:gd name="T47" fmla="*/ 2147483647 h 358"/>
              <a:gd name="T48" fmla="*/ 2147483647 w 239"/>
              <a:gd name="T49" fmla="*/ 2147483647 h 358"/>
              <a:gd name="T50" fmla="*/ 2147483647 w 239"/>
              <a:gd name="T51" fmla="*/ 2147483647 h 358"/>
              <a:gd name="T52" fmla="*/ 2147483647 w 239"/>
              <a:gd name="T53" fmla="*/ 2147483647 h 358"/>
              <a:gd name="T54" fmla="*/ 2147483647 w 239"/>
              <a:gd name="T55" fmla="*/ 0 h 358"/>
              <a:gd name="T56" fmla="*/ 2147483647 w 239"/>
              <a:gd name="T57" fmla="*/ 2147483647 h 358"/>
              <a:gd name="T58" fmla="*/ 2147483647 w 239"/>
              <a:gd name="T59" fmla="*/ 2147483647 h 358"/>
              <a:gd name="T60" fmla="*/ 2147483647 w 239"/>
              <a:gd name="T61" fmla="*/ 2147483647 h 358"/>
              <a:gd name="T62" fmla="*/ 2147483647 w 239"/>
              <a:gd name="T63" fmla="*/ 2147483647 h 358"/>
              <a:gd name="T64" fmla="*/ 2147483647 w 239"/>
              <a:gd name="T65" fmla="*/ 2147483647 h 358"/>
              <a:gd name="T66" fmla="*/ 2147483647 w 239"/>
              <a:gd name="T67" fmla="*/ 2147483647 h 358"/>
              <a:gd name="T68" fmla="*/ 2147483647 w 239"/>
              <a:gd name="T69" fmla="*/ 2147483647 h 358"/>
              <a:gd name="T70" fmla="*/ 2147483647 w 239"/>
              <a:gd name="T71" fmla="*/ 2147483647 h 358"/>
              <a:gd name="T72" fmla="*/ 2147483647 w 239"/>
              <a:gd name="T73" fmla="*/ 2147483647 h 358"/>
              <a:gd name="T74" fmla="*/ 2147483647 w 239"/>
              <a:gd name="T75" fmla="*/ 2147483647 h 358"/>
              <a:gd name="T76" fmla="*/ 2147483647 w 239"/>
              <a:gd name="T77" fmla="*/ 2147483647 h 358"/>
              <a:gd name="T78" fmla="*/ 2147483647 w 239"/>
              <a:gd name="T79" fmla="*/ 2147483647 h 358"/>
              <a:gd name="T80" fmla="*/ 2147483647 w 239"/>
              <a:gd name="T81" fmla="*/ 2147483647 h 358"/>
              <a:gd name="T82" fmla="*/ 2147483647 w 239"/>
              <a:gd name="T83" fmla="*/ 2147483647 h 358"/>
              <a:gd name="T84" fmla="*/ 2147483647 w 239"/>
              <a:gd name="T85" fmla="*/ 2147483647 h 358"/>
              <a:gd name="T86" fmla="*/ 2147483647 w 239"/>
              <a:gd name="T87" fmla="*/ 2147483647 h 358"/>
              <a:gd name="T88" fmla="*/ 2147483647 w 239"/>
              <a:gd name="T89" fmla="*/ 2147483647 h 358"/>
              <a:gd name="T90" fmla="*/ 2147483647 w 239"/>
              <a:gd name="T91" fmla="*/ 2147483647 h 358"/>
              <a:gd name="T92" fmla="*/ 2147483647 w 239"/>
              <a:gd name="T93" fmla="*/ 2147483647 h 358"/>
              <a:gd name="T94" fmla="*/ 2147483647 w 239"/>
              <a:gd name="T95" fmla="*/ 2147483647 h 358"/>
              <a:gd name="T96" fmla="*/ 0 w 239"/>
              <a:gd name="T97" fmla="*/ 2147483647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9"/>
              <a:gd name="T148" fmla="*/ 0 h 358"/>
              <a:gd name="T149" fmla="*/ 239 w 239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9" h="358">
                <a:moveTo>
                  <a:pt x="48" y="179"/>
                </a:moveTo>
                <a:lnTo>
                  <a:pt x="49" y="213"/>
                </a:lnTo>
                <a:lnTo>
                  <a:pt x="52" y="241"/>
                </a:lnTo>
                <a:lnTo>
                  <a:pt x="57" y="265"/>
                </a:lnTo>
                <a:lnTo>
                  <a:pt x="64" y="284"/>
                </a:lnTo>
                <a:lnTo>
                  <a:pt x="68" y="292"/>
                </a:lnTo>
                <a:lnTo>
                  <a:pt x="74" y="299"/>
                </a:lnTo>
                <a:lnTo>
                  <a:pt x="86" y="309"/>
                </a:lnTo>
                <a:lnTo>
                  <a:pt x="101" y="316"/>
                </a:lnTo>
                <a:lnTo>
                  <a:pt x="118" y="318"/>
                </a:lnTo>
                <a:lnTo>
                  <a:pt x="128" y="318"/>
                </a:lnTo>
                <a:lnTo>
                  <a:pt x="137" y="316"/>
                </a:lnTo>
                <a:lnTo>
                  <a:pt x="144" y="313"/>
                </a:lnTo>
                <a:lnTo>
                  <a:pt x="152" y="309"/>
                </a:lnTo>
                <a:lnTo>
                  <a:pt x="158" y="305"/>
                </a:lnTo>
                <a:lnTo>
                  <a:pt x="164" y="299"/>
                </a:lnTo>
                <a:lnTo>
                  <a:pt x="174" y="284"/>
                </a:lnTo>
                <a:lnTo>
                  <a:pt x="181" y="265"/>
                </a:lnTo>
                <a:lnTo>
                  <a:pt x="188" y="241"/>
                </a:lnTo>
                <a:lnTo>
                  <a:pt x="190" y="213"/>
                </a:lnTo>
                <a:lnTo>
                  <a:pt x="191" y="179"/>
                </a:lnTo>
                <a:lnTo>
                  <a:pt x="190" y="147"/>
                </a:lnTo>
                <a:lnTo>
                  <a:pt x="188" y="119"/>
                </a:lnTo>
                <a:lnTo>
                  <a:pt x="181" y="94"/>
                </a:lnTo>
                <a:lnTo>
                  <a:pt x="174" y="74"/>
                </a:lnTo>
                <a:lnTo>
                  <a:pt x="164" y="60"/>
                </a:lnTo>
                <a:lnTo>
                  <a:pt x="158" y="53"/>
                </a:lnTo>
                <a:lnTo>
                  <a:pt x="152" y="49"/>
                </a:lnTo>
                <a:lnTo>
                  <a:pt x="137" y="42"/>
                </a:lnTo>
                <a:lnTo>
                  <a:pt x="118" y="40"/>
                </a:lnTo>
                <a:lnTo>
                  <a:pt x="110" y="41"/>
                </a:lnTo>
                <a:lnTo>
                  <a:pt x="101" y="42"/>
                </a:lnTo>
                <a:lnTo>
                  <a:pt x="93" y="45"/>
                </a:lnTo>
                <a:lnTo>
                  <a:pt x="86" y="49"/>
                </a:lnTo>
                <a:lnTo>
                  <a:pt x="74" y="60"/>
                </a:lnTo>
                <a:lnTo>
                  <a:pt x="64" y="74"/>
                </a:lnTo>
                <a:lnTo>
                  <a:pt x="57" y="94"/>
                </a:lnTo>
                <a:lnTo>
                  <a:pt x="52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0" y="158"/>
                </a:lnTo>
                <a:lnTo>
                  <a:pt x="1" y="137"/>
                </a:lnTo>
                <a:lnTo>
                  <a:pt x="4" y="119"/>
                </a:lnTo>
                <a:lnTo>
                  <a:pt x="7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1" y="45"/>
                </a:lnTo>
                <a:lnTo>
                  <a:pt x="38" y="35"/>
                </a:lnTo>
                <a:lnTo>
                  <a:pt x="47" y="25"/>
                </a:lnTo>
                <a:lnTo>
                  <a:pt x="57" y="18"/>
                </a:lnTo>
                <a:lnTo>
                  <a:pt x="68" y="12"/>
                </a:lnTo>
                <a:lnTo>
                  <a:pt x="79" y="7"/>
                </a:lnTo>
                <a:lnTo>
                  <a:pt x="91" y="3"/>
                </a:lnTo>
                <a:lnTo>
                  <a:pt x="118" y="0"/>
                </a:lnTo>
                <a:lnTo>
                  <a:pt x="133" y="0"/>
                </a:lnTo>
                <a:lnTo>
                  <a:pt x="147" y="3"/>
                </a:lnTo>
                <a:lnTo>
                  <a:pt x="159" y="7"/>
                </a:lnTo>
                <a:lnTo>
                  <a:pt x="170" y="12"/>
                </a:lnTo>
                <a:lnTo>
                  <a:pt x="181" y="18"/>
                </a:lnTo>
                <a:lnTo>
                  <a:pt x="186" y="21"/>
                </a:lnTo>
                <a:lnTo>
                  <a:pt x="191" y="25"/>
                </a:lnTo>
                <a:lnTo>
                  <a:pt x="200" y="35"/>
                </a:lnTo>
                <a:lnTo>
                  <a:pt x="209" y="45"/>
                </a:lnTo>
                <a:lnTo>
                  <a:pt x="216" y="57"/>
                </a:lnTo>
                <a:lnTo>
                  <a:pt x="222" y="71"/>
                </a:lnTo>
                <a:lnTo>
                  <a:pt x="232" y="102"/>
                </a:lnTo>
                <a:lnTo>
                  <a:pt x="238" y="137"/>
                </a:lnTo>
                <a:lnTo>
                  <a:pt x="239" y="179"/>
                </a:lnTo>
                <a:lnTo>
                  <a:pt x="239" y="202"/>
                </a:lnTo>
                <a:lnTo>
                  <a:pt x="238" y="221"/>
                </a:lnTo>
                <a:lnTo>
                  <a:pt x="236" y="240"/>
                </a:lnTo>
                <a:lnTo>
                  <a:pt x="232" y="257"/>
                </a:lnTo>
                <a:lnTo>
                  <a:pt x="227" y="273"/>
                </a:lnTo>
                <a:lnTo>
                  <a:pt x="222" y="288"/>
                </a:lnTo>
                <a:lnTo>
                  <a:pt x="216" y="302"/>
                </a:lnTo>
                <a:lnTo>
                  <a:pt x="209" y="314"/>
                </a:lnTo>
                <a:lnTo>
                  <a:pt x="200" y="324"/>
                </a:lnTo>
                <a:lnTo>
                  <a:pt x="191" y="334"/>
                </a:lnTo>
                <a:lnTo>
                  <a:pt x="181" y="341"/>
                </a:lnTo>
                <a:lnTo>
                  <a:pt x="170" y="347"/>
                </a:lnTo>
                <a:lnTo>
                  <a:pt x="147" y="356"/>
                </a:lnTo>
                <a:lnTo>
                  <a:pt x="118" y="358"/>
                </a:lnTo>
                <a:lnTo>
                  <a:pt x="105" y="358"/>
                </a:lnTo>
                <a:lnTo>
                  <a:pt x="97" y="357"/>
                </a:lnTo>
                <a:lnTo>
                  <a:pt x="91" y="356"/>
                </a:lnTo>
                <a:lnTo>
                  <a:pt x="79" y="352"/>
                </a:lnTo>
                <a:lnTo>
                  <a:pt x="68" y="347"/>
                </a:lnTo>
                <a:lnTo>
                  <a:pt x="57" y="341"/>
                </a:lnTo>
                <a:lnTo>
                  <a:pt x="47" y="334"/>
                </a:lnTo>
                <a:lnTo>
                  <a:pt x="38" y="324"/>
                </a:lnTo>
                <a:lnTo>
                  <a:pt x="31" y="314"/>
                </a:lnTo>
                <a:lnTo>
                  <a:pt x="17" y="288"/>
                </a:lnTo>
                <a:lnTo>
                  <a:pt x="12" y="273"/>
                </a:lnTo>
                <a:lnTo>
                  <a:pt x="7" y="257"/>
                </a:lnTo>
                <a:lnTo>
                  <a:pt x="1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3" name="Freeform 95"/>
          <p:cNvSpPr>
            <a:spLocks noEditPoints="1"/>
          </p:cNvSpPr>
          <p:nvPr/>
        </p:nvSpPr>
        <p:spPr bwMode="auto">
          <a:xfrm>
            <a:off x="2424113" y="5387975"/>
            <a:ext cx="76200" cy="112713"/>
          </a:xfrm>
          <a:custGeom>
            <a:avLst/>
            <a:gdLst>
              <a:gd name="T0" fmla="*/ 2147483647 w 240"/>
              <a:gd name="T1" fmla="*/ 2147483647 h 358"/>
              <a:gd name="T2" fmla="*/ 2147483647 w 240"/>
              <a:gd name="T3" fmla="*/ 2147483647 h 358"/>
              <a:gd name="T4" fmla="*/ 2147483647 w 240"/>
              <a:gd name="T5" fmla="*/ 2147483647 h 358"/>
              <a:gd name="T6" fmla="*/ 2147483647 w 240"/>
              <a:gd name="T7" fmla="*/ 2147483647 h 358"/>
              <a:gd name="T8" fmla="*/ 2147483647 w 240"/>
              <a:gd name="T9" fmla="*/ 2147483647 h 358"/>
              <a:gd name="T10" fmla="*/ 2147483647 w 240"/>
              <a:gd name="T11" fmla="*/ 2147483647 h 358"/>
              <a:gd name="T12" fmla="*/ 2147483647 w 240"/>
              <a:gd name="T13" fmla="*/ 2147483647 h 358"/>
              <a:gd name="T14" fmla="*/ 2147483647 w 240"/>
              <a:gd name="T15" fmla="*/ 2147483647 h 358"/>
              <a:gd name="T16" fmla="*/ 2147483647 w 240"/>
              <a:gd name="T17" fmla="*/ 2147483647 h 358"/>
              <a:gd name="T18" fmla="*/ 2147483647 w 240"/>
              <a:gd name="T19" fmla="*/ 2147483647 h 358"/>
              <a:gd name="T20" fmla="*/ 2147483647 w 240"/>
              <a:gd name="T21" fmla="*/ 2147483647 h 358"/>
              <a:gd name="T22" fmla="*/ 2147483647 w 240"/>
              <a:gd name="T23" fmla="*/ 2147483647 h 358"/>
              <a:gd name="T24" fmla="*/ 2147483647 w 240"/>
              <a:gd name="T25" fmla="*/ 2147483647 h 358"/>
              <a:gd name="T26" fmla="*/ 2147483647 w 240"/>
              <a:gd name="T27" fmla="*/ 2147483647 h 358"/>
              <a:gd name="T28" fmla="*/ 2147483647 w 240"/>
              <a:gd name="T29" fmla="*/ 2147483647 h 358"/>
              <a:gd name="T30" fmla="*/ 2147483647 w 240"/>
              <a:gd name="T31" fmla="*/ 2147483647 h 358"/>
              <a:gd name="T32" fmla="*/ 2147483647 w 240"/>
              <a:gd name="T33" fmla="*/ 2147483647 h 358"/>
              <a:gd name="T34" fmla="*/ 2147483647 w 240"/>
              <a:gd name="T35" fmla="*/ 2147483647 h 358"/>
              <a:gd name="T36" fmla="*/ 2147483647 w 240"/>
              <a:gd name="T37" fmla="*/ 2147483647 h 358"/>
              <a:gd name="T38" fmla="*/ 2147483647 w 240"/>
              <a:gd name="T39" fmla="*/ 2147483647 h 358"/>
              <a:gd name="T40" fmla="*/ 2147483647 w 240"/>
              <a:gd name="T41" fmla="*/ 2147483647 h 358"/>
              <a:gd name="T42" fmla="*/ 2147483647 w 240"/>
              <a:gd name="T43" fmla="*/ 2147483647 h 358"/>
              <a:gd name="T44" fmla="*/ 2147483647 w 240"/>
              <a:gd name="T45" fmla="*/ 2147483647 h 358"/>
              <a:gd name="T46" fmla="*/ 2147483647 w 240"/>
              <a:gd name="T47" fmla="*/ 2147483647 h 358"/>
              <a:gd name="T48" fmla="*/ 2147483647 w 240"/>
              <a:gd name="T49" fmla="*/ 2147483647 h 358"/>
              <a:gd name="T50" fmla="*/ 2147483647 w 240"/>
              <a:gd name="T51" fmla="*/ 2147483647 h 358"/>
              <a:gd name="T52" fmla="*/ 2147483647 w 240"/>
              <a:gd name="T53" fmla="*/ 2147483647 h 358"/>
              <a:gd name="T54" fmla="*/ 2147483647 w 240"/>
              <a:gd name="T55" fmla="*/ 0 h 358"/>
              <a:gd name="T56" fmla="*/ 2147483647 w 240"/>
              <a:gd name="T57" fmla="*/ 2147483647 h 358"/>
              <a:gd name="T58" fmla="*/ 2147483647 w 240"/>
              <a:gd name="T59" fmla="*/ 2147483647 h 358"/>
              <a:gd name="T60" fmla="*/ 2147483647 w 240"/>
              <a:gd name="T61" fmla="*/ 2147483647 h 358"/>
              <a:gd name="T62" fmla="*/ 2147483647 w 240"/>
              <a:gd name="T63" fmla="*/ 2147483647 h 358"/>
              <a:gd name="T64" fmla="*/ 2147483647 w 240"/>
              <a:gd name="T65" fmla="*/ 2147483647 h 358"/>
              <a:gd name="T66" fmla="*/ 2147483647 w 240"/>
              <a:gd name="T67" fmla="*/ 2147483647 h 358"/>
              <a:gd name="T68" fmla="*/ 2147483647 w 240"/>
              <a:gd name="T69" fmla="*/ 2147483647 h 358"/>
              <a:gd name="T70" fmla="*/ 2147483647 w 240"/>
              <a:gd name="T71" fmla="*/ 2147483647 h 358"/>
              <a:gd name="T72" fmla="*/ 2147483647 w 240"/>
              <a:gd name="T73" fmla="*/ 2147483647 h 358"/>
              <a:gd name="T74" fmla="*/ 2147483647 w 240"/>
              <a:gd name="T75" fmla="*/ 2147483647 h 358"/>
              <a:gd name="T76" fmla="*/ 2147483647 w 240"/>
              <a:gd name="T77" fmla="*/ 2147483647 h 358"/>
              <a:gd name="T78" fmla="*/ 2147483647 w 240"/>
              <a:gd name="T79" fmla="*/ 2147483647 h 358"/>
              <a:gd name="T80" fmla="*/ 2147483647 w 240"/>
              <a:gd name="T81" fmla="*/ 2147483647 h 358"/>
              <a:gd name="T82" fmla="*/ 2147483647 w 240"/>
              <a:gd name="T83" fmla="*/ 2147483647 h 358"/>
              <a:gd name="T84" fmla="*/ 2147483647 w 240"/>
              <a:gd name="T85" fmla="*/ 2147483647 h 358"/>
              <a:gd name="T86" fmla="*/ 2147483647 w 240"/>
              <a:gd name="T87" fmla="*/ 2147483647 h 358"/>
              <a:gd name="T88" fmla="*/ 2147483647 w 240"/>
              <a:gd name="T89" fmla="*/ 2147483647 h 358"/>
              <a:gd name="T90" fmla="*/ 2147483647 w 240"/>
              <a:gd name="T91" fmla="*/ 2147483647 h 358"/>
              <a:gd name="T92" fmla="*/ 2147483647 w 240"/>
              <a:gd name="T93" fmla="*/ 2147483647 h 358"/>
              <a:gd name="T94" fmla="*/ 2147483647 w 240"/>
              <a:gd name="T95" fmla="*/ 2147483647 h 358"/>
              <a:gd name="T96" fmla="*/ 0 w 240"/>
              <a:gd name="T97" fmla="*/ 2147483647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8"/>
              <a:gd name="T149" fmla="*/ 240 w 240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8">
                <a:moveTo>
                  <a:pt x="48" y="179"/>
                </a:moveTo>
                <a:lnTo>
                  <a:pt x="49" y="213"/>
                </a:lnTo>
                <a:lnTo>
                  <a:pt x="51" y="241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9"/>
                </a:lnTo>
                <a:lnTo>
                  <a:pt x="87" y="309"/>
                </a:lnTo>
                <a:lnTo>
                  <a:pt x="102" y="316"/>
                </a:lnTo>
                <a:lnTo>
                  <a:pt x="119" y="318"/>
                </a:lnTo>
                <a:lnTo>
                  <a:pt x="129" y="318"/>
                </a:lnTo>
                <a:lnTo>
                  <a:pt x="138" y="316"/>
                </a:lnTo>
                <a:lnTo>
                  <a:pt x="145" y="313"/>
                </a:lnTo>
                <a:lnTo>
                  <a:pt x="153" y="309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5"/>
                </a:lnTo>
                <a:lnTo>
                  <a:pt x="188" y="241"/>
                </a:lnTo>
                <a:lnTo>
                  <a:pt x="191" y="213"/>
                </a:lnTo>
                <a:lnTo>
                  <a:pt x="192" y="179"/>
                </a:lnTo>
                <a:lnTo>
                  <a:pt x="191" y="147"/>
                </a:lnTo>
                <a:lnTo>
                  <a:pt x="188" y="119"/>
                </a:lnTo>
                <a:lnTo>
                  <a:pt x="182" y="94"/>
                </a:lnTo>
                <a:lnTo>
                  <a:pt x="175" y="74"/>
                </a:lnTo>
                <a:lnTo>
                  <a:pt x="165" y="60"/>
                </a:lnTo>
                <a:lnTo>
                  <a:pt x="159" y="53"/>
                </a:lnTo>
                <a:lnTo>
                  <a:pt x="153" y="49"/>
                </a:lnTo>
                <a:lnTo>
                  <a:pt x="138" y="42"/>
                </a:lnTo>
                <a:lnTo>
                  <a:pt x="119" y="40"/>
                </a:lnTo>
                <a:lnTo>
                  <a:pt x="111" y="41"/>
                </a:lnTo>
                <a:lnTo>
                  <a:pt x="102" y="42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4"/>
                </a:lnTo>
                <a:lnTo>
                  <a:pt x="58" y="94"/>
                </a:lnTo>
                <a:lnTo>
                  <a:pt x="51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1" y="158"/>
                </a:lnTo>
                <a:lnTo>
                  <a:pt x="2" y="137"/>
                </a:lnTo>
                <a:lnTo>
                  <a:pt x="4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0" y="45"/>
                </a:lnTo>
                <a:lnTo>
                  <a:pt x="39" y="35"/>
                </a:lnTo>
                <a:lnTo>
                  <a:pt x="48" y="25"/>
                </a:lnTo>
                <a:lnTo>
                  <a:pt x="58" y="18"/>
                </a:lnTo>
                <a:lnTo>
                  <a:pt x="69" y="12"/>
                </a:lnTo>
                <a:lnTo>
                  <a:pt x="80" y="7"/>
                </a:lnTo>
                <a:lnTo>
                  <a:pt x="92" y="3"/>
                </a:lnTo>
                <a:lnTo>
                  <a:pt x="119" y="0"/>
                </a:lnTo>
                <a:lnTo>
                  <a:pt x="134" y="0"/>
                </a:lnTo>
                <a:lnTo>
                  <a:pt x="148" y="3"/>
                </a:lnTo>
                <a:lnTo>
                  <a:pt x="160" y="7"/>
                </a:lnTo>
                <a:lnTo>
                  <a:pt x="171" y="12"/>
                </a:lnTo>
                <a:lnTo>
                  <a:pt x="182" y="18"/>
                </a:lnTo>
                <a:lnTo>
                  <a:pt x="187" y="21"/>
                </a:lnTo>
                <a:lnTo>
                  <a:pt x="192" y="25"/>
                </a:lnTo>
                <a:lnTo>
                  <a:pt x="201" y="35"/>
                </a:lnTo>
                <a:lnTo>
                  <a:pt x="209" y="45"/>
                </a:lnTo>
                <a:lnTo>
                  <a:pt x="217" y="57"/>
                </a:lnTo>
                <a:lnTo>
                  <a:pt x="223" y="71"/>
                </a:lnTo>
                <a:lnTo>
                  <a:pt x="233" y="102"/>
                </a:lnTo>
                <a:lnTo>
                  <a:pt x="239" y="137"/>
                </a:lnTo>
                <a:lnTo>
                  <a:pt x="240" y="179"/>
                </a:lnTo>
                <a:lnTo>
                  <a:pt x="240" y="202"/>
                </a:lnTo>
                <a:lnTo>
                  <a:pt x="239" y="221"/>
                </a:lnTo>
                <a:lnTo>
                  <a:pt x="237" y="240"/>
                </a:lnTo>
                <a:lnTo>
                  <a:pt x="233" y="257"/>
                </a:lnTo>
                <a:lnTo>
                  <a:pt x="228" y="273"/>
                </a:lnTo>
                <a:lnTo>
                  <a:pt x="223" y="288"/>
                </a:lnTo>
                <a:lnTo>
                  <a:pt x="217" y="302"/>
                </a:lnTo>
                <a:lnTo>
                  <a:pt x="209" y="314"/>
                </a:lnTo>
                <a:lnTo>
                  <a:pt x="201" y="324"/>
                </a:lnTo>
                <a:lnTo>
                  <a:pt x="192" y="334"/>
                </a:lnTo>
                <a:lnTo>
                  <a:pt x="182" y="341"/>
                </a:lnTo>
                <a:lnTo>
                  <a:pt x="171" y="347"/>
                </a:lnTo>
                <a:lnTo>
                  <a:pt x="148" y="356"/>
                </a:lnTo>
                <a:lnTo>
                  <a:pt x="119" y="358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2"/>
                </a:lnTo>
                <a:lnTo>
                  <a:pt x="69" y="347"/>
                </a:lnTo>
                <a:lnTo>
                  <a:pt x="58" y="341"/>
                </a:lnTo>
                <a:lnTo>
                  <a:pt x="48" y="334"/>
                </a:lnTo>
                <a:lnTo>
                  <a:pt x="39" y="324"/>
                </a:lnTo>
                <a:lnTo>
                  <a:pt x="30" y="314"/>
                </a:lnTo>
                <a:lnTo>
                  <a:pt x="17" y="288"/>
                </a:lnTo>
                <a:lnTo>
                  <a:pt x="12" y="273"/>
                </a:lnTo>
                <a:lnTo>
                  <a:pt x="8" y="257"/>
                </a:lnTo>
                <a:lnTo>
                  <a:pt x="2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4" name="Freeform 96"/>
          <p:cNvSpPr>
            <a:spLocks/>
          </p:cNvSpPr>
          <p:nvPr/>
        </p:nvSpPr>
        <p:spPr bwMode="auto">
          <a:xfrm>
            <a:off x="2259013" y="4883150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5" name="Freeform 97"/>
          <p:cNvSpPr>
            <a:spLocks/>
          </p:cNvSpPr>
          <p:nvPr/>
        </p:nvSpPr>
        <p:spPr bwMode="auto">
          <a:xfrm>
            <a:off x="2344738" y="4883150"/>
            <a:ext cx="41275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1" y="58"/>
                </a:lnTo>
                <a:lnTo>
                  <a:pt x="58" y="54"/>
                </a:lnTo>
                <a:lnTo>
                  <a:pt x="64" y="51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6" name="Freeform 98"/>
          <p:cNvSpPr>
            <a:spLocks noEditPoints="1"/>
          </p:cNvSpPr>
          <p:nvPr/>
        </p:nvSpPr>
        <p:spPr bwMode="auto">
          <a:xfrm>
            <a:off x="2424113" y="4883150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7" name="Freeform 99"/>
          <p:cNvSpPr>
            <a:spLocks/>
          </p:cNvSpPr>
          <p:nvPr/>
        </p:nvSpPr>
        <p:spPr bwMode="auto">
          <a:xfrm>
            <a:off x="2259013" y="4378325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8" name="Freeform 100"/>
          <p:cNvSpPr>
            <a:spLocks/>
          </p:cNvSpPr>
          <p:nvPr/>
        </p:nvSpPr>
        <p:spPr bwMode="auto">
          <a:xfrm>
            <a:off x="2335213" y="4378325"/>
            <a:ext cx="76200" cy="111125"/>
          </a:xfrm>
          <a:custGeom>
            <a:avLst/>
            <a:gdLst>
              <a:gd name="T0" fmla="*/ 0 w 238"/>
              <a:gd name="T1" fmla="*/ 2147483647 h 350"/>
              <a:gd name="T2" fmla="*/ 2147483647 w 238"/>
              <a:gd name="T3" fmla="*/ 2147483647 h 350"/>
              <a:gd name="T4" fmla="*/ 2147483647 w 238"/>
              <a:gd name="T5" fmla="*/ 2147483647 h 350"/>
              <a:gd name="T6" fmla="*/ 2147483647 w 238"/>
              <a:gd name="T7" fmla="*/ 2147483647 h 350"/>
              <a:gd name="T8" fmla="*/ 2147483647 w 238"/>
              <a:gd name="T9" fmla="*/ 2147483647 h 350"/>
              <a:gd name="T10" fmla="*/ 2147483647 w 238"/>
              <a:gd name="T11" fmla="*/ 2147483647 h 350"/>
              <a:gd name="T12" fmla="*/ 2147483647 w 238"/>
              <a:gd name="T13" fmla="*/ 2147483647 h 350"/>
              <a:gd name="T14" fmla="*/ 2147483647 w 238"/>
              <a:gd name="T15" fmla="*/ 2147483647 h 350"/>
              <a:gd name="T16" fmla="*/ 2147483647 w 238"/>
              <a:gd name="T17" fmla="*/ 2147483647 h 350"/>
              <a:gd name="T18" fmla="*/ 2147483647 w 238"/>
              <a:gd name="T19" fmla="*/ 2147483647 h 350"/>
              <a:gd name="T20" fmla="*/ 2147483647 w 238"/>
              <a:gd name="T21" fmla="*/ 2147483647 h 350"/>
              <a:gd name="T22" fmla="*/ 2147483647 w 238"/>
              <a:gd name="T23" fmla="*/ 2147483647 h 350"/>
              <a:gd name="T24" fmla="*/ 2147483647 w 238"/>
              <a:gd name="T25" fmla="*/ 2147483647 h 350"/>
              <a:gd name="T26" fmla="*/ 2147483647 w 238"/>
              <a:gd name="T27" fmla="*/ 2147483647 h 350"/>
              <a:gd name="T28" fmla="*/ 2147483647 w 238"/>
              <a:gd name="T29" fmla="*/ 2147483647 h 350"/>
              <a:gd name="T30" fmla="*/ 2147483647 w 238"/>
              <a:gd name="T31" fmla="*/ 2147483647 h 350"/>
              <a:gd name="T32" fmla="*/ 2147483647 w 238"/>
              <a:gd name="T33" fmla="*/ 2147483647 h 350"/>
              <a:gd name="T34" fmla="*/ 2147483647 w 238"/>
              <a:gd name="T35" fmla="*/ 2147483647 h 350"/>
              <a:gd name="T36" fmla="*/ 2147483647 w 238"/>
              <a:gd name="T37" fmla="*/ 2147483647 h 350"/>
              <a:gd name="T38" fmla="*/ 2147483647 w 238"/>
              <a:gd name="T39" fmla="*/ 2147483647 h 350"/>
              <a:gd name="T40" fmla="*/ 2147483647 w 238"/>
              <a:gd name="T41" fmla="*/ 2147483647 h 350"/>
              <a:gd name="T42" fmla="*/ 2147483647 w 238"/>
              <a:gd name="T43" fmla="*/ 2147483647 h 350"/>
              <a:gd name="T44" fmla="*/ 2147483647 w 238"/>
              <a:gd name="T45" fmla="*/ 2147483647 h 350"/>
              <a:gd name="T46" fmla="*/ 2147483647 w 238"/>
              <a:gd name="T47" fmla="*/ 2147483647 h 350"/>
              <a:gd name="T48" fmla="*/ 2147483647 w 238"/>
              <a:gd name="T49" fmla="*/ 2147483647 h 350"/>
              <a:gd name="T50" fmla="*/ 2147483647 w 238"/>
              <a:gd name="T51" fmla="*/ 2147483647 h 350"/>
              <a:gd name="T52" fmla="*/ 2147483647 w 238"/>
              <a:gd name="T53" fmla="*/ 2147483647 h 350"/>
              <a:gd name="T54" fmla="*/ 2147483647 w 238"/>
              <a:gd name="T55" fmla="*/ 2147483647 h 350"/>
              <a:gd name="T56" fmla="*/ 2147483647 w 238"/>
              <a:gd name="T57" fmla="*/ 2147483647 h 350"/>
              <a:gd name="T58" fmla="*/ 2147483647 w 238"/>
              <a:gd name="T59" fmla="*/ 2147483647 h 350"/>
              <a:gd name="T60" fmla="*/ 2147483647 w 238"/>
              <a:gd name="T61" fmla="*/ 2147483647 h 350"/>
              <a:gd name="T62" fmla="*/ 2147483647 w 238"/>
              <a:gd name="T63" fmla="*/ 2147483647 h 350"/>
              <a:gd name="T64" fmla="*/ 2147483647 w 238"/>
              <a:gd name="T65" fmla="*/ 2147483647 h 350"/>
              <a:gd name="T66" fmla="*/ 2147483647 w 238"/>
              <a:gd name="T67" fmla="*/ 2147483647 h 350"/>
              <a:gd name="T68" fmla="*/ 2147483647 w 238"/>
              <a:gd name="T69" fmla="*/ 2147483647 h 350"/>
              <a:gd name="T70" fmla="*/ 2147483647 w 238"/>
              <a:gd name="T71" fmla="*/ 2147483647 h 350"/>
              <a:gd name="T72" fmla="*/ 2147483647 w 238"/>
              <a:gd name="T73" fmla="*/ 2147483647 h 350"/>
              <a:gd name="T74" fmla="*/ 2147483647 w 238"/>
              <a:gd name="T75" fmla="*/ 2147483647 h 350"/>
              <a:gd name="T76" fmla="*/ 2147483647 w 238"/>
              <a:gd name="T77" fmla="*/ 2147483647 h 350"/>
              <a:gd name="T78" fmla="*/ 2147483647 w 238"/>
              <a:gd name="T79" fmla="*/ 2147483647 h 350"/>
              <a:gd name="T80" fmla="*/ 2147483647 w 238"/>
              <a:gd name="T81" fmla="*/ 2147483647 h 350"/>
              <a:gd name="T82" fmla="*/ 2147483647 w 238"/>
              <a:gd name="T83" fmla="*/ 2147483647 h 350"/>
              <a:gd name="T84" fmla="*/ 2147483647 w 238"/>
              <a:gd name="T85" fmla="*/ 2147483647 h 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350"/>
              <a:gd name="T131" fmla="*/ 238 w 238"/>
              <a:gd name="T132" fmla="*/ 350 h 3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350">
                <a:moveTo>
                  <a:pt x="0" y="350"/>
                </a:moveTo>
                <a:lnTo>
                  <a:pt x="0" y="347"/>
                </a:lnTo>
                <a:lnTo>
                  <a:pt x="2" y="333"/>
                </a:lnTo>
                <a:lnTo>
                  <a:pt x="3" y="321"/>
                </a:lnTo>
                <a:lnTo>
                  <a:pt x="8" y="298"/>
                </a:lnTo>
                <a:lnTo>
                  <a:pt x="12" y="287"/>
                </a:lnTo>
                <a:lnTo>
                  <a:pt x="15" y="277"/>
                </a:lnTo>
                <a:lnTo>
                  <a:pt x="21" y="267"/>
                </a:lnTo>
                <a:lnTo>
                  <a:pt x="28" y="258"/>
                </a:lnTo>
                <a:lnTo>
                  <a:pt x="42" y="241"/>
                </a:lnTo>
                <a:lnTo>
                  <a:pt x="61" y="225"/>
                </a:lnTo>
                <a:lnTo>
                  <a:pt x="83" y="210"/>
                </a:lnTo>
                <a:lnTo>
                  <a:pt x="109" y="194"/>
                </a:lnTo>
                <a:lnTo>
                  <a:pt x="139" y="178"/>
                </a:lnTo>
                <a:lnTo>
                  <a:pt x="151" y="170"/>
                </a:lnTo>
                <a:lnTo>
                  <a:pt x="162" y="163"/>
                </a:lnTo>
                <a:lnTo>
                  <a:pt x="171" y="154"/>
                </a:lnTo>
                <a:lnTo>
                  <a:pt x="178" y="146"/>
                </a:lnTo>
                <a:lnTo>
                  <a:pt x="183" y="136"/>
                </a:lnTo>
                <a:lnTo>
                  <a:pt x="187" y="126"/>
                </a:lnTo>
                <a:lnTo>
                  <a:pt x="189" y="115"/>
                </a:lnTo>
                <a:lnTo>
                  <a:pt x="191" y="104"/>
                </a:lnTo>
                <a:lnTo>
                  <a:pt x="189" y="90"/>
                </a:lnTo>
                <a:lnTo>
                  <a:pt x="186" y="78"/>
                </a:lnTo>
                <a:lnTo>
                  <a:pt x="180" y="68"/>
                </a:lnTo>
                <a:lnTo>
                  <a:pt x="172" y="59"/>
                </a:lnTo>
                <a:lnTo>
                  <a:pt x="162" y="52"/>
                </a:lnTo>
                <a:lnTo>
                  <a:pt x="150" y="46"/>
                </a:lnTo>
                <a:lnTo>
                  <a:pt x="136" y="43"/>
                </a:lnTo>
                <a:lnTo>
                  <a:pt x="121" y="42"/>
                </a:lnTo>
                <a:lnTo>
                  <a:pt x="114" y="42"/>
                </a:lnTo>
                <a:lnTo>
                  <a:pt x="107" y="43"/>
                </a:lnTo>
                <a:lnTo>
                  <a:pt x="99" y="45"/>
                </a:lnTo>
                <a:lnTo>
                  <a:pt x="93" y="47"/>
                </a:lnTo>
                <a:lnTo>
                  <a:pt x="81" y="54"/>
                </a:lnTo>
                <a:lnTo>
                  <a:pt x="72" y="63"/>
                </a:lnTo>
                <a:lnTo>
                  <a:pt x="65" y="74"/>
                </a:lnTo>
                <a:lnTo>
                  <a:pt x="59" y="89"/>
                </a:lnTo>
                <a:lnTo>
                  <a:pt x="55" y="105"/>
                </a:lnTo>
                <a:lnTo>
                  <a:pt x="54" y="122"/>
                </a:lnTo>
                <a:lnTo>
                  <a:pt x="54" y="126"/>
                </a:lnTo>
                <a:lnTo>
                  <a:pt x="8" y="126"/>
                </a:lnTo>
                <a:lnTo>
                  <a:pt x="8" y="121"/>
                </a:lnTo>
                <a:lnTo>
                  <a:pt x="9" y="108"/>
                </a:lnTo>
                <a:lnTo>
                  <a:pt x="10" y="94"/>
                </a:lnTo>
                <a:lnTo>
                  <a:pt x="13" y="82"/>
                </a:lnTo>
                <a:lnTo>
                  <a:pt x="17" y="70"/>
                </a:lnTo>
                <a:lnTo>
                  <a:pt x="20" y="59"/>
                </a:lnTo>
                <a:lnTo>
                  <a:pt x="24" y="54"/>
                </a:lnTo>
                <a:lnTo>
                  <a:pt x="26" y="49"/>
                </a:lnTo>
                <a:lnTo>
                  <a:pt x="33" y="41"/>
                </a:lnTo>
                <a:lnTo>
                  <a:pt x="40" y="32"/>
                </a:lnTo>
                <a:lnTo>
                  <a:pt x="47" y="25"/>
                </a:lnTo>
                <a:lnTo>
                  <a:pt x="56" y="19"/>
                </a:lnTo>
                <a:lnTo>
                  <a:pt x="76" y="9"/>
                </a:lnTo>
                <a:lnTo>
                  <a:pt x="98" y="3"/>
                </a:lnTo>
                <a:lnTo>
                  <a:pt x="123" y="0"/>
                </a:lnTo>
                <a:lnTo>
                  <a:pt x="136" y="1"/>
                </a:lnTo>
                <a:lnTo>
                  <a:pt x="147" y="3"/>
                </a:lnTo>
                <a:lnTo>
                  <a:pt x="170" y="8"/>
                </a:lnTo>
                <a:lnTo>
                  <a:pt x="189" y="17"/>
                </a:lnTo>
                <a:lnTo>
                  <a:pt x="207" y="29"/>
                </a:lnTo>
                <a:lnTo>
                  <a:pt x="220" y="45"/>
                </a:lnTo>
                <a:lnTo>
                  <a:pt x="230" y="62"/>
                </a:lnTo>
                <a:lnTo>
                  <a:pt x="236" y="82"/>
                </a:lnTo>
                <a:lnTo>
                  <a:pt x="238" y="104"/>
                </a:lnTo>
                <a:lnTo>
                  <a:pt x="236" y="121"/>
                </a:lnTo>
                <a:lnTo>
                  <a:pt x="235" y="130"/>
                </a:lnTo>
                <a:lnTo>
                  <a:pt x="234" y="138"/>
                </a:lnTo>
                <a:lnTo>
                  <a:pt x="230" y="146"/>
                </a:lnTo>
                <a:lnTo>
                  <a:pt x="228" y="153"/>
                </a:lnTo>
                <a:lnTo>
                  <a:pt x="219" y="167"/>
                </a:lnTo>
                <a:lnTo>
                  <a:pt x="209" y="180"/>
                </a:lnTo>
                <a:lnTo>
                  <a:pt x="196" y="193"/>
                </a:lnTo>
                <a:lnTo>
                  <a:pt x="181" y="204"/>
                </a:lnTo>
                <a:lnTo>
                  <a:pt x="162" y="214"/>
                </a:lnTo>
                <a:lnTo>
                  <a:pt x="134" y="227"/>
                </a:lnTo>
                <a:lnTo>
                  <a:pt x="102" y="246"/>
                </a:lnTo>
                <a:lnTo>
                  <a:pt x="89" y="254"/>
                </a:lnTo>
                <a:lnTo>
                  <a:pt x="78" y="263"/>
                </a:lnTo>
                <a:lnTo>
                  <a:pt x="68" y="273"/>
                </a:lnTo>
                <a:lnTo>
                  <a:pt x="61" y="283"/>
                </a:lnTo>
                <a:lnTo>
                  <a:pt x="55" y="294"/>
                </a:lnTo>
                <a:lnTo>
                  <a:pt x="51" y="306"/>
                </a:lnTo>
                <a:lnTo>
                  <a:pt x="238" y="306"/>
                </a:lnTo>
                <a:lnTo>
                  <a:pt x="23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09" name="Freeform 101"/>
          <p:cNvSpPr>
            <a:spLocks noEditPoints="1"/>
          </p:cNvSpPr>
          <p:nvPr/>
        </p:nvSpPr>
        <p:spPr bwMode="auto">
          <a:xfrm>
            <a:off x="2424113" y="4378325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49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0" name="Freeform 102"/>
          <p:cNvSpPr>
            <a:spLocks/>
          </p:cNvSpPr>
          <p:nvPr/>
        </p:nvSpPr>
        <p:spPr bwMode="auto">
          <a:xfrm>
            <a:off x="2259013" y="3873500"/>
            <a:ext cx="38100" cy="111125"/>
          </a:xfrm>
          <a:custGeom>
            <a:avLst/>
            <a:gdLst>
              <a:gd name="T0" fmla="*/ 2147483647 w 126"/>
              <a:gd name="T1" fmla="*/ 2147483647 h 349"/>
              <a:gd name="T2" fmla="*/ 2147483647 w 126"/>
              <a:gd name="T3" fmla="*/ 2147483647 h 349"/>
              <a:gd name="T4" fmla="*/ 0 w 126"/>
              <a:gd name="T5" fmla="*/ 2147483647 h 349"/>
              <a:gd name="T6" fmla="*/ 0 w 126"/>
              <a:gd name="T7" fmla="*/ 2147483647 h 349"/>
              <a:gd name="T8" fmla="*/ 2147483647 w 126"/>
              <a:gd name="T9" fmla="*/ 2147483647 h 349"/>
              <a:gd name="T10" fmla="*/ 2147483647 w 126"/>
              <a:gd name="T11" fmla="*/ 2147483647 h 349"/>
              <a:gd name="T12" fmla="*/ 2147483647 w 126"/>
              <a:gd name="T13" fmla="*/ 2147483647 h 349"/>
              <a:gd name="T14" fmla="*/ 2147483647 w 126"/>
              <a:gd name="T15" fmla="*/ 2147483647 h 349"/>
              <a:gd name="T16" fmla="*/ 2147483647 w 126"/>
              <a:gd name="T17" fmla="*/ 2147483647 h 349"/>
              <a:gd name="T18" fmla="*/ 2147483647 w 126"/>
              <a:gd name="T19" fmla="*/ 2147483647 h 349"/>
              <a:gd name="T20" fmla="*/ 2147483647 w 126"/>
              <a:gd name="T21" fmla="*/ 2147483647 h 349"/>
              <a:gd name="T22" fmla="*/ 2147483647 w 126"/>
              <a:gd name="T23" fmla="*/ 2147483647 h 349"/>
              <a:gd name="T24" fmla="*/ 2147483647 w 126"/>
              <a:gd name="T25" fmla="*/ 0 h 349"/>
              <a:gd name="T26" fmla="*/ 2147483647 w 126"/>
              <a:gd name="T27" fmla="*/ 0 h 349"/>
              <a:gd name="T28" fmla="*/ 2147483647 w 126"/>
              <a:gd name="T29" fmla="*/ 2147483647 h 349"/>
              <a:gd name="T30" fmla="*/ 2147483647 w 126"/>
              <a:gd name="T31" fmla="*/ 2147483647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1"/>
                </a:lnTo>
                <a:lnTo>
                  <a:pt x="82" y="30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1" name="Freeform 103"/>
          <p:cNvSpPr>
            <a:spLocks/>
          </p:cNvSpPr>
          <p:nvPr/>
        </p:nvSpPr>
        <p:spPr bwMode="auto">
          <a:xfrm>
            <a:off x="2335213" y="3873500"/>
            <a:ext cx="76200" cy="114300"/>
          </a:xfrm>
          <a:custGeom>
            <a:avLst/>
            <a:gdLst>
              <a:gd name="T0" fmla="*/ 2147483647 w 242"/>
              <a:gd name="T1" fmla="*/ 2147483647 h 359"/>
              <a:gd name="T2" fmla="*/ 2147483647 w 242"/>
              <a:gd name="T3" fmla="*/ 2147483647 h 359"/>
              <a:gd name="T4" fmla="*/ 2147483647 w 242"/>
              <a:gd name="T5" fmla="*/ 2147483647 h 359"/>
              <a:gd name="T6" fmla="*/ 2147483647 w 242"/>
              <a:gd name="T7" fmla="*/ 2147483647 h 359"/>
              <a:gd name="T8" fmla="*/ 2147483647 w 242"/>
              <a:gd name="T9" fmla="*/ 2147483647 h 359"/>
              <a:gd name="T10" fmla="*/ 2147483647 w 242"/>
              <a:gd name="T11" fmla="*/ 2147483647 h 359"/>
              <a:gd name="T12" fmla="*/ 2147483647 w 242"/>
              <a:gd name="T13" fmla="*/ 2147483647 h 359"/>
              <a:gd name="T14" fmla="*/ 2147483647 w 242"/>
              <a:gd name="T15" fmla="*/ 2147483647 h 359"/>
              <a:gd name="T16" fmla="*/ 2147483647 w 242"/>
              <a:gd name="T17" fmla="*/ 2147483647 h 359"/>
              <a:gd name="T18" fmla="*/ 2147483647 w 242"/>
              <a:gd name="T19" fmla="*/ 2147483647 h 359"/>
              <a:gd name="T20" fmla="*/ 2147483647 w 242"/>
              <a:gd name="T21" fmla="*/ 2147483647 h 359"/>
              <a:gd name="T22" fmla="*/ 2147483647 w 242"/>
              <a:gd name="T23" fmla="*/ 2147483647 h 359"/>
              <a:gd name="T24" fmla="*/ 2147483647 w 242"/>
              <a:gd name="T25" fmla="*/ 2147483647 h 359"/>
              <a:gd name="T26" fmla="*/ 2147483647 w 242"/>
              <a:gd name="T27" fmla="*/ 2147483647 h 359"/>
              <a:gd name="T28" fmla="*/ 2147483647 w 242"/>
              <a:gd name="T29" fmla="*/ 2147483647 h 359"/>
              <a:gd name="T30" fmla="*/ 2147483647 w 242"/>
              <a:gd name="T31" fmla="*/ 2147483647 h 359"/>
              <a:gd name="T32" fmla="*/ 2147483647 w 242"/>
              <a:gd name="T33" fmla="*/ 2147483647 h 359"/>
              <a:gd name="T34" fmla="*/ 2147483647 w 242"/>
              <a:gd name="T35" fmla="*/ 2147483647 h 359"/>
              <a:gd name="T36" fmla="*/ 2147483647 w 242"/>
              <a:gd name="T37" fmla="*/ 2147483647 h 359"/>
              <a:gd name="T38" fmla="*/ 2147483647 w 242"/>
              <a:gd name="T39" fmla="*/ 2147483647 h 359"/>
              <a:gd name="T40" fmla="*/ 2147483647 w 242"/>
              <a:gd name="T41" fmla="*/ 2147483647 h 359"/>
              <a:gd name="T42" fmla="*/ 2147483647 w 242"/>
              <a:gd name="T43" fmla="*/ 2147483647 h 359"/>
              <a:gd name="T44" fmla="*/ 2147483647 w 242"/>
              <a:gd name="T45" fmla="*/ 2147483647 h 359"/>
              <a:gd name="T46" fmla="*/ 2147483647 w 242"/>
              <a:gd name="T47" fmla="*/ 2147483647 h 359"/>
              <a:gd name="T48" fmla="*/ 2147483647 w 242"/>
              <a:gd name="T49" fmla="*/ 0 h 359"/>
              <a:gd name="T50" fmla="*/ 2147483647 w 242"/>
              <a:gd name="T51" fmla="*/ 2147483647 h 359"/>
              <a:gd name="T52" fmla="*/ 2147483647 w 242"/>
              <a:gd name="T53" fmla="*/ 2147483647 h 359"/>
              <a:gd name="T54" fmla="*/ 2147483647 w 242"/>
              <a:gd name="T55" fmla="*/ 2147483647 h 359"/>
              <a:gd name="T56" fmla="*/ 2147483647 w 242"/>
              <a:gd name="T57" fmla="*/ 2147483647 h 359"/>
              <a:gd name="T58" fmla="*/ 2147483647 w 242"/>
              <a:gd name="T59" fmla="*/ 2147483647 h 359"/>
              <a:gd name="T60" fmla="*/ 2147483647 w 242"/>
              <a:gd name="T61" fmla="*/ 2147483647 h 359"/>
              <a:gd name="T62" fmla="*/ 2147483647 w 242"/>
              <a:gd name="T63" fmla="*/ 2147483647 h 359"/>
              <a:gd name="T64" fmla="*/ 2147483647 w 242"/>
              <a:gd name="T65" fmla="*/ 2147483647 h 359"/>
              <a:gd name="T66" fmla="*/ 2147483647 w 242"/>
              <a:gd name="T67" fmla="*/ 2147483647 h 359"/>
              <a:gd name="T68" fmla="*/ 2147483647 w 242"/>
              <a:gd name="T69" fmla="*/ 2147483647 h 359"/>
              <a:gd name="T70" fmla="*/ 2147483647 w 242"/>
              <a:gd name="T71" fmla="*/ 2147483647 h 359"/>
              <a:gd name="T72" fmla="*/ 2147483647 w 242"/>
              <a:gd name="T73" fmla="*/ 2147483647 h 359"/>
              <a:gd name="T74" fmla="*/ 2147483647 w 242"/>
              <a:gd name="T75" fmla="*/ 2147483647 h 359"/>
              <a:gd name="T76" fmla="*/ 2147483647 w 242"/>
              <a:gd name="T77" fmla="*/ 2147483647 h 359"/>
              <a:gd name="T78" fmla="*/ 2147483647 w 242"/>
              <a:gd name="T79" fmla="*/ 2147483647 h 359"/>
              <a:gd name="T80" fmla="*/ 2147483647 w 242"/>
              <a:gd name="T81" fmla="*/ 2147483647 h 359"/>
              <a:gd name="T82" fmla="*/ 2147483647 w 242"/>
              <a:gd name="T83" fmla="*/ 2147483647 h 359"/>
              <a:gd name="T84" fmla="*/ 0 w 242"/>
              <a:gd name="T85" fmla="*/ 2147483647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40"/>
                </a:moveTo>
                <a:lnTo>
                  <a:pt x="45" y="240"/>
                </a:lnTo>
                <a:lnTo>
                  <a:pt x="47" y="249"/>
                </a:lnTo>
                <a:lnTo>
                  <a:pt x="47" y="258"/>
                </a:lnTo>
                <a:lnTo>
                  <a:pt x="48" y="262"/>
                </a:lnTo>
                <a:lnTo>
                  <a:pt x="49" y="266"/>
                </a:lnTo>
                <a:lnTo>
                  <a:pt x="52" y="273"/>
                </a:lnTo>
                <a:lnTo>
                  <a:pt x="58" y="287"/>
                </a:lnTo>
                <a:lnTo>
                  <a:pt x="65" y="298"/>
                </a:lnTo>
                <a:lnTo>
                  <a:pt x="75" y="306"/>
                </a:lnTo>
                <a:lnTo>
                  <a:pt x="89" y="312"/>
                </a:lnTo>
                <a:lnTo>
                  <a:pt x="102" y="316"/>
                </a:lnTo>
                <a:lnTo>
                  <a:pt x="120" y="317"/>
                </a:lnTo>
                <a:lnTo>
                  <a:pt x="136" y="316"/>
                </a:lnTo>
                <a:lnTo>
                  <a:pt x="150" y="312"/>
                </a:lnTo>
                <a:lnTo>
                  <a:pt x="163" y="306"/>
                </a:lnTo>
                <a:lnTo>
                  <a:pt x="173" y="299"/>
                </a:lnTo>
                <a:lnTo>
                  <a:pt x="181" y="289"/>
                </a:lnTo>
                <a:lnTo>
                  <a:pt x="187" y="278"/>
                </a:lnTo>
                <a:lnTo>
                  <a:pt x="191" y="264"/>
                </a:lnTo>
                <a:lnTo>
                  <a:pt x="192" y="249"/>
                </a:lnTo>
                <a:lnTo>
                  <a:pt x="191" y="236"/>
                </a:lnTo>
                <a:lnTo>
                  <a:pt x="187" y="224"/>
                </a:lnTo>
                <a:lnTo>
                  <a:pt x="181" y="212"/>
                </a:lnTo>
                <a:lnTo>
                  <a:pt x="174" y="204"/>
                </a:lnTo>
                <a:lnTo>
                  <a:pt x="163" y="196"/>
                </a:lnTo>
                <a:lnTo>
                  <a:pt x="150" y="191"/>
                </a:lnTo>
                <a:lnTo>
                  <a:pt x="136" y="189"/>
                </a:lnTo>
                <a:lnTo>
                  <a:pt x="120" y="188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6" y="148"/>
                </a:lnTo>
                <a:lnTo>
                  <a:pt x="133" y="147"/>
                </a:lnTo>
                <a:lnTo>
                  <a:pt x="141" y="146"/>
                </a:lnTo>
                <a:lnTo>
                  <a:pt x="153" y="142"/>
                </a:lnTo>
                <a:lnTo>
                  <a:pt x="163" y="137"/>
                </a:lnTo>
                <a:lnTo>
                  <a:pt x="166" y="133"/>
                </a:lnTo>
                <a:lnTo>
                  <a:pt x="170" y="130"/>
                </a:lnTo>
                <a:lnTo>
                  <a:pt x="176" y="121"/>
                </a:lnTo>
                <a:lnTo>
                  <a:pt x="179" y="109"/>
                </a:lnTo>
                <a:lnTo>
                  <a:pt x="180" y="95"/>
                </a:lnTo>
                <a:lnTo>
                  <a:pt x="179" y="83"/>
                </a:lnTo>
                <a:lnTo>
                  <a:pt x="176" y="72"/>
                </a:lnTo>
                <a:lnTo>
                  <a:pt x="171" y="63"/>
                </a:lnTo>
                <a:lnTo>
                  <a:pt x="164" y="54"/>
                </a:lnTo>
                <a:lnTo>
                  <a:pt x="155" y="48"/>
                </a:lnTo>
                <a:lnTo>
                  <a:pt x="145" y="45"/>
                </a:lnTo>
                <a:lnTo>
                  <a:pt x="133" y="41"/>
                </a:lnTo>
                <a:lnTo>
                  <a:pt x="118" y="41"/>
                </a:lnTo>
                <a:lnTo>
                  <a:pt x="103" y="42"/>
                </a:lnTo>
                <a:lnTo>
                  <a:pt x="90" y="46"/>
                </a:lnTo>
                <a:lnTo>
                  <a:pt x="84" y="48"/>
                </a:lnTo>
                <a:lnTo>
                  <a:pt x="81" y="49"/>
                </a:lnTo>
                <a:lnTo>
                  <a:pt x="78" y="51"/>
                </a:lnTo>
                <a:lnTo>
                  <a:pt x="69" y="59"/>
                </a:lnTo>
                <a:lnTo>
                  <a:pt x="62" y="70"/>
                </a:lnTo>
                <a:lnTo>
                  <a:pt x="57" y="83"/>
                </a:lnTo>
                <a:lnTo>
                  <a:pt x="54" y="98"/>
                </a:lnTo>
                <a:lnTo>
                  <a:pt x="53" y="115"/>
                </a:lnTo>
                <a:lnTo>
                  <a:pt x="8" y="115"/>
                </a:lnTo>
                <a:lnTo>
                  <a:pt x="8" y="112"/>
                </a:lnTo>
                <a:lnTo>
                  <a:pt x="8" y="99"/>
                </a:lnTo>
                <a:lnTo>
                  <a:pt x="10" y="88"/>
                </a:lnTo>
                <a:lnTo>
                  <a:pt x="12" y="77"/>
                </a:lnTo>
                <a:lnTo>
                  <a:pt x="16" y="66"/>
                </a:lnTo>
                <a:lnTo>
                  <a:pt x="20" y="56"/>
                </a:lnTo>
                <a:lnTo>
                  <a:pt x="22" y="51"/>
                </a:lnTo>
                <a:lnTo>
                  <a:pt x="24" y="46"/>
                </a:lnTo>
                <a:lnTo>
                  <a:pt x="38" y="30"/>
                </a:lnTo>
                <a:lnTo>
                  <a:pt x="53" y="17"/>
                </a:lnTo>
                <a:lnTo>
                  <a:pt x="63" y="12"/>
                </a:lnTo>
                <a:lnTo>
                  <a:pt x="71" y="9"/>
                </a:lnTo>
                <a:lnTo>
                  <a:pt x="92" y="3"/>
                </a:lnTo>
                <a:lnTo>
                  <a:pt x="116" y="0"/>
                </a:lnTo>
                <a:lnTo>
                  <a:pt x="129" y="1"/>
                </a:lnTo>
                <a:lnTo>
                  <a:pt x="142" y="3"/>
                </a:lnTo>
                <a:lnTo>
                  <a:pt x="164" y="7"/>
                </a:lnTo>
                <a:lnTo>
                  <a:pt x="174" y="10"/>
                </a:lnTo>
                <a:lnTo>
                  <a:pt x="184" y="15"/>
                </a:lnTo>
                <a:lnTo>
                  <a:pt x="200" y="26"/>
                </a:lnTo>
                <a:lnTo>
                  <a:pt x="212" y="38"/>
                </a:lnTo>
                <a:lnTo>
                  <a:pt x="221" y="54"/>
                </a:lnTo>
                <a:lnTo>
                  <a:pt x="227" y="73"/>
                </a:lnTo>
                <a:lnTo>
                  <a:pt x="228" y="94"/>
                </a:lnTo>
                <a:lnTo>
                  <a:pt x="228" y="106"/>
                </a:lnTo>
                <a:lnTo>
                  <a:pt x="226" y="117"/>
                </a:lnTo>
                <a:lnTo>
                  <a:pt x="224" y="122"/>
                </a:lnTo>
                <a:lnTo>
                  <a:pt x="222" y="127"/>
                </a:lnTo>
                <a:lnTo>
                  <a:pt x="217" y="136"/>
                </a:lnTo>
                <a:lnTo>
                  <a:pt x="211" y="145"/>
                </a:lnTo>
                <a:lnTo>
                  <a:pt x="204" y="152"/>
                </a:lnTo>
                <a:lnTo>
                  <a:pt x="195" y="158"/>
                </a:lnTo>
                <a:lnTo>
                  <a:pt x="185" y="163"/>
                </a:lnTo>
                <a:lnTo>
                  <a:pt x="197" y="169"/>
                </a:lnTo>
                <a:lnTo>
                  <a:pt x="210" y="177"/>
                </a:lnTo>
                <a:lnTo>
                  <a:pt x="218" y="185"/>
                </a:lnTo>
                <a:lnTo>
                  <a:pt x="227" y="195"/>
                </a:lnTo>
                <a:lnTo>
                  <a:pt x="233" y="206"/>
                </a:lnTo>
                <a:lnTo>
                  <a:pt x="238" y="220"/>
                </a:lnTo>
                <a:lnTo>
                  <a:pt x="241" y="233"/>
                </a:lnTo>
                <a:lnTo>
                  <a:pt x="242" y="249"/>
                </a:lnTo>
                <a:lnTo>
                  <a:pt x="241" y="261"/>
                </a:lnTo>
                <a:lnTo>
                  <a:pt x="239" y="273"/>
                </a:lnTo>
                <a:lnTo>
                  <a:pt x="237" y="284"/>
                </a:lnTo>
                <a:lnTo>
                  <a:pt x="234" y="289"/>
                </a:lnTo>
                <a:lnTo>
                  <a:pt x="233" y="294"/>
                </a:lnTo>
                <a:lnTo>
                  <a:pt x="228" y="304"/>
                </a:lnTo>
                <a:lnTo>
                  <a:pt x="222" y="312"/>
                </a:lnTo>
                <a:lnTo>
                  <a:pt x="216" y="321"/>
                </a:lnTo>
                <a:lnTo>
                  <a:pt x="207" y="328"/>
                </a:lnTo>
                <a:lnTo>
                  <a:pt x="190" y="342"/>
                </a:lnTo>
                <a:lnTo>
                  <a:pt x="168" y="351"/>
                </a:lnTo>
                <a:lnTo>
                  <a:pt x="144" y="357"/>
                </a:lnTo>
                <a:lnTo>
                  <a:pt x="116" y="359"/>
                </a:lnTo>
                <a:lnTo>
                  <a:pt x="103" y="358"/>
                </a:lnTo>
                <a:lnTo>
                  <a:pt x="91" y="357"/>
                </a:lnTo>
                <a:lnTo>
                  <a:pt x="79" y="354"/>
                </a:lnTo>
                <a:lnTo>
                  <a:pt x="69" y="351"/>
                </a:lnTo>
                <a:lnTo>
                  <a:pt x="58" y="347"/>
                </a:lnTo>
                <a:lnTo>
                  <a:pt x="48" y="341"/>
                </a:lnTo>
                <a:lnTo>
                  <a:pt x="39" y="335"/>
                </a:lnTo>
                <a:lnTo>
                  <a:pt x="32" y="327"/>
                </a:lnTo>
                <a:lnTo>
                  <a:pt x="18" y="311"/>
                </a:lnTo>
                <a:lnTo>
                  <a:pt x="12" y="301"/>
                </a:lnTo>
                <a:lnTo>
                  <a:pt x="8" y="291"/>
                </a:lnTo>
                <a:lnTo>
                  <a:pt x="2" y="268"/>
                </a:lnTo>
                <a:lnTo>
                  <a:pt x="0" y="243"/>
                </a:lnTo>
                <a:lnTo>
                  <a:pt x="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2" name="Freeform 104"/>
          <p:cNvSpPr>
            <a:spLocks noEditPoints="1"/>
          </p:cNvSpPr>
          <p:nvPr/>
        </p:nvSpPr>
        <p:spPr bwMode="auto">
          <a:xfrm>
            <a:off x="2424113" y="3873500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59"/>
                </a:lnTo>
                <a:lnTo>
                  <a:pt x="159" y="54"/>
                </a:lnTo>
                <a:lnTo>
                  <a:pt x="153" y="49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49"/>
                </a:lnTo>
                <a:lnTo>
                  <a:pt x="75" y="59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0"/>
                </a:lnTo>
                <a:lnTo>
                  <a:pt x="23" y="57"/>
                </a:lnTo>
                <a:lnTo>
                  <a:pt x="30" y="46"/>
                </a:lnTo>
                <a:lnTo>
                  <a:pt x="39" y="35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5"/>
                </a:lnTo>
                <a:lnTo>
                  <a:pt x="209" y="46"/>
                </a:lnTo>
                <a:lnTo>
                  <a:pt x="217" y="57"/>
                </a:lnTo>
                <a:lnTo>
                  <a:pt x="223" y="70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3" name="Freeform 105"/>
          <p:cNvSpPr>
            <a:spLocks/>
          </p:cNvSpPr>
          <p:nvPr/>
        </p:nvSpPr>
        <p:spPr bwMode="auto">
          <a:xfrm>
            <a:off x="2259013" y="3370263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4" name="Freeform 106"/>
          <p:cNvSpPr>
            <a:spLocks noEditPoints="1"/>
          </p:cNvSpPr>
          <p:nvPr/>
        </p:nvSpPr>
        <p:spPr bwMode="auto">
          <a:xfrm>
            <a:off x="2335213" y="3373438"/>
            <a:ext cx="76200" cy="107950"/>
          </a:xfrm>
          <a:custGeom>
            <a:avLst/>
            <a:gdLst>
              <a:gd name="T0" fmla="*/ 2147483647 w 246"/>
              <a:gd name="T1" fmla="*/ 2147483647 h 339"/>
              <a:gd name="T2" fmla="*/ 2147483647 w 246"/>
              <a:gd name="T3" fmla="*/ 2147483647 h 339"/>
              <a:gd name="T4" fmla="*/ 2147483647 w 246"/>
              <a:gd name="T5" fmla="*/ 2147483647 h 339"/>
              <a:gd name="T6" fmla="*/ 2147483647 w 246"/>
              <a:gd name="T7" fmla="*/ 2147483647 h 339"/>
              <a:gd name="T8" fmla="*/ 2147483647 w 246"/>
              <a:gd name="T9" fmla="*/ 2147483647 h 339"/>
              <a:gd name="T10" fmla="*/ 2147483647 w 246"/>
              <a:gd name="T11" fmla="*/ 2147483647 h 339"/>
              <a:gd name="T12" fmla="*/ 0 w 246"/>
              <a:gd name="T13" fmla="*/ 2147483647 h 339"/>
              <a:gd name="T14" fmla="*/ 0 w 246"/>
              <a:gd name="T15" fmla="*/ 2147483647 h 339"/>
              <a:gd name="T16" fmla="*/ 2147483647 w 246"/>
              <a:gd name="T17" fmla="*/ 0 h 339"/>
              <a:gd name="T18" fmla="*/ 2147483647 w 246"/>
              <a:gd name="T19" fmla="*/ 0 h 339"/>
              <a:gd name="T20" fmla="*/ 2147483647 w 246"/>
              <a:gd name="T21" fmla="*/ 2147483647 h 339"/>
              <a:gd name="T22" fmla="*/ 2147483647 w 246"/>
              <a:gd name="T23" fmla="*/ 2147483647 h 339"/>
              <a:gd name="T24" fmla="*/ 2147483647 w 246"/>
              <a:gd name="T25" fmla="*/ 2147483647 h 339"/>
              <a:gd name="T26" fmla="*/ 2147483647 w 246"/>
              <a:gd name="T27" fmla="*/ 2147483647 h 339"/>
              <a:gd name="T28" fmla="*/ 2147483647 w 246"/>
              <a:gd name="T29" fmla="*/ 2147483647 h 339"/>
              <a:gd name="T30" fmla="*/ 2147483647 w 246"/>
              <a:gd name="T31" fmla="*/ 2147483647 h 3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6"/>
              <a:gd name="T49" fmla="*/ 0 h 339"/>
              <a:gd name="T50" fmla="*/ 246 w 246"/>
              <a:gd name="T51" fmla="*/ 339 h 3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6" h="339">
                <a:moveTo>
                  <a:pt x="42" y="214"/>
                </a:moveTo>
                <a:lnTo>
                  <a:pt x="151" y="214"/>
                </a:lnTo>
                <a:lnTo>
                  <a:pt x="151" y="58"/>
                </a:lnTo>
                <a:lnTo>
                  <a:pt x="42" y="214"/>
                </a:lnTo>
                <a:close/>
                <a:moveTo>
                  <a:pt x="151" y="339"/>
                </a:moveTo>
                <a:lnTo>
                  <a:pt x="151" y="253"/>
                </a:lnTo>
                <a:lnTo>
                  <a:pt x="0" y="253"/>
                </a:lnTo>
                <a:lnTo>
                  <a:pt x="0" y="210"/>
                </a:lnTo>
                <a:lnTo>
                  <a:pt x="151" y="0"/>
                </a:lnTo>
                <a:lnTo>
                  <a:pt x="197" y="0"/>
                </a:lnTo>
                <a:lnTo>
                  <a:pt x="197" y="214"/>
                </a:lnTo>
                <a:lnTo>
                  <a:pt x="246" y="214"/>
                </a:lnTo>
                <a:lnTo>
                  <a:pt x="246" y="253"/>
                </a:lnTo>
                <a:lnTo>
                  <a:pt x="197" y="253"/>
                </a:lnTo>
                <a:lnTo>
                  <a:pt x="197" y="339"/>
                </a:lnTo>
                <a:lnTo>
                  <a:pt x="151" y="3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5" name="Freeform 107"/>
          <p:cNvSpPr>
            <a:spLocks noEditPoints="1"/>
          </p:cNvSpPr>
          <p:nvPr/>
        </p:nvSpPr>
        <p:spPr bwMode="auto">
          <a:xfrm>
            <a:off x="2424113" y="3370263"/>
            <a:ext cx="76200" cy="114300"/>
          </a:xfrm>
          <a:custGeom>
            <a:avLst/>
            <a:gdLst>
              <a:gd name="T0" fmla="*/ 2147483647 w 240"/>
              <a:gd name="T1" fmla="*/ 2147483647 h 360"/>
              <a:gd name="T2" fmla="*/ 2147483647 w 240"/>
              <a:gd name="T3" fmla="*/ 2147483647 h 360"/>
              <a:gd name="T4" fmla="*/ 2147483647 w 240"/>
              <a:gd name="T5" fmla="*/ 2147483647 h 360"/>
              <a:gd name="T6" fmla="*/ 2147483647 w 240"/>
              <a:gd name="T7" fmla="*/ 2147483647 h 360"/>
              <a:gd name="T8" fmla="*/ 2147483647 w 240"/>
              <a:gd name="T9" fmla="*/ 2147483647 h 360"/>
              <a:gd name="T10" fmla="*/ 2147483647 w 240"/>
              <a:gd name="T11" fmla="*/ 2147483647 h 360"/>
              <a:gd name="T12" fmla="*/ 2147483647 w 240"/>
              <a:gd name="T13" fmla="*/ 2147483647 h 360"/>
              <a:gd name="T14" fmla="*/ 2147483647 w 240"/>
              <a:gd name="T15" fmla="*/ 2147483647 h 360"/>
              <a:gd name="T16" fmla="*/ 2147483647 w 240"/>
              <a:gd name="T17" fmla="*/ 2147483647 h 360"/>
              <a:gd name="T18" fmla="*/ 2147483647 w 240"/>
              <a:gd name="T19" fmla="*/ 2147483647 h 360"/>
              <a:gd name="T20" fmla="*/ 2147483647 w 240"/>
              <a:gd name="T21" fmla="*/ 2147483647 h 360"/>
              <a:gd name="T22" fmla="*/ 2147483647 w 240"/>
              <a:gd name="T23" fmla="*/ 2147483647 h 360"/>
              <a:gd name="T24" fmla="*/ 2147483647 w 240"/>
              <a:gd name="T25" fmla="*/ 2147483647 h 360"/>
              <a:gd name="T26" fmla="*/ 2147483647 w 240"/>
              <a:gd name="T27" fmla="*/ 2147483647 h 360"/>
              <a:gd name="T28" fmla="*/ 2147483647 w 240"/>
              <a:gd name="T29" fmla="*/ 2147483647 h 360"/>
              <a:gd name="T30" fmla="*/ 2147483647 w 240"/>
              <a:gd name="T31" fmla="*/ 2147483647 h 360"/>
              <a:gd name="T32" fmla="*/ 2147483647 w 240"/>
              <a:gd name="T33" fmla="*/ 2147483647 h 360"/>
              <a:gd name="T34" fmla="*/ 2147483647 w 240"/>
              <a:gd name="T35" fmla="*/ 2147483647 h 360"/>
              <a:gd name="T36" fmla="*/ 2147483647 w 240"/>
              <a:gd name="T37" fmla="*/ 2147483647 h 360"/>
              <a:gd name="T38" fmla="*/ 2147483647 w 240"/>
              <a:gd name="T39" fmla="*/ 2147483647 h 360"/>
              <a:gd name="T40" fmla="*/ 2147483647 w 240"/>
              <a:gd name="T41" fmla="*/ 2147483647 h 360"/>
              <a:gd name="T42" fmla="*/ 2147483647 w 240"/>
              <a:gd name="T43" fmla="*/ 2147483647 h 360"/>
              <a:gd name="T44" fmla="*/ 2147483647 w 240"/>
              <a:gd name="T45" fmla="*/ 2147483647 h 360"/>
              <a:gd name="T46" fmla="*/ 2147483647 w 240"/>
              <a:gd name="T47" fmla="*/ 2147483647 h 360"/>
              <a:gd name="T48" fmla="*/ 2147483647 w 240"/>
              <a:gd name="T49" fmla="*/ 2147483647 h 360"/>
              <a:gd name="T50" fmla="*/ 2147483647 w 240"/>
              <a:gd name="T51" fmla="*/ 2147483647 h 360"/>
              <a:gd name="T52" fmla="*/ 2147483647 w 240"/>
              <a:gd name="T53" fmla="*/ 2147483647 h 360"/>
              <a:gd name="T54" fmla="*/ 2147483647 w 240"/>
              <a:gd name="T55" fmla="*/ 0 h 360"/>
              <a:gd name="T56" fmla="*/ 2147483647 w 240"/>
              <a:gd name="T57" fmla="*/ 2147483647 h 360"/>
              <a:gd name="T58" fmla="*/ 2147483647 w 240"/>
              <a:gd name="T59" fmla="*/ 2147483647 h 360"/>
              <a:gd name="T60" fmla="*/ 2147483647 w 240"/>
              <a:gd name="T61" fmla="*/ 2147483647 h 360"/>
              <a:gd name="T62" fmla="*/ 2147483647 w 240"/>
              <a:gd name="T63" fmla="*/ 2147483647 h 360"/>
              <a:gd name="T64" fmla="*/ 2147483647 w 240"/>
              <a:gd name="T65" fmla="*/ 2147483647 h 360"/>
              <a:gd name="T66" fmla="*/ 2147483647 w 240"/>
              <a:gd name="T67" fmla="*/ 2147483647 h 360"/>
              <a:gd name="T68" fmla="*/ 2147483647 w 240"/>
              <a:gd name="T69" fmla="*/ 2147483647 h 360"/>
              <a:gd name="T70" fmla="*/ 2147483647 w 240"/>
              <a:gd name="T71" fmla="*/ 2147483647 h 360"/>
              <a:gd name="T72" fmla="*/ 2147483647 w 240"/>
              <a:gd name="T73" fmla="*/ 2147483647 h 360"/>
              <a:gd name="T74" fmla="*/ 2147483647 w 240"/>
              <a:gd name="T75" fmla="*/ 2147483647 h 360"/>
              <a:gd name="T76" fmla="*/ 2147483647 w 240"/>
              <a:gd name="T77" fmla="*/ 2147483647 h 360"/>
              <a:gd name="T78" fmla="*/ 2147483647 w 240"/>
              <a:gd name="T79" fmla="*/ 2147483647 h 360"/>
              <a:gd name="T80" fmla="*/ 2147483647 w 240"/>
              <a:gd name="T81" fmla="*/ 2147483647 h 360"/>
              <a:gd name="T82" fmla="*/ 2147483647 w 240"/>
              <a:gd name="T83" fmla="*/ 2147483647 h 360"/>
              <a:gd name="T84" fmla="*/ 2147483647 w 240"/>
              <a:gd name="T85" fmla="*/ 2147483647 h 360"/>
              <a:gd name="T86" fmla="*/ 2147483647 w 240"/>
              <a:gd name="T87" fmla="*/ 2147483647 h 360"/>
              <a:gd name="T88" fmla="*/ 2147483647 w 240"/>
              <a:gd name="T89" fmla="*/ 2147483647 h 360"/>
              <a:gd name="T90" fmla="*/ 2147483647 w 240"/>
              <a:gd name="T91" fmla="*/ 2147483647 h 360"/>
              <a:gd name="T92" fmla="*/ 2147483647 w 240"/>
              <a:gd name="T93" fmla="*/ 2147483647 h 360"/>
              <a:gd name="T94" fmla="*/ 2147483647 w 240"/>
              <a:gd name="T95" fmla="*/ 2147483647 h 360"/>
              <a:gd name="T96" fmla="*/ 0 w 240"/>
              <a:gd name="T97" fmla="*/ 2147483647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8"/>
                </a:lnTo>
                <a:lnTo>
                  <a:pt x="119" y="319"/>
                </a:lnTo>
                <a:lnTo>
                  <a:pt x="129" y="319"/>
                </a:lnTo>
                <a:lnTo>
                  <a:pt x="138" y="318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2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3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60"/>
                </a:lnTo>
                <a:lnTo>
                  <a:pt x="106" y="360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3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6" name="Freeform 108"/>
          <p:cNvSpPr>
            <a:spLocks/>
          </p:cNvSpPr>
          <p:nvPr/>
        </p:nvSpPr>
        <p:spPr bwMode="auto">
          <a:xfrm>
            <a:off x="2259013" y="2865438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7" name="Freeform 109"/>
          <p:cNvSpPr>
            <a:spLocks/>
          </p:cNvSpPr>
          <p:nvPr/>
        </p:nvSpPr>
        <p:spPr bwMode="auto">
          <a:xfrm>
            <a:off x="2335213" y="2868613"/>
            <a:ext cx="76200" cy="111125"/>
          </a:xfrm>
          <a:custGeom>
            <a:avLst/>
            <a:gdLst>
              <a:gd name="T0" fmla="*/ 2147483647 w 241"/>
              <a:gd name="T1" fmla="*/ 2147483647 h 350"/>
              <a:gd name="T2" fmla="*/ 2147483647 w 241"/>
              <a:gd name="T3" fmla="*/ 2147483647 h 350"/>
              <a:gd name="T4" fmla="*/ 2147483647 w 241"/>
              <a:gd name="T5" fmla="*/ 2147483647 h 350"/>
              <a:gd name="T6" fmla="*/ 2147483647 w 241"/>
              <a:gd name="T7" fmla="*/ 2147483647 h 350"/>
              <a:gd name="T8" fmla="*/ 2147483647 w 241"/>
              <a:gd name="T9" fmla="*/ 2147483647 h 350"/>
              <a:gd name="T10" fmla="*/ 2147483647 w 241"/>
              <a:gd name="T11" fmla="*/ 2147483647 h 350"/>
              <a:gd name="T12" fmla="*/ 2147483647 w 241"/>
              <a:gd name="T13" fmla="*/ 2147483647 h 350"/>
              <a:gd name="T14" fmla="*/ 2147483647 w 241"/>
              <a:gd name="T15" fmla="*/ 2147483647 h 350"/>
              <a:gd name="T16" fmla="*/ 2147483647 w 241"/>
              <a:gd name="T17" fmla="*/ 2147483647 h 350"/>
              <a:gd name="T18" fmla="*/ 2147483647 w 241"/>
              <a:gd name="T19" fmla="*/ 2147483647 h 350"/>
              <a:gd name="T20" fmla="*/ 2147483647 w 241"/>
              <a:gd name="T21" fmla="*/ 2147483647 h 350"/>
              <a:gd name="T22" fmla="*/ 2147483647 w 241"/>
              <a:gd name="T23" fmla="*/ 2147483647 h 350"/>
              <a:gd name="T24" fmla="*/ 2147483647 w 241"/>
              <a:gd name="T25" fmla="*/ 2147483647 h 350"/>
              <a:gd name="T26" fmla="*/ 2147483647 w 241"/>
              <a:gd name="T27" fmla="*/ 2147483647 h 350"/>
              <a:gd name="T28" fmla="*/ 2147483647 w 241"/>
              <a:gd name="T29" fmla="*/ 2147483647 h 350"/>
              <a:gd name="T30" fmla="*/ 2147483647 w 241"/>
              <a:gd name="T31" fmla="*/ 2147483647 h 350"/>
              <a:gd name="T32" fmla="*/ 2147483647 w 241"/>
              <a:gd name="T33" fmla="*/ 2147483647 h 350"/>
              <a:gd name="T34" fmla="*/ 2147483647 w 241"/>
              <a:gd name="T35" fmla="*/ 2147483647 h 350"/>
              <a:gd name="T36" fmla="*/ 2147483647 w 241"/>
              <a:gd name="T37" fmla="*/ 2147483647 h 350"/>
              <a:gd name="T38" fmla="*/ 2147483647 w 241"/>
              <a:gd name="T39" fmla="*/ 0 h 350"/>
              <a:gd name="T40" fmla="*/ 2147483647 w 241"/>
              <a:gd name="T41" fmla="*/ 2147483647 h 350"/>
              <a:gd name="T42" fmla="*/ 2147483647 w 241"/>
              <a:gd name="T43" fmla="*/ 2147483647 h 350"/>
              <a:gd name="T44" fmla="*/ 2147483647 w 241"/>
              <a:gd name="T45" fmla="*/ 2147483647 h 350"/>
              <a:gd name="T46" fmla="*/ 2147483647 w 241"/>
              <a:gd name="T47" fmla="*/ 2147483647 h 350"/>
              <a:gd name="T48" fmla="*/ 2147483647 w 241"/>
              <a:gd name="T49" fmla="*/ 2147483647 h 350"/>
              <a:gd name="T50" fmla="*/ 2147483647 w 241"/>
              <a:gd name="T51" fmla="*/ 2147483647 h 350"/>
              <a:gd name="T52" fmla="*/ 2147483647 w 241"/>
              <a:gd name="T53" fmla="*/ 2147483647 h 350"/>
              <a:gd name="T54" fmla="*/ 2147483647 w 241"/>
              <a:gd name="T55" fmla="*/ 2147483647 h 350"/>
              <a:gd name="T56" fmla="*/ 2147483647 w 241"/>
              <a:gd name="T57" fmla="*/ 2147483647 h 350"/>
              <a:gd name="T58" fmla="*/ 2147483647 w 241"/>
              <a:gd name="T59" fmla="*/ 2147483647 h 350"/>
              <a:gd name="T60" fmla="*/ 2147483647 w 241"/>
              <a:gd name="T61" fmla="*/ 2147483647 h 350"/>
              <a:gd name="T62" fmla="*/ 2147483647 w 241"/>
              <a:gd name="T63" fmla="*/ 2147483647 h 350"/>
              <a:gd name="T64" fmla="*/ 2147483647 w 241"/>
              <a:gd name="T65" fmla="*/ 2147483647 h 350"/>
              <a:gd name="T66" fmla="*/ 2147483647 w 241"/>
              <a:gd name="T67" fmla="*/ 2147483647 h 350"/>
              <a:gd name="T68" fmla="*/ 2147483647 w 241"/>
              <a:gd name="T69" fmla="*/ 2147483647 h 350"/>
              <a:gd name="T70" fmla="*/ 2147483647 w 241"/>
              <a:gd name="T71" fmla="*/ 2147483647 h 350"/>
              <a:gd name="T72" fmla="*/ 2147483647 w 241"/>
              <a:gd name="T73" fmla="*/ 2147483647 h 350"/>
              <a:gd name="T74" fmla="*/ 2147483647 w 241"/>
              <a:gd name="T75" fmla="*/ 2147483647 h 350"/>
              <a:gd name="T76" fmla="*/ 2147483647 w 241"/>
              <a:gd name="T77" fmla="*/ 2147483647 h 350"/>
              <a:gd name="T78" fmla="*/ 2147483647 w 241"/>
              <a:gd name="T79" fmla="*/ 2147483647 h 350"/>
              <a:gd name="T80" fmla="*/ 0 w 241"/>
              <a:gd name="T81" fmla="*/ 2147483647 h 3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1"/>
              <a:gd name="T124" fmla="*/ 0 h 350"/>
              <a:gd name="T125" fmla="*/ 241 w 241"/>
              <a:gd name="T126" fmla="*/ 350 h 3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1" h="350">
                <a:moveTo>
                  <a:pt x="0" y="248"/>
                </a:moveTo>
                <a:lnTo>
                  <a:pt x="46" y="248"/>
                </a:lnTo>
                <a:lnTo>
                  <a:pt x="48" y="262"/>
                </a:lnTo>
                <a:lnTo>
                  <a:pt x="53" y="273"/>
                </a:lnTo>
                <a:lnTo>
                  <a:pt x="60" y="283"/>
                </a:lnTo>
                <a:lnTo>
                  <a:pt x="68" y="292"/>
                </a:lnTo>
                <a:lnTo>
                  <a:pt x="77" y="298"/>
                </a:lnTo>
                <a:lnTo>
                  <a:pt x="88" y="303"/>
                </a:lnTo>
                <a:lnTo>
                  <a:pt x="100" y="305"/>
                </a:lnTo>
                <a:lnTo>
                  <a:pt x="114" y="306"/>
                </a:lnTo>
                <a:lnTo>
                  <a:pt x="122" y="305"/>
                </a:lnTo>
                <a:lnTo>
                  <a:pt x="131" y="305"/>
                </a:lnTo>
                <a:lnTo>
                  <a:pt x="135" y="304"/>
                </a:lnTo>
                <a:lnTo>
                  <a:pt x="139" y="303"/>
                </a:lnTo>
                <a:lnTo>
                  <a:pt x="146" y="300"/>
                </a:lnTo>
                <a:lnTo>
                  <a:pt x="160" y="294"/>
                </a:lnTo>
                <a:lnTo>
                  <a:pt x="171" y="285"/>
                </a:lnTo>
                <a:lnTo>
                  <a:pt x="179" y="274"/>
                </a:lnTo>
                <a:lnTo>
                  <a:pt x="187" y="261"/>
                </a:lnTo>
                <a:lnTo>
                  <a:pt x="190" y="246"/>
                </a:lnTo>
                <a:lnTo>
                  <a:pt x="192" y="230"/>
                </a:lnTo>
                <a:lnTo>
                  <a:pt x="190" y="212"/>
                </a:lnTo>
                <a:lnTo>
                  <a:pt x="189" y="205"/>
                </a:lnTo>
                <a:lnTo>
                  <a:pt x="187" y="198"/>
                </a:lnTo>
                <a:lnTo>
                  <a:pt x="181" y="184"/>
                </a:lnTo>
                <a:lnTo>
                  <a:pt x="171" y="173"/>
                </a:lnTo>
                <a:lnTo>
                  <a:pt x="160" y="164"/>
                </a:lnTo>
                <a:lnTo>
                  <a:pt x="147" y="158"/>
                </a:lnTo>
                <a:lnTo>
                  <a:pt x="131" y="153"/>
                </a:lnTo>
                <a:lnTo>
                  <a:pt x="115" y="152"/>
                </a:lnTo>
                <a:lnTo>
                  <a:pt x="105" y="153"/>
                </a:lnTo>
                <a:lnTo>
                  <a:pt x="95" y="154"/>
                </a:lnTo>
                <a:lnTo>
                  <a:pt x="87" y="157"/>
                </a:lnTo>
                <a:lnTo>
                  <a:pt x="78" y="161"/>
                </a:lnTo>
                <a:lnTo>
                  <a:pt x="71" y="166"/>
                </a:lnTo>
                <a:lnTo>
                  <a:pt x="63" y="171"/>
                </a:lnTo>
                <a:lnTo>
                  <a:pt x="56" y="177"/>
                </a:lnTo>
                <a:lnTo>
                  <a:pt x="50" y="184"/>
                </a:lnTo>
                <a:lnTo>
                  <a:pt x="10" y="184"/>
                </a:lnTo>
                <a:lnTo>
                  <a:pt x="37" y="0"/>
                </a:lnTo>
                <a:lnTo>
                  <a:pt x="221" y="0"/>
                </a:lnTo>
                <a:lnTo>
                  <a:pt x="221" y="41"/>
                </a:lnTo>
                <a:lnTo>
                  <a:pt x="71" y="41"/>
                </a:lnTo>
                <a:lnTo>
                  <a:pt x="56" y="135"/>
                </a:lnTo>
                <a:lnTo>
                  <a:pt x="71" y="125"/>
                </a:lnTo>
                <a:lnTo>
                  <a:pt x="85" y="117"/>
                </a:lnTo>
                <a:lnTo>
                  <a:pt x="103" y="114"/>
                </a:lnTo>
                <a:lnTo>
                  <a:pt x="122" y="112"/>
                </a:lnTo>
                <a:lnTo>
                  <a:pt x="136" y="112"/>
                </a:lnTo>
                <a:lnTo>
                  <a:pt x="148" y="114"/>
                </a:lnTo>
                <a:lnTo>
                  <a:pt x="160" y="117"/>
                </a:lnTo>
                <a:lnTo>
                  <a:pt x="171" y="120"/>
                </a:lnTo>
                <a:lnTo>
                  <a:pt x="182" y="125"/>
                </a:lnTo>
                <a:lnTo>
                  <a:pt x="192" y="131"/>
                </a:lnTo>
                <a:lnTo>
                  <a:pt x="200" y="137"/>
                </a:lnTo>
                <a:lnTo>
                  <a:pt x="209" y="143"/>
                </a:lnTo>
                <a:lnTo>
                  <a:pt x="215" y="152"/>
                </a:lnTo>
                <a:lnTo>
                  <a:pt x="222" y="161"/>
                </a:lnTo>
                <a:lnTo>
                  <a:pt x="232" y="180"/>
                </a:lnTo>
                <a:lnTo>
                  <a:pt x="239" y="203"/>
                </a:lnTo>
                <a:lnTo>
                  <a:pt x="241" y="227"/>
                </a:lnTo>
                <a:lnTo>
                  <a:pt x="240" y="241"/>
                </a:lnTo>
                <a:lnTo>
                  <a:pt x="239" y="253"/>
                </a:lnTo>
                <a:lnTo>
                  <a:pt x="236" y="266"/>
                </a:lnTo>
                <a:lnTo>
                  <a:pt x="231" y="277"/>
                </a:lnTo>
                <a:lnTo>
                  <a:pt x="221" y="298"/>
                </a:lnTo>
                <a:lnTo>
                  <a:pt x="206" y="315"/>
                </a:lnTo>
                <a:lnTo>
                  <a:pt x="188" y="330"/>
                </a:lnTo>
                <a:lnTo>
                  <a:pt x="167" y="341"/>
                </a:lnTo>
                <a:lnTo>
                  <a:pt x="143" y="347"/>
                </a:lnTo>
                <a:lnTo>
                  <a:pt x="116" y="350"/>
                </a:lnTo>
                <a:lnTo>
                  <a:pt x="93" y="347"/>
                </a:lnTo>
                <a:lnTo>
                  <a:pt x="82" y="345"/>
                </a:lnTo>
                <a:lnTo>
                  <a:pt x="71" y="342"/>
                </a:lnTo>
                <a:lnTo>
                  <a:pt x="62" y="338"/>
                </a:lnTo>
                <a:lnTo>
                  <a:pt x="52" y="333"/>
                </a:lnTo>
                <a:lnTo>
                  <a:pt x="36" y="322"/>
                </a:lnTo>
                <a:lnTo>
                  <a:pt x="21" y="308"/>
                </a:lnTo>
                <a:lnTo>
                  <a:pt x="16" y="299"/>
                </a:lnTo>
                <a:lnTo>
                  <a:pt x="11" y="290"/>
                </a:lnTo>
                <a:lnTo>
                  <a:pt x="4" y="271"/>
                </a:lnTo>
                <a:lnTo>
                  <a:pt x="0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8" name="Freeform 110"/>
          <p:cNvSpPr>
            <a:spLocks noEditPoints="1"/>
          </p:cNvSpPr>
          <p:nvPr/>
        </p:nvSpPr>
        <p:spPr bwMode="auto">
          <a:xfrm>
            <a:off x="2424113" y="2865438"/>
            <a:ext cx="76200" cy="114300"/>
          </a:xfrm>
          <a:custGeom>
            <a:avLst/>
            <a:gdLst>
              <a:gd name="T0" fmla="*/ 2147483647 w 240"/>
              <a:gd name="T1" fmla="*/ 2147483647 h 360"/>
              <a:gd name="T2" fmla="*/ 2147483647 w 240"/>
              <a:gd name="T3" fmla="*/ 2147483647 h 360"/>
              <a:gd name="T4" fmla="*/ 2147483647 w 240"/>
              <a:gd name="T5" fmla="*/ 2147483647 h 360"/>
              <a:gd name="T6" fmla="*/ 2147483647 w 240"/>
              <a:gd name="T7" fmla="*/ 2147483647 h 360"/>
              <a:gd name="T8" fmla="*/ 2147483647 w 240"/>
              <a:gd name="T9" fmla="*/ 2147483647 h 360"/>
              <a:gd name="T10" fmla="*/ 2147483647 w 240"/>
              <a:gd name="T11" fmla="*/ 2147483647 h 360"/>
              <a:gd name="T12" fmla="*/ 2147483647 w 240"/>
              <a:gd name="T13" fmla="*/ 2147483647 h 360"/>
              <a:gd name="T14" fmla="*/ 2147483647 w 240"/>
              <a:gd name="T15" fmla="*/ 2147483647 h 360"/>
              <a:gd name="T16" fmla="*/ 2147483647 w 240"/>
              <a:gd name="T17" fmla="*/ 2147483647 h 360"/>
              <a:gd name="T18" fmla="*/ 2147483647 w 240"/>
              <a:gd name="T19" fmla="*/ 2147483647 h 360"/>
              <a:gd name="T20" fmla="*/ 2147483647 w 240"/>
              <a:gd name="T21" fmla="*/ 2147483647 h 360"/>
              <a:gd name="T22" fmla="*/ 2147483647 w 240"/>
              <a:gd name="T23" fmla="*/ 2147483647 h 360"/>
              <a:gd name="T24" fmla="*/ 2147483647 w 240"/>
              <a:gd name="T25" fmla="*/ 2147483647 h 360"/>
              <a:gd name="T26" fmla="*/ 2147483647 w 240"/>
              <a:gd name="T27" fmla="*/ 2147483647 h 360"/>
              <a:gd name="T28" fmla="*/ 2147483647 w 240"/>
              <a:gd name="T29" fmla="*/ 2147483647 h 360"/>
              <a:gd name="T30" fmla="*/ 2147483647 w 240"/>
              <a:gd name="T31" fmla="*/ 2147483647 h 360"/>
              <a:gd name="T32" fmla="*/ 2147483647 w 240"/>
              <a:gd name="T33" fmla="*/ 2147483647 h 360"/>
              <a:gd name="T34" fmla="*/ 2147483647 w 240"/>
              <a:gd name="T35" fmla="*/ 2147483647 h 360"/>
              <a:gd name="T36" fmla="*/ 2147483647 w 240"/>
              <a:gd name="T37" fmla="*/ 2147483647 h 360"/>
              <a:gd name="T38" fmla="*/ 2147483647 w 240"/>
              <a:gd name="T39" fmla="*/ 2147483647 h 360"/>
              <a:gd name="T40" fmla="*/ 2147483647 w 240"/>
              <a:gd name="T41" fmla="*/ 2147483647 h 360"/>
              <a:gd name="T42" fmla="*/ 2147483647 w 240"/>
              <a:gd name="T43" fmla="*/ 2147483647 h 360"/>
              <a:gd name="T44" fmla="*/ 2147483647 w 240"/>
              <a:gd name="T45" fmla="*/ 2147483647 h 360"/>
              <a:gd name="T46" fmla="*/ 2147483647 w 240"/>
              <a:gd name="T47" fmla="*/ 2147483647 h 360"/>
              <a:gd name="T48" fmla="*/ 2147483647 w 240"/>
              <a:gd name="T49" fmla="*/ 2147483647 h 360"/>
              <a:gd name="T50" fmla="*/ 2147483647 w 240"/>
              <a:gd name="T51" fmla="*/ 2147483647 h 360"/>
              <a:gd name="T52" fmla="*/ 2147483647 w 240"/>
              <a:gd name="T53" fmla="*/ 2147483647 h 360"/>
              <a:gd name="T54" fmla="*/ 2147483647 w 240"/>
              <a:gd name="T55" fmla="*/ 0 h 360"/>
              <a:gd name="T56" fmla="*/ 2147483647 w 240"/>
              <a:gd name="T57" fmla="*/ 2147483647 h 360"/>
              <a:gd name="T58" fmla="*/ 2147483647 w 240"/>
              <a:gd name="T59" fmla="*/ 2147483647 h 360"/>
              <a:gd name="T60" fmla="*/ 2147483647 w 240"/>
              <a:gd name="T61" fmla="*/ 2147483647 h 360"/>
              <a:gd name="T62" fmla="*/ 2147483647 w 240"/>
              <a:gd name="T63" fmla="*/ 2147483647 h 360"/>
              <a:gd name="T64" fmla="*/ 2147483647 w 240"/>
              <a:gd name="T65" fmla="*/ 2147483647 h 360"/>
              <a:gd name="T66" fmla="*/ 2147483647 w 240"/>
              <a:gd name="T67" fmla="*/ 2147483647 h 360"/>
              <a:gd name="T68" fmla="*/ 2147483647 w 240"/>
              <a:gd name="T69" fmla="*/ 2147483647 h 360"/>
              <a:gd name="T70" fmla="*/ 2147483647 w 240"/>
              <a:gd name="T71" fmla="*/ 2147483647 h 360"/>
              <a:gd name="T72" fmla="*/ 2147483647 w 240"/>
              <a:gd name="T73" fmla="*/ 2147483647 h 360"/>
              <a:gd name="T74" fmla="*/ 2147483647 w 240"/>
              <a:gd name="T75" fmla="*/ 2147483647 h 360"/>
              <a:gd name="T76" fmla="*/ 2147483647 w 240"/>
              <a:gd name="T77" fmla="*/ 2147483647 h 360"/>
              <a:gd name="T78" fmla="*/ 2147483647 w 240"/>
              <a:gd name="T79" fmla="*/ 2147483647 h 360"/>
              <a:gd name="T80" fmla="*/ 2147483647 w 240"/>
              <a:gd name="T81" fmla="*/ 2147483647 h 360"/>
              <a:gd name="T82" fmla="*/ 2147483647 w 240"/>
              <a:gd name="T83" fmla="*/ 2147483647 h 360"/>
              <a:gd name="T84" fmla="*/ 2147483647 w 240"/>
              <a:gd name="T85" fmla="*/ 2147483647 h 360"/>
              <a:gd name="T86" fmla="*/ 2147483647 w 240"/>
              <a:gd name="T87" fmla="*/ 2147483647 h 360"/>
              <a:gd name="T88" fmla="*/ 2147483647 w 240"/>
              <a:gd name="T89" fmla="*/ 2147483647 h 360"/>
              <a:gd name="T90" fmla="*/ 2147483647 w 240"/>
              <a:gd name="T91" fmla="*/ 2147483647 h 360"/>
              <a:gd name="T92" fmla="*/ 2147483647 w 240"/>
              <a:gd name="T93" fmla="*/ 2147483647 h 360"/>
              <a:gd name="T94" fmla="*/ 2147483647 w 240"/>
              <a:gd name="T95" fmla="*/ 2147483647 h 360"/>
              <a:gd name="T96" fmla="*/ 0 w 240"/>
              <a:gd name="T97" fmla="*/ 2147483647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60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19" name="Freeform 111"/>
          <p:cNvSpPr>
            <a:spLocks/>
          </p:cNvSpPr>
          <p:nvPr/>
        </p:nvSpPr>
        <p:spPr bwMode="auto">
          <a:xfrm>
            <a:off x="2259013" y="2360613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1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0" name="Freeform 112"/>
          <p:cNvSpPr>
            <a:spLocks noEditPoints="1"/>
          </p:cNvSpPr>
          <p:nvPr/>
        </p:nvSpPr>
        <p:spPr bwMode="auto">
          <a:xfrm>
            <a:off x="2335213" y="2360613"/>
            <a:ext cx="77787" cy="114300"/>
          </a:xfrm>
          <a:custGeom>
            <a:avLst/>
            <a:gdLst>
              <a:gd name="T0" fmla="*/ 2147483647 w 243"/>
              <a:gd name="T1" fmla="*/ 2147483647 h 359"/>
              <a:gd name="T2" fmla="*/ 2147483647 w 243"/>
              <a:gd name="T3" fmla="*/ 2147483647 h 359"/>
              <a:gd name="T4" fmla="*/ 2147483647 w 243"/>
              <a:gd name="T5" fmla="*/ 2147483647 h 359"/>
              <a:gd name="T6" fmla="*/ 2147483647 w 243"/>
              <a:gd name="T7" fmla="*/ 2147483647 h 359"/>
              <a:gd name="T8" fmla="*/ 2147483647 w 243"/>
              <a:gd name="T9" fmla="*/ 2147483647 h 359"/>
              <a:gd name="T10" fmla="*/ 2147483647 w 243"/>
              <a:gd name="T11" fmla="*/ 2147483647 h 359"/>
              <a:gd name="T12" fmla="*/ 2147483647 w 243"/>
              <a:gd name="T13" fmla="*/ 2147483647 h 359"/>
              <a:gd name="T14" fmla="*/ 2147483647 w 243"/>
              <a:gd name="T15" fmla="*/ 2147483647 h 359"/>
              <a:gd name="T16" fmla="*/ 2147483647 w 243"/>
              <a:gd name="T17" fmla="*/ 2147483647 h 359"/>
              <a:gd name="T18" fmla="*/ 2147483647 w 243"/>
              <a:gd name="T19" fmla="*/ 2147483647 h 359"/>
              <a:gd name="T20" fmla="*/ 2147483647 w 243"/>
              <a:gd name="T21" fmla="*/ 2147483647 h 359"/>
              <a:gd name="T22" fmla="*/ 2147483647 w 243"/>
              <a:gd name="T23" fmla="*/ 2147483647 h 359"/>
              <a:gd name="T24" fmla="*/ 2147483647 w 243"/>
              <a:gd name="T25" fmla="*/ 2147483647 h 359"/>
              <a:gd name="T26" fmla="*/ 2147483647 w 243"/>
              <a:gd name="T27" fmla="*/ 2147483647 h 359"/>
              <a:gd name="T28" fmla="*/ 2147483647 w 243"/>
              <a:gd name="T29" fmla="*/ 2147483647 h 359"/>
              <a:gd name="T30" fmla="*/ 2147483647 w 243"/>
              <a:gd name="T31" fmla="*/ 2147483647 h 359"/>
              <a:gd name="T32" fmla="*/ 2147483647 w 243"/>
              <a:gd name="T33" fmla="*/ 2147483647 h 359"/>
              <a:gd name="T34" fmla="*/ 2147483647 w 243"/>
              <a:gd name="T35" fmla="*/ 2147483647 h 359"/>
              <a:gd name="T36" fmla="*/ 2147483647 w 243"/>
              <a:gd name="T37" fmla="*/ 2147483647 h 359"/>
              <a:gd name="T38" fmla="*/ 2147483647 w 243"/>
              <a:gd name="T39" fmla="*/ 2147483647 h 359"/>
              <a:gd name="T40" fmla="*/ 2147483647 w 243"/>
              <a:gd name="T41" fmla="*/ 2147483647 h 359"/>
              <a:gd name="T42" fmla="*/ 2147483647 w 243"/>
              <a:gd name="T43" fmla="*/ 2147483647 h 359"/>
              <a:gd name="T44" fmla="*/ 2147483647 w 243"/>
              <a:gd name="T45" fmla="*/ 2147483647 h 359"/>
              <a:gd name="T46" fmla="*/ 2147483647 w 243"/>
              <a:gd name="T47" fmla="*/ 2147483647 h 359"/>
              <a:gd name="T48" fmla="*/ 2147483647 w 243"/>
              <a:gd name="T49" fmla="*/ 2147483647 h 359"/>
              <a:gd name="T50" fmla="*/ 2147483647 w 243"/>
              <a:gd name="T51" fmla="*/ 2147483647 h 359"/>
              <a:gd name="T52" fmla="*/ 2147483647 w 243"/>
              <a:gd name="T53" fmla="*/ 2147483647 h 359"/>
              <a:gd name="T54" fmla="*/ 2147483647 w 243"/>
              <a:gd name="T55" fmla="*/ 2147483647 h 359"/>
              <a:gd name="T56" fmla="*/ 2147483647 w 243"/>
              <a:gd name="T57" fmla="*/ 2147483647 h 359"/>
              <a:gd name="T58" fmla="*/ 2147483647 w 243"/>
              <a:gd name="T59" fmla="*/ 2147483647 h 359"/>
              <a:gd name="T60" fmla="*/ 2147483647 w 243"/>
              <a:gd name="T61" fmla="*/ 2147483647 h 359"/>
              <a:gd name="T62" fmla="*/ 2147483647 w 243"/>
              <a:gd name="T63" fmla="*/ 2147483647 h 359"/>
              <a:gd name="T64" fmla="*/ 2147483647 w 243"/>
              <a:gd name="T65" fmla="*/ 2147483647 h 359"/>
              <a:gd name="T66" fmla="*/ 2147483647 w 243"/>
              <a:gd name="T67" fmla="*/ 2147483647 h 359"/>
              <a:gd name="T68" fmla="*/ 2147483647 w 243"/>
              <a:gd name="T69" fmla="*/ 2147483647 h 359"/>
              <a:gd name="T70" fmla="*/ 2147483647 w 243"/>
              <a:gd name="T71" fmla="*/ 2147483647 h 359"/>
              <a:gd name="T72" fmla="*/ 2147483647 w 243"/>
              <a:gd name="T73" fmla="*/ 2147483647 h 359"/>
              <a:gd name="T74" fmla="*/ 2147483647 w 243"/>
              <a:gd name="T75" fmla="*/ 2147483647 h 359"/>
              <a:gd name="T76" fmla="*/ 2147483647 w 243"/>
              <a:gd name="T77" fmla="*/ 2147483647 h 359"/>
              <a:gd name="T78" fmla="*/ 2147483647 w 243"/>
              <a:gd name="T79" fmla="*/ 2147483647 h 359"/>
              <a:gd name="T80" fmla="*/ 2147483647 w 243"/>
              <a:gd name="T81" fmla="*/ 2147483647 h 359"/>
              <a:gd name="T82" fmla="*/ 2147483647 w 243"/>
              <a:gd name="T83" fmla="*/ 2147483647 h 359"/>
              <a:gd name="T84" fmla="*/ 2147483647 w 243"/>
              <a:gd name="T85" fmla="*/ 2147483647 h 359"/>
              <a:gd name="T86" fmla="*/ 2147483647 w 243"/>
              <a:gd name="T87" fmla="*/ 2147483647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194" y="243"/>
                </a:moveTo>
                <a:lnTo>
                  <a:pt x="194" y="235"/>
                </a:lnTo>
                <a:lnTo>
                  <a:pt x="192" y="227"/>
                </a:lnTo>
                <a:lnTo>
                  <a:pt x="189" y="213"/>
                </a:lnTo>
                <a:lnTo>
                  <a:pt x="186" y="205"/>
                </a:lnTo>
                <a:lnTo>
                  <a:pt x="182" y="199"/>
                </a:lnTo>
                <a:lnTo>
                  <a:pt x="175" y="189"/>
                </a:lnTo>
                <a:lnTo>
                  <a:pt x="165" y="180"/>
                </a:lnTo>
                <a:lnTo>
                  <a:pt x="153" y="173"/>
                </a:lnTo>
                <a:lnTo>
                  <a:pt x="140" y="169"/>
                </a:lnTo>
                <a:lnTo>
                  <a:pt x="126" y="168"/>
                </a:lnTo>
                <a:lnTo>
                  <a:pt x="117" y="169"/>
                </a:lnTo>
                <a:lnTo>
                  <a:pt x="110" y="169"/>
                </a:lnTo>
                <a:lnTo>
                  <a:pt x="102" y="172"/>
                </a:lnTo>
                <a:lnTo>
                  <a:pt x="95" y="174"/>
                </a:lnTo>
                <a:lnTo>
                  <a:pt x="82" y="180"/>
                </a:lnTo>
                <a:lnTo>
                  <a:pt x="77" y="184"/>
                </a:lnTo>
                <a:lnTo>
                  <a:pt x="73" y="189"/>
                </a:lnTo>
                <a:lnTo>
                  <a:pt x="65" y="199"/>
                </a:lnTo>
                <a:lnTo>
                  <a:pt x="59" y="213"/>
                </a:lnTo>
                <a:lnTo>
                  <a:pt x="55" y="227"/>
                </a:lnTo>
                <a:lnTo>
                  <a:pt x="54" y="243"/>
                </a:lnTo>
                <a:lnTo>
                  <a:pt x="54" y="252"/>
                </a:lnTo>
                <a:lnTo>
                  <a:pt x="55" y="261"/>
                </a:lnTo>
                <a:lnTo>
                  <a:pt x="59" y="276"/>
                </a:lnTo>
                <a:lnTo>
                  <a:pt x="65" y="288"/>
                </a:lnTo>
                <a:lnTo>
                  <a:pt x="73" y="299"/>
                </a:lnTo>
                <a:lnTo>
                  <a:pt x="82" y="308"/>
                </a:lnTo>
                <a:lnTo>
                  <a:pt x="95" y="314"/>
                </a:lnTo>
                <a:lnTo>
                  <a:pt x="108" y="319"/>
                </a:lnTo>
                <a:lnTo>
                  <a:pt x="124" y="320"/>
                </a:lnTo>
                <a:lnTo>
                  <a:pt x="132" y="319"/>
                </a:lnTo>
                <a:lnTo>
                  <a:pt x="139" y="319"/>
                </a:lnTo>
                <a:lnTo>
                  <a:pt x="145" y="316"/>
                </a:lnTo>
                <a:lnTo>
                  <a:pt x="153" y="314"/>
                </a:lnTo>
                <a:lnTo>
                  <a:pt x="164" y="308"/>
                </a:lnTo>
                <a:lnTo>
                  <a:pt x="175" y="299"/>
                </a:lnTo>
                <a:lnTo>
                  <a:pt x="179" y="294"/>
                </a:lnTo>
                <a:lnTo>
                  <a:pt x="182" y="288"/>
                </a:lnTo>
                <a:lnTo>
                  <a:pt x="189" y="274"/>
                </a:lnTo>
                <a:lnTo>
                  <a:pt x="192" y="259"/>
                </a:lnTo>
                <a:lnTo>
                  <a:pt x="194" y="243"/>
                </a:lnTo>
                <a:close/>
                <a:moveTo>
                  <a:pt x="239" y="97"/>
                </a:moveTo>
                <a:lnTo>
                  <a:pt x="194" y="97"/>
                </a:lnTo>
                <a:lnTo>
                  <a:pt x="191" y="83"/>
                </a:lnTo>
                <a:lnTo>
                  <a:pt x="187" y="72"/>
                </a:lnTo>
                <a:lnTo>
                  <a:pt x="181" y="63"/>
                </a:lnTo>
                <a:lnTo>
                  <a:pt x="175" y="55"/>
                </a:lnTo>
                <a:lnTo>
                  <a:pt x="166" y="48"/>
                </a:lnTo>
                <a:lnTo>
                  <a:pt x="155" y="45"/>
                </a:lnTo>
                <a:lnTo>
                  <a:pt x="144" y="41"/>
                </a:lnTo>
                <a:lnTo>
                  <a:pt x="131" y="41"/>
                </a:lnTo>
                <a:lnTo>
                  <a:pt x="122" y="41"/>
                </a:lnTo>
                <a:lnTo>
                  <a:pt x="113" y="42"/>
                </a:lnTo>
                <a:lnTo>
                  <a:pt x="105" y="45"/>
                </a:lnTo>
                <a:lnTo>
                  <a:pt x="97" y="48"/>
                </a:lnTo>
                <a:lnTo>
                  <a:pt x="90" y="53"/>
                </a:lnTo>
                <a:lnTo>
                  <a:pt x="84" y="58"/>
                </a:lnTo>
                <a:lnTo>
                  <a:pt x="73" y="72"/>
                </a:lnTo>
                <a:lnTo>
                  <a:pt x="64" y="89"/>
                </a:lnTo>
                <a:lnTo>
                  <a:pt x="58" y="111"/>
                </a:lnTo>
                <a:lnTo>
                  <a:pt x="53" y="136"/>
                </a:lnTo>
                <a:lnTo>
                  <a:pt x="50" y="166"/>
                </a:lnTo>
                <a:lnTo>
                  <a:pt x="58" y="157"/>
                </a:lnTo>
                <a:lnTo>
                  <a:pt x="66" y="150"/>
                </a:lnTo>
                <a:lnTo>
                  <a:pt x="85" y="137"/>
                </a:lnTo>
                <a:lnTo>
                  <a:pt x="107" y="130"/>
                </a:lnTo>
                <a:lnTo>
                  <a:pt x="132" y="127"/>
                </a:lnTo>
                <a:lnTo>
                  <a:pt x="143" y="129"/>
                </a:lnTo>
                <a:lnTo>
                  <a:pt x="155" y="130"/>
                </a:lnTo>
                <a:lnTo>
                  <a:pt x="166" y="132"/>
                </a:lnTo>
                <a:lnTo>
                  <a:pt x="176" y="136"/>
                </a:lnTo>
                <a:lnTo>
                  <a:pt x="186" y="140"/>
                </a:lnTo>
                <a:lnTo>
                  <a:pt x="196" y="146"/>
                </a:lnTo>
                <a:lnTo>
                  <a:pt x="203" y="152"/>
                </a:lnTo>
                <a:lnTo>
                  <a:pt x="212" y="159"/>
                </a:lnTo>
                <a:lnTo>
                  <a:pt x="224" y="176"/>
                </a:lnTo>
                <a:lnTo>
                  <a:pt x="231" y="185"/>
                </a:lnTo>
                <a:lnTo>
                  <a:pt x="234" y="195"/>
                </a:lnTo>
                <a:lnTo>
                  <a:pt x="240" y="218"/>
                </a:lnTo>
                <a:lnTo>
                  <a:pt x="243" y="243"/>
                </a:lnTo>
                <a:lnTo>
                  <a:pt x="242" y="256"/>
                </a:lnTo>
                <a:lnTo>
                  <a:pt x="240" y="268"/>
                </a:lnTo>
                <a:lnTo>
                  <a:pt x="238" y="279"/>
                </a:lnTo>
                <a:lnTo>
                  <a:pt x="234" y="290"/>
                </a:lnTo>
                <a:lnTo>
                  <a:pt x="229" y="300"/>
                </a:lnTo>
                <a:lnTo>
                  <a:pt x="224" y="310"/>
                </a:lnTo>
                <a:lnTo>
                  <a:pt x="217" y="319"/>
                </a:lnTo>
                <a:lnTo>
                  <a:pt x="210" y="327"/>
                </a:lnTo>
                <a:lnTo>
                  <a:pt x="194" y="341"/>
                </a:lnTo>
                <a:lnTo>
                  <a:pt x="173" y="351"/>
                </a:lnTo>
                <a:lnTo>
                  <a:pt x="150" y="357"/>
                </a:lnTo>
                <a:lnTo>
                  <a:pt x="124" y="359"/>
                </a:lnTo>
                <a:lnTo>
                  <a:pt x="110" y="358"/>
                </a:lnTo>
                <a:lnTo>
                  <a:pt x="103" y="358"/>
                </a:lnTo>
                <a:lnTo>
                  <a:pt x="96" y="357"/>
                </a:lnTo>
                <a:lnTo>
                  <a:pt x="84" y="353"/>
                </a:lnTo>
                <a:lnTo>
                  <a:pt x="71" y="348"/>
                </a:lnTo>
                <a:lnTo>
                  <a:pt x="60" y="342"/>
                </a:lnTo>
                <a:lnTo>
                  <a:pt x="50" y="336"/>
                </a:lnTo>
                <a:lnTo>
                  <a:pt x="40" y="327"/>
                </a:lnTo>
                <a:lnTo>
                  <a:pt x="32" y="318"/>
                </a:lnTo>
                <a:lnTo>
                  <a:pt x="24" y="306"/>
                </a:lnTo>
                <a:lnTo>
                  <a:pt x="18" y="294"/>
                </a:lnTo>
                <a:lnTo>
                  <a:pt x="8" y="266"/>
                </a:lnTo>
                <a:lnTo>
                  <a:pt x="2" y="234"/>
                </a:lnTo>
                <a:lnTo>
                  <a:pt x="0" y="195"/>
                </a:lnTo>
                <a:lnTo>
                  <a:pt x="1" y="172"/>
                </a:lnTo>
                <a:lnTo>
                  <a:pt x="2" y="151"/>
                </a:lnTo>
                <a:lnTo>
                  <a:pt x="5" y="130"/>
                </a:lnTo>
                <a:lnTo>
                  <a:pt x="10" y="111"/>
                </a:lnTo>
                <a:lnTo>
                  <a:pt x="15" y="94"/>
                </a:lnTo>
                <a:lnTo>
                  <a:pt x="19" y="78"/>
                </a:lnTo>
                <a:lnTo>
                  <a:pt x="23" y="71"/>
                </a:lnTo>
                <a:lnTo>
                  <a:pt x="27" y="63"/>
                </a:lnTo>
                <a:lnTo>
                  <a:pt x="31" y="57"/>
                </a:lnTo>
                <a:lnTo>
                  <a:pt x="36" y="50"/>
                </a:lnTo>
                <a:lnTo>
                  <a:pt x="44" y="38"/>
                </a:lnTo>
                <a:lnTo>
                  <a:pt x="54" y="29"/>
                </a:lnTo>
                <a:lnTo>
                  <a:pt x="75" y="14"/>
                </a:lnTo>
                <a:lnTo>
                  <a:pt x="87" y="8"/>
                </a:lnTo>
                <a:lnTo>
                  <a:pt x="101" y="4"/>
                </a:lnTo>
                <a:lnTo>
                  <a:pt x="116" y="1"/>
                </a:lnTo>
                <a:lnTo>
                  <a:pt x="131" y="0"/>
                </a:lnTo>
                <a:lnTo>
                  <a:pt x="143" y="1"/>
                </a:lnTo>
                <a:lnTo>
                  <a:pt x="154" y="3"/>
                </a:lnTo>
                <a:lnTo>
                  <a:pt x="175" y="6"/>
                </a:lnTo>
                <a:lnTo>
                  <a:pt x="184" y="10"/>
                </a:lnTo>
                <a:lnTo>
                  <a:pt x="192" y="15"/>
                </a:lnTo>
                <a:lnTo>
                  <a:pt x="208" y="26"/>
                </a:lnTo>
                <a:lnTo>
                  <a:pt x="221" y="38"/>
                </a:lnTo>
                <a:lnTo>
                  <a:pt x="229" y="56"/>
                </a:lnTo>
                <a:lnTo>
                  <a:pt x="237" y="74"/>
                </a:lnTo>
                <a:lnTo>
                  <a:pt x="23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1" name="Freeform 113"/>
          <p:cNvSpPr>
            <a:spLocks noEditPoints="1"/>
          </p:cNvSpPr>
          <p:nvPr/>
        </p:nvSpPr>
        <p:spPr bwMode="auto">
          <a:xfrm>
            <a:off x="2424113" y="2360613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3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3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6"/>
                </a:lnTo>
                <a:lnTo>
                  <a:pt x="165" y="59"/>
                </a:lnTo>
                <a:lnTo>
                  <a:pt x="159" y="55"/>
                </a:lnTo>
                <a:lnTo>
                  <a:pt x="153" y="50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50"/>
                </a:lnTo>
                <a:lnTo>
                  <a:pt x="75" y="59"/>
                </a:lnTo>
                <a:lnTo>
                  <a:pt x="65" y="76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1"/>
                </a:lnTo>
                <a:lnTo>
                  <a:pt x="23" y="57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7"/>
                </a:lnTo>
                <a:lnTo>
                  <a:pt x="223" y="71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2" name="Freeform 114"/>
          <p:cNvSpPr>
            <a:spLocks/>
          </p:cNvSpPr>
          <p:nvPr/>
        </p:nvSpPr>
        <p:spPr bwMode="auto">
          <a:xfrm>
            <a:off x="2259013" y="1855788"/>
            <a:ext cx="38100" cy="111125"/>
          </a:xfrm>
          <a:custGeom>
            <a:avLst/>
            <a:gdLst>
              <a:gd name="T0" fmla="*/ 2147483647 w 126"/>
              <a:gd name="T1" fmla="*/ 2147483647 h 350"/>
              <a:gd name="T2" fmla="*/ 2147483647 w 126"/>
              <a:gd name="T3" fmla="*/ 2147483647 h 350"/>
              <a:gd name="T4" fmla="*/ 0 w 126"/>
              <a:gd name="T5" fmla="*/ 2147483647 h 350"/>
              <a:gd name="T6" fmla="*/ 0 w 126"/>
              <a:gd name="T7" fmla="*/ 2147483647 h 350"/>
              <a:gd name="T8" fmla="*/ 2147483647 w 126"/>
              <a:gd name="T9" fmla="*/ 2147483647 h 350"/>
              <a:gd name="T10" fmla="*/ 2147483647 w 126"/>
              <a:gd name="T11" fmla="*/ 2147483647 h 350"/>
              <a:gd name="T12" fmla="*/ 2147483647 w 126"/>
              <a:gd name="T13" fmla="*/ 2147483647 h 350"/>
              <a:gd name="T14" fmla="*/ 2147483647 w 126"/>
              <a:gd name="T15" fmla="*/ 2147483647 h 350"/>
              <a:gd name="T16" fmla="*/ 2147483647 w 126"/>
              <a:gd name="T17" fmla="*/ 2147483647 h 350"/>
              <a:gd name="T18" fmla="*/ 2147483647 w 126"/>
              <a:gd name="T19" fmla="*/ 2147483647 h 350"/>
              <a:gd name="T20" fmla="*/ 2147483647 w 126"/>
              <a:gd name="T21" fmla="*/ 2147483647 h 350"/>
              <a:gd name="T22" fmla="*/ 2147483647 w 126"/>
              <a:gd name="T23" fmla="*/ 2147483647 h 350"/>
              <a:gd name="T24" fmla="*/ 2147483647 w 126"/>
              <a:gd name="T25" fmla="*/ 0 h 350"/>
              <a:gd name="T26" fmla="*/ 2147483647 w 126"/>
              <a:gd name="T27" fmla="*/ 0 h 350"/>
              <a:gd name="T28" fmla="*/ 2147483647 w 126"/>
              <a:gd name="T29" fmla="*/ 2147483647 h 350"/>
              <a:gd name="T30" fmla="*/ 2147483647 w 126"/>
              <a:gd name="T31" fmla="*/ 2147483647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3" name="Freeform 115"/>
          <p:cNvSpPr>
            <a:spLocks/>
          </p:cNvSpPr>
          <p:nvPr/>
        </p:nvSpPr>
        <p:spPr bwMode="auto">
          <a:xfrm>
            <a:off x="2336800" y="1858963"/>
            <a:ext cx="74613" cy="107950"/>
          </a:xfrm>
          <a:custGeom>
            <a:avLst/>
            <a:gdLst>
              <a:gd name="T0" fmla="*/ 2147483647 w 237"/>
              <a:gd name="T1" fmla="*/ 2147483647 h 340"/>
              <a:gd name="T2" fmla="*/ 2147483647 w 237"/>
              <a:gd name="T3" fmla="*/ 2147483647 h 340"/>
              <a:gd name="T4" fmla="*/ 2147483647 w 237"/>
              <a:gd name="T5" fmla="*/ 2147483647 h 340"/>
              <a:gd name="T6" fmla="*/ 2147483647 w 237"/>
              <a:gd name="T7" fmla="*/ 2147483647 h 340"/>
              <a:gd name="T8" fmla="*/ 2147483647 w 237"/>
              <a:gd name="T9" fmla="*/ 2147483647 h 340"/>
              <a:gd name="T10" fmla="*/ 2147483647 w 237"/>
              <a:gd name="T11" fmla="*/ 2147483647 h 340"/>
              <a:gd name="T12" fmla="*/ 2147483647 w 237"/>
              <a:gd name="T13" fmla="*/ 2147483647 h 340"/>
              <a:gd name="T14" fmla="*/ 2147483647 w 237"/>
              <a:gd name="T15" fmla="*/ 2147483647 h 340"/>
              <a:gd name="T16" fmla="*/ 2147483647 w 237"/>
              <a:gd name="T17" fmla="*/ 2147483647 h 340"/>
              <a:gd name="T18" fmla="*/ 2147483647 w 237"/>
              <a:gd name="T19" fmla="*/ 2147483647 h 340"/>
              <a:gd name="T20" fmla="*/ 2147483647 w 237"/>
              <a:gd name="T21" fmla="*/ 2147483647 h 340"/>
              <a:gd name="T22" fmla="*/ 2147483647 w 237"/>
              <a:gd name="T23" fmla="*/ 2147483647 h 340"/>
              <a:gd name="T24" fmla="*/ 2147483647 w 237"/>
              <a:gd name="T25" fmla="*/ 2147483647 h 340"/>
              <a:gd name="T26" fmla="*/ 2147483647 w 237"/>
              <a:gd name="T27" fmla="*/ 2147483647 h 340"/>
              <a:gd name="T28" fmla="*/ 2147483647 w 237"/>
              <a:gd name="T29" fmla="*/ 2147483647 h 340"/>
              <a:gd name="T30" fmla="*/ 0 w 237"/>
              <a:gd name="T31" fmla="*/ 2147483647 h 340"/>
              <a:gd name="T32" fmla="*/ 0 w 237"/>
              <a:gd name="T33" fmla="*/ 0 h 340"/>
              <a:gd name="T34" fmla="*/ 2147483647 w 237"/>
              <a:gd name="T35" fmla="*/ 0 h 340"/>
              <a:gd name="T36" fmla="*/ 2147483647 w 237"/>
              <a:gd name="T37" fmla="*/ 2147483647 h 340"/>
              <a:gd name="T38" fmla="*/ 2147483647 w 237"/>
              <a:gd name="T39" fmla="*/ 2147483647 h 340"/>
              <a:gd name="T40" fmla="*/ 2147483647 w 237"/>
              <a:gd name="T41" fmla="*/ 2147483647 h 340"/>
              <a:gd name="T42" fmla="*/ 2147483647 w 237"/>
              <a:gd name="T43" fmla="*/ 2147483647 h 340"/>
              <a:gd name="T44" fmla="*/ 2147483647 w 237"/>
              <a:gd name="T45" fmla="*/ 2147483647 h 340"/>
              <a:gd name="T46" fmla="*/ 2147483647 w 237"/>
              <a:gd name="T47" fmla="*/ 2147483647 h 340"/>
              <a:gd name="T48" fmla="*/ 2147483647 w 237"/>
              <a:gd name="T49" fmla="*/ 2147483647 h 340"/>
              <a:gd name="T50" fmla="*/ 2147483647 w 237"/>
              <a:gd name="T51" fmla="*/ 2147483647 h 340"/>
              <a:gd name="T52" fmla="*/ 2147483647 w 237"/>
              <a:gd name="T53" fmla="*/ 2147483647 h 340"/>
              <a:gd name="T54" fmla="*/ 2147483647 w 237"/>
              <a:gd name="T55" fmla="*/ 2147483647 h 3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37"/>
              <a:gd name="T85" fmla="*/ 0 h 340"/>
              <a:gd name="T86" fmla="*/ 237 w 237"/>
              <a:gd name="T87" fmla="*/ 340 h 34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37" h="340">
                <a:moveTo>
                  <a:pt x="47" y="340"/>
                </a:moveTo>
                <a:lnTo>
                  <a:pt x="51" y="320"/>
                </a:lnTo>
                <a:lnTo>
                  <a:pt x="55" y="299"/>
                </a:lnTo>
                <a:lnTo>
                  <a:pt x="58" y="279"/>
                </a:lnTo>
                <a:lnTo>
                  <a:pt x="65" y="259"/>
                </a:lnTo>
                <a:lnTo>
                  <a:pt x="70" y="240"/>
                </a:lnTo>
                <a:lnTo>
                  <a:pt x="77" y="221"/>
                </a:lnTo>
                <a:lnTo>
                  <a:pt x="84" y="203"/>
                </a:lnTo>
                <a:lnTo>
                  <a:pt x="93" y="184"/>
                </a:lnTo>
                <a:lnTo>
                  <a:pt x="102" y="165"/>
                </a:lnTo>
                <a:lnTo>
                  <a:pt x="113" y="148"/>
                </a:lnTo>
                <a:lnTo>
                  <a:pt x="123" y="131"/>
                </a:lnTo>
                <a:lnTo>
                  <a:pt x="135" y="114"/>
                </a:lnTo>
                <a:lnTo>
                  <a:pt x="161" y="79"/>
                </a:lnTo>
                <a:lnTo>
                  <a:pt x="189" y="46"/>
                </a:lnTo>
                <a:lnTo>
                  <a:pt x="0" y="46"/>
                </a:lnTo>
                <a:lnTo>
                  <a:pt x="0" y="0"/>
                </a:lnTo>
                <a:lnTo>
                  <a:pt x="237" y="0"/>
                </a:lnTo>
                <a:lnTo>
                  <a:pt x="237" y="42"/>
                </a:lnTo>
                <a:lnTo>
                  <a:pt x="209" y="75"/>
                </a:lnTo>
                <a:lnTo>
                  <a:pt x="184" y="109"/>
                </a:lnTo>
                <a:lnTo>
                  <a:pt x="162" y="145"/>
                </a:lnTo>
                <a:lnTo>
                  <a:pt x="144" y="180"/>
                </a:lnTo>
                <a:lnTo>
                  <a:pt x="128" y="219"/>
                </a:lnTo>
                <a:lnTo>
                  <a:pt x="114" y="258"/>
                </a:lnTo>
                <a:lnTo>
                  <a:pt x="104" y="298"/>
                </a:lnTo>
                <a:lnTo>
                  <a:pt x="98" y="340"/>
                </a:lnTo>
                <a:lnTo>
                  <a:pt x="47" y="3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4" name="Freeform 116"/>
          <p:cNvSpPr>
            <a:spLocks noEditPoints="1"/>
          </p:cNvSpPr>
          <p:nvPr/>
        </p:nvSpPr>
        <p:spPr bwMode="auto">
          <a:xfrm>
            <a:off x="2424113" y="1855788"/>
            <a:ext cx="76200" cy="114300"/>
          </a:xfrm>
          <a:custGeom>
            <a:avLst/>
            <a:gdLst>
              <a:gd name="T0" fmla="*/ 2147483647 w 240"/>
              <a:gd name="T1" fmla="*/ 2147483647 h 359"/>
              <a:gd name="T2" fmla="*/ 2147483647 w 240"/>
              <a:gd name="T3" fmla="*/ 2147483647 h 359"/>
              <a:gd name="T4" fmla="*/ 2147483647 w 240"/>
              <a:gd name="T5" fmla="*/ 2147483647 h 359"/>
              <a:gd name="T6" fmla="*/ 2147483647 w 240"/>
              <a:gd name="T7" fmla="*/ 2147483647 h 359"/>
              <a:gd name="T8" fmla="*/ 2147483647 w 240"/>
              <a:gd name="T9" fmla="*/ 2147483647 h 359"/>
              <a:gd name="T10" fmla="*/ 2147483647 w 240"/>
              <a:gd name="T11" fmla="*/ 2147483647 h 359"/>
              <a:gd name="T12" fmla="*/ 2147483647 w 240"/>
              <a:gd name="T13" fmla="*/ 2147483647 h 359"/>
              <a:gd name="T14" fmla="*/ 2147483647 w 240"/>
              <a:gd name="T15" fmla="*/ 2147483647 h 359"/>
              <a:gd name="T16" fmla="*/ 2147483647 w 240"/>
              <a:gd name="T17" fmla="*/ 2147483647 h 359"/>
              <a:gd name="T18" fmla="*/ 2147483647 w 240"/>
              <a:gd name="T19" fmla="*/ 2147483647 h 359"/>
              <a:gd name="T20" fmla="*/ 2147483647 w 240"/>
              <a:gd name="T21" fmla="*/ 2147483647 h 359"/>
              <a:gd name="T22" fmla="*/ 2147483647 w 240"/>
              <a:gd name="T23" fmla="*/ 2147483647 h 359"/>
              <a:gd name="T24" fmla="*/ 2147483647 w 240"/>
              <a:gd name="T25" fmla="*/ 2147483647 h 359"/>
              <a:gd name="T26" fmla="*/ 2147483647 w 240"/>
              <a:gd name="T27" fmla="*/ 2147483647 h 359"/>
              <a:gd name="T28" fmla="*/ 2147483647 w 240"/>
              <a:gd name="T29" fmla="*/ 2147483647 h 359"/>
              <a:gd name="T30" fmla="*/ 2147483647 w 240"/>
              <a:gd name="T31" fmla="*/ 2147483647 h 359"/>
              <a:gd name="T32" fmla="*/ 2147483647 w 240"/>
              <a:gd name="T33" fmla="*/ 2147483647 h 359"/>
              <a:gd name="T34" fmla="*/ 2147483647 w 240"/>
              <a:gd name="T35" fmla="*/ 2147483647 h 359"/>
              <a:gd name="T36" fmla="*/ 2147483647 w 240"/>
              <a:gd name="T37" fmla="*/ 2147483647 h 359"/>
              <a:gd name="T38" fmla="*/ 2147483647 w 240"/>
              <a:gd name="T39" fmla="*/ 2147483647 h 359"/>
              <a:gd name="T40" fmla="*/ 2147483647 w 240"/>
              <a:gd name="T41" fmla="*/ 2147483647 h 359"/>
              <a:gd name="T42" fmla="*/ 2147483647 w 240"/>
              <a:gd name="T43" fmla="*/ 2147483647 h 359"/>
              <a:gd name="T44" fmla="*/ 2147483647 w 240"/>
              <a:gd name="T45" fmla="*/ 2147483647 h 359"/>
              <a:gd name="T46" fmla="*/ 2147483647 w 240"/>
              <a:gd name="T47" fmla="*/ 2147483647 h 359"/>
              <a:gd name="T48" fmla="*/ 2147483647 w 240"/>
              <a:gd name="T49" fmla="*/ 2147483647 h 359"/>
              <a:gd name="T50" fmla="*/ 2147483647 w 240"/>
              <a:gd name="T51" fmla="*/ 2147483647 h 359"/>
              <a:gd name="T52" fmla="*/ 2147483647 w 240"/>
              <a:gd name="T53" fmla="*/ 2147483647 h 359"/>
              <a:gd name="T54" fmla="*/ 2147483647 w 240"/>
              <a:gd name="T55" fmla="*/ 0 h 359"/>
              <a:gd name="T56" fmla="*/ 2147483647 w 240"/>
              <a:gd name="T57" fmla="*/ 2147483647 h 359"/>
              <a:gd name="T58" fmla="*/ 2147483647 w 240"/>
              <a:gd name="T59" fmla="*/ 2147483647 h 359"/>
              <a:gd name="T60" fmla="*/ 2147483647 w 240"/>
              <a:gd name="T61" fmla="*/ 2147483647 h 359"/>
              <a:gd name="T62" fmla="*/ 2147483647 w 240"/>
              <a:gd name="T63" fmla="*/ 2147483647 h 359"/>
              <a:gd name="T64" fmla="*/ 2147483647 w 240"/>
              <a:gd name="T65" fmla="*/ 2147483647 h 359"/>
              <a:gd name="T66" fmla="*/ 2147483647 w 240"/>
              <a:gd name="T67" fmla="*/ 2147483647 h 359"/>
              <a:gd name="T68" fmla="*/ 2147483647 w 240"/>
              <a:gd name="T69" fmla="*/ 2147483647 h 359"/>
              <a:gd name="T70" fmla="*/ 2147483647 w 240"/>
              <a:gd name="T71" fmla="*/ 2147483647 h 359"/>
              <a:gd name="T72" fmla="*/ 2147483647 w 240"/>
              <a:gd name="T73" fmla="*/ 2147483647 h 359"/>
              <a:gd name="T74" fmla="*/ 2147483647 w 240"/>
              <a:gd name="T75" fmla="*/ 2147483647 h 359"/>
              <a:gd name="T76" fmla="*/ 2147483647 w 240"/>
              <a:gd name="T77" fmla="*/ 2147483647 h 359"/>
              <a:gd name="T78" fmla="*/ 2147483647 w 240"/>
              <a:gd name="T79" fmla="*/ 2147483647 h 359"/>
              <a:gd name="T80" fmla="*/ 2147483647 w 240"/>
              <a:gd name="T81" fmla="*/ 2147483647 h 359"/>
              <a:gd name="T82" fmla="*/ 2147483647 w 240"/>
              <a:gd name="T83" fmla="*/ 2147483647 h 359"/>
              <a:gd name="T84" fmla="*/ 2147483647 w 240"/>
              <a:gd name="T85" fmla="*/ 2147483647 h 359"/>
              <a:gd name="T86" fmla="*/ 2147483647 w 240"/>
              <a:gd name="T87" fmla="*/ 2147483647 h 359"/>
              <a:gd name="T88" fmla="*/ 2147483647 w 240"/>
              <a:gd name="T89" fmla="*/ 2147483647 h 359"/>
              <a:gd name="T90" fmla="*/ 2147483647 w 240"/>
              <a:gd name="T91" fmla="*/ 2147483647 h 359"/>
              <a:gd name="T92" fmla="*/ 2147483647 w 240"/>
              <a:gd name="T93" fmla="*/ 2147483647 h 359"/>
              <a:gd name="T94" fmla="*/ 2147483647 w 240"/>
              <a:gd name="T95" fmla="*/ 2147483647 h 359"/>
              <a:gd name="T96" fmla="*/ 0 w 240"/>
              <a:gd name="T97" fmla="*/ 2147483647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5" name="Line 117"/>
          <p:cNvSpPr>
            <a:spLocks noChangeShapeType="1"/>
          </p:cNvSpPr>
          <p:nvPr/>
        </p:nvSpPr>
        <p:spPr bwMode="auto">
          <a:xfrm>
            <a:off x="2557463" y="54387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6" name="Line 118"/>
          <p:cNvSpPr>
            <a:spLocks noChangeShapeType="1"/>
          </p:cNvSpPr>
          <p:nvPr/>
        </p:nvSpPr>
        <p:spPr bwMode="auto">
          <a:xfrm>
            <a:off x="2557463" y="5438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7" name="Line 119"/>
          <p:cNvSpPr>
            <a:spLocks noChangeShapeType="1"/>
          </p:cNvSpPr>
          <p:nvPr/>
        </p:nvSpPr>
        <p:spPr bwMode="auto">
          <a:xfrm>
            <a:off x="2557463" y="53387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8" name="Line 120"/>
          <p:cNvSpPr>
            <a:spLocks noChangeShapeType="1"/>
          </p:cNvSpPr>
          <p:nvPr/>
        </p:nvSpPr>
        <p:spPr bwMode="auto">
          <a:xfrm>
            <a:off x="2557463" y="52387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29" name="Line 121"/>
          <p:cNvSpPr>
            <a:spLocks noChangeShapeType="1"/>
          </p:cNvSpPr>
          <p:nvPr/>
        </p:nvSpPr>
        <p:spPr bwMode="auto">
          <a:xfrm>
            <a:off x="2557463" y="51371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0" name="Line 122"/>
          <p:cNvSpPr>
            <a:spLocks noChangeShapeType="1"/>
          </p:cNvSpPr>
          <p:nvPr/>
        </p:nvSpPr>
        <p:spPr bwMode="auto">
          <a:xfrm>
            <a:off x="2557463" y="50355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1" name="Line 123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2" name="Line 124"/>
          <p:cNvSpPr>
            <a:spLocks noChangeShapeType="1"/>
          </p:cNvSpPr>
          <p:nvPr/>
        </p:nvSpPr>
        <p:spPr bwMode="auto">
          <a:xfrm>
            <a:off x="2557463" y="493553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3" name="Line 125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4" name="Line 126"/>
          <p:cNvSpPr>
            <a:spLocks noChangeShapeType="1"/>
          </p:cNvSpPr>
          <p:nvPr/>
        </p:nvSpPr>
        <p:spPr bwMode="auto">
          <a:xfrm>
            <a:off x="2557463" y="48339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5" name="Line 127"/>
          <p:cNvSpPr>
            <a:spLocks noChangeShapeType="1"/>
          </p:cNvSpPr>
          <p:nvPr/>
        </p:nvSpPr>
        <p:spPr bwMode="auto">
          <a:xfrm>
            <a:off x="2557463" y="47339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6" name="Line 128"/>
          <p:cNvSpPr>
            <a:spLocks noChangeShapeType="1"/>
          </p:cNvSpPr>
          <p:nvPr/>
        </p:nvSpPr>
        <p:spPr bwMode="auto">
          <a:xfrm>
            <a:off x="2557463" y="46323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7" name="Line 129"/>
          <p:cNvSpPr>
            <a:spLocks noChangeShapeType="1"/>
          </p:cNvSpPr>
          <p:nvPr/>
        </p:nvSpPr>
        <p:spPr bwMode="auto">
          <a:xfrm>
            <a:off x="2557463" y="45323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8" name="Line 130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39" name="Line 131"/>
          <p:cNvSpPr>
            <a:spLocks noChangeShapeType="1"/>
          </p:cNvSpPr>
          <p:nvPr/>
        </p:nvSpPr>
        <p:spPr bwMode="auto">
          <a:xfrm>
            <a:off x="2557463" y="443071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0" name="Line 132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1" name="Line 133"/>
          <p:cNvSpPr>
            <a:spLocks noChangeShapeType="1"/>
          </p:cNvSpPr>
          <p:nvPr/>
        </p:nvSpPr>
        <p:spPr bwMode="auto">
          <a:xfrm>
            <a:off x="2557463" y="43291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2" name="Line 134"/>
          <p:cNvSpPr>
            <a:spLocks noChangeShapeType="1"/>
          </p:cNvSpPr>
          <p:nvPr/>
        </p:nvSpPr>
        <p:spPr bwMode="auto">
          <a:xfrm>
            <a:off x="2557463" y="42291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3" name="Line 135"/>
          <p:cNvSpPr>
            <a:spLocks noChangeShapeType="1"/>
          </p:cNvSpPr>
          <p:nvPr/>
        </p:nvSpPr>
        <p:spPr bwMode="auto">
          <a:xfrm>
            <a:off x="2557463" y="41275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4" name="Line 136"/>
          <p:cNvSpPr>
            <a:spLocks noChangeShapeType="1"/>
          </p:cNvSpPr>
          <p:nvPr/>
        </p:nvSpPr>
        <p:spPr bwMode="auto">
          <a:xfrm>
            <a:off x="2557463" y="40274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5" name="Line 137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6" name="Line 138"/>
          <p:cNvSpPr>
            <a:spLocks noChangeShapeType="1"/>
          </p:cNvSpPr>
          <p:nvPr/>
        </p:nvSpPr>
        <p:spPr bwMode="auto">
          <a:xfrm>
            <a:off x="2557463" y="392588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7" name="Line 139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8" name="Line 140"/>
          <p:cNvSpPr>
            <a:spLocks noChangeShapeType="1"/>
          </p:cNvSpPr>
          <p:nvPr/>
        </p:nvSpPr>
        <p:spPr bwMode="auto">
          <a:xfrm>
            <a:off x="2557463" y="38258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49" name="Line 141"/>
          <p:cNvSpPr>
            <a:spLocks noChangeShapeType="1"/>
          </p:cNvSpPr>
          <p:nvPr/>
        </p:nvSpPr>
        <p:spPr bwMode="auto">
          <a:xfrm>
            <a:off x="2557463" y="37242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0" name="Line 142"/>
          <p:cNvSpPr>
            <a:spLocks noChangeShapeType="1"/>
          </p:cNvSpPr>
          <p:nvPr/>
        </p:nvSpPr>
        <p:spPr bwMode="auto">
          <a:xfrm>
            <a:off x="2557463" y="36242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1" name="Line 143"/>
          <p:cNvSpPr>
            <a:spLocks noChangeShapeType="1"/>
          </p:cNvSpPr>
          <p:nvPr/>
        </p:nvSpPr>
        <p:spPr bwMode="auto">
          <a:xfrm>
            <a:off x="2557463" y="35226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2" name="Line 144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3" name="Line 145"/>
          <p:cNvSpPr>
            <a:spLocks noChangeShapeType="1"/>
          </p:cNvSpPr>
          <p:nvPr/>
        </p:nvSpPr>
        <p:spPr bwMode="auto">
          <a:xfrm>
            <a:off x="2557463" y="342106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4" name="Line 146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5" name="Line 147"/>
          <p:cNvSpPr>
            <a:spLocks noChangeShapeType="1"/>
          </p:cNvSpPr>
          <p:nvPr/>
        </p:nvSpPr>
        <p:spPr bwMode="auto">
          <a:xfrm>
            <a:off x="2557463" y="33210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6" name="Line 148"/>
          <p:cNvSpPr>
            <a:spLocks noChangeShapeType="1"/>
          </p:cNvSpPr>
          <p:nvPr/>
        </p:nvSpPr>
        <p:spPr bwMode="auto">
          <a:xfrm>
            <a:off x="2557463" y="32210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7" name="Line 149"/>
          <p:cNvSpPr>
            <a:spLocks noChangeShapeType="1"/>
          </p:cNvSpPr>
          <p:nvPr/>
        </p:nvSpPr>
        <p:spPr bwMode="auto">
          <a:xfrm>
            <a:off x="2557463" y="31194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8" name="Line 150"/>
          <p:cNvSpPr>
            <a:spLocks noChangeShapeType="1"/>
          </p:cNvSpPr>
          <p:nvPr/>
        </p:nvSpPr>
        <p:spPr bwMode="auto">
          <a:xfrm>
            <a:off x="2557463" y="30178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59" name="Line 151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0" name="Line 152"/>
          <p:cNvSpPr>
            <a:spLocks noChangeShapeType="1"/>
          </p:cNvSpPr>
          <p:nvPr/>
        </p:nvSpPr>
        <p:spPr bwMode="auto">
          <a:xfrm>
            <a:off x="2557463" y="291782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1" name="Line 153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2" name="Line 154"/>
          <p:cNvSpPr>
            <a:spLocks noChangeShapeType="1"/>
          </p:cNvSpPr>
          <p:nvPr/>
        </p:nvSpPr>
        <p:spPr bwMode="auto">
          <a:xfrm>
            <a:off x="2557463" y="28162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3" name="Line 155"/>
          <p:cNvSpPr>
            <a:spLocks noChangeShapeType="1"/>
          </p:cNvSpPr>
          <p:nvPr/>
        </p:nvSpPr>
        <p:spPr bwMode="auto">
          <a:xfrm>
            <a:off x="2557463" y="27162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4" name="Line 156"/>
          <p:cNvSpPr>
            <a:spLocks noChangeShapeType="1"/>
          </p:cNvSpPr>
          <p:nvPr/>
        </p:nvSpPr>
        <p:spPr bwMode="auto">
          <a:xfrm>
            <a:off x="2557463" y="26146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5" name="Line 157"/>
          <p:cNvSpPr>
            <a:spLocks noChangeShapeType="1"/>
          </p:cNvSpPr>
          <p:nvPr/>
        </p:nvSpPr>
        <p:spPr bwMode="auto">
          <a:xfrm>
            <a:off x="2557463" y="25146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6" name="Line 158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7" name="Line 159"/>
          <p:cNvSpPr>
            <a:spLocks noChangeShapeType="1"/>
          </p:cNvSpPr>
          <p:nvPr/>
        </p:nvSpPr>
        <p:spPr bwMode="auto">
          <a:xfrm>
            <a:off x="2557463" y="2413000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8" name="Line 160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69" name="Line 161"/>
          <p:cNvSpPr>
            <a:spLocks noChangeShapeType="1"/>
          </p:cNvSpPr>
          <p:nvPr/>
        </p:nvSpPr>
        <p:spPr bwMode="auto">
          <a:xfrm>
            <a:off x="2557463" y="23114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0" name="Line 162"/>
          <p:cNvSpPr>
            <a:spLocks noChangeShapeType="1"/>
          </p:cNvSpPr>
          <p:nvPr/>
        </p:nvSpPr>
        <p:spPr bwMode="auto">
          <a:xfrm>
            <a:off x="2557463" y="22113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1" name="Line 163"/>
          <p:cNvSpPr>
            <a:spLocks noChangeShapeType="1"/>
          </p:cNvSpPr>
          <p:nvPr/>
        </p:nvSpPr>
        <p:spPr bwMode="auto">
          <a:xfrm>
            <a:off x="2557463" y="21097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2" name="Line 164"/>
          <p:cNvSpPr>
            <a:spLocks noChangeShapeType="1"/>
          </p:cNvSpPr>
          <p:nvPr/>
        </p:nvSpPr>
        <p:spPr bwMode="auto">
          <a:xfrm>
            <a:off x="2557463" y="2009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3" name="Line 165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4" name="Line 166"/>
          <p:cNvSpPr>
            <a:spLocks noChangeShapeType="1"/>
          </p:cNvSpPr>
          <p:nvPr/>
        </p:nvSpPr>
        <p:spPr bwMode="auto">
          <a:xfrm>
            <a:off x="2557463" y="19081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5" name="Line 167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8776" name="Text Box 168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68777" name="Text Box 169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68778" name="Text Box 170"/>
          <p:cNvSpPr txBox="1">
            <a:spLocks noChangeArrowheads="1"/>
          </p:cNvSpPr>
          <p:nvPr/>
        </p:nvSpPr>
        <p:spPr bwMode="auto">
          <a:xfrm>
            <a:off x="4191000" y="6019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69635" name="Group 3"/>
          <p:cNvGrpSpPr>
            <a:grpSpLocks/>
          </p:cNvGrpSpPr>
          <p:nvPr/>
        </p:nvGrpSpPr>
        <p:grpSpPr bwMode="auto">
          <a:xfrm>
            <a:off x="2166938" y="1735138"/>
            <a:ext cx="5172075" cy="3703637"/>
            <a:chOff x="1365" y="1093"/>
            <a:chExt cx="3257" cy="2333"/>
          </a:xfrm>
        </p:grpSpPr>
        <p:sp>
          <p:nvSpPr>
            <p:cNvPr id="69640" name="Rectangle 4"/>
            <p:cNvSpPr>
              <a:spLocks noChangeArrowheads="1"/>
            </p:cNvSpPr>
            <p:nvPr/>
          </p:nvSpPr>
          <p:spPr bwMode="auto">
            <a:xfrm>
              <a:off x="1548" y="1125"/>
              <a:ext cx="3023" cy="2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41" name="Line 5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2" name="Line 6"/>
            <p:cNvSpPr>
              <a:spLocks noChangeShapeType="1"/>
            </p:cNvSpPr>
            <p:nvPr/>
          </p:nvSpPr>
          <p:spPr bwMode="auto">
            <a:xfrm flipV="1"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3" name="Line 7"/>
            <p:cNvSpPr>
              <a:spLocks noChangeShapeType="1"/>
            </p:cNvSpPr>
            <p:nvPr/>
          </p:nvSpPr>
          <p:spPr bwMode="auto">
            <a:xfrm flipV="1">
              <a:off x="2052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4" name="Line 8"/>
            <p:cNvSpPr>
              <a:spLocks noChangeShapeType="1"/>
            </p:cNvSpPr>
            <p:nvPr/>
          </p:nvSpPr>
          <p:spPr bwMode="auto">
            <a:xfrm flipV="1">
              <a:off x="2556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5" name="Line 9"/>
            <p:cNvSpPr>
              <a:spLocks noChangeShapeType="1"/>
            </p:cNvSpPr>
            <p:nvPr/>
          </p:nvSpPr>
          <p:spPr bwMode="auto">
            <a:xfrm flipV="1">
              <a:off x="3059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6" name="Line 10"/>
            <p:cNvSpPr>
              <a:spLocks noChangeShapeType="1"/>
            </p:cNvSpPr>
            <p:nvPr/>
          </p:nvSpPr>
          <p:spPr bwMode="auto">
            <a:xfrm flipV="1">
              <a:off x="3563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7" name="Line 11"/>
            <p:cNvSpPr>
              <a:spLocks noChangeShapeType="1"/>
            </p:cNvSpPr>
            <p:nvPr/>
          </p:nvSpPr>
          <p:spPr bwMode="auto">
            <a:xfrm flipV="1">
              <a:off x="4067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8" name="Line 12"/>
            <p:cNvSpPr>
              <a:spLocks noChangeShapeType="1"/>
            </p:cNvSpPr>
            <p:nvPr/>
          </p:nvSpPr>
          <p:spPr bwMode="auto">
            <a:xfrm>
              <a:off x="1548" y="298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49" name="Line 13"/>
            <p:cNvSpPr>
              <a:spLocks noChangeShapeType="1"/>
            </p:cNvSpPr>
            <p:nvPr/>
          </p:nvSpPr>
          <p:spPr bwMode="auto">
            <a:xfrm>
              <a:off x="1548" y="267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0" name="Line 14"/>
            <p:cNvSpPr>
              <a:spLocks noChangeShapeType="1"/>
            </p:cNvSpPr>
            <p:nvPr/>
          </p:nvSpPr>
          <p:spPr bwMode="auto">
            <a:xfrm>
              <a:off x="1548" y="236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1" name="Line 15"/>
            <p:cNvSpPr>
              <a:spLocks noChangeShapeType="1"/>
            </p:cNvSpPr>
            <p:nvPr/>
          </p:nvSpPr>
          <p:spPr bwMode="auto">
            <a:xfrm>
              <a:off x="1548" y="205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2" name="Line 16"/>
            <p:cNvSpPr>
              <a:spLocks noChangeShapeType="1"/>
            </p:cNvSpPr>
            <p:nvPr/>
          </p:nvSpPr>
          <p:spPr bwMode="auto">
            <a:xfrm>
              <a:off x="1548" y="174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3" name="Line 17"/>
            <p:cNvSpPr>
              <a:spLocks noChangeShapeType="1"/>
            </p:cNvSpPr>
            <p:nvPr/>
          </p:nvSpPr>
          <p:spPr bwMode="auto">
            <a:xfrm>
              <a:off x="1548" y="143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4" name="Line 18"/>
            <p:cNvSpPr>
              <a:spLocks noChangeShapeType="1"/>
            </p:cNvSpPr>
            <p:nvPr/>
          </p:nvSpPr>
          <p:spPr bwMode="auto">
            <a:xfrm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5" name="Line 19"/>
            <p:cNvSpPr>
              <a:spLocks noChangeShapeType="1"/>
            </p:cNvSpPr>
            <p:nvPr/>
          </p:nvSpPr>
          <p:spPr bwMode="auto">
            <a:xfrm>
              <a:off x="4571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6" name="Line 20"/>
            <p:cNvSpPr>
              <a:spLocks noChangeShapeType="1"/>
            </p:cNvSpPr>
            <p:nvPr/>
          </p:nvSpPr>
          <p:spPr bwMode="auto">
            <a:xfrm>
              <a:off x="1548" y="329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7" name="Line 21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8" name="Freeform 22"/>
            <p:cNvSpPr>
              <a:spLocks/>
            </p:cNvSpPr>
            <p:nvPr/>
          </p:nvSpPr>
          <p:spPr bwMode="auto">
            <a:xfrm>
              <a:off x="1548" y="1187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1"/>
                  </a:lnTo>
                  <a:lnTo>
                    <a:pt x="2936" y="4230"/>
                  </a:lnTo>
                  <a:lnTo>
                    <a:pt x="3142" y="4183"/>
                  </a:lnTo>
                  <a:lnTo>
                    <a:pt x="3349" y="4135"/>
                  </a:lnTo>
                  <a:lnTo>
                    <a:pt x="3577" y="4074"/>
                  </a:lnTo>
                  <a:lnTo>
                    <a:pt x="3849" y="3987"/>
                  </a:lnTo>
                  <a:lnTo>
                    <a:pt x="4186" y="3861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59" name="Rectangle 23"/>
            <p:cNvSpPr>
              <a:spLocks noChangeArrowheads="1"/>
            </p:cNvSpPr>
            <p:nvPr/>
          </p:nvSpPr>
          <p:spPr bwMode="auto">
            <a:xfrm>
              <a:off x="1529" y="2501"/>
              <a:ext cx="38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0" name="Rectangle 24"/>
            <p:cNvSpPr>
              <a:spLocks noChangeArrowheads="1"/>
            </p:cNvSpPr>
            <p:nvPr/>
          </p:nvSpPr>
          <p:spPr bwMode="auto">
            <a:xfrm>
              <a:off x="2033" y="2253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1" name="Rectangle 25"/>
            <p:cNvSpPr>
              <a:spLocks noChangeArrowheads="1"/>
            </p:cNvSpPr>
            <p:nvPr/>
          </p:nvSpPr>
          <p:spPr bwMode="auto">
            <a:xfrm>
              <a:off x="2537" y="2098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2" name="Rectangle 26"/>
            <p:cNvSpPr>
              <a:spLocks noChangeArrowheads="1"/>
            </p:cNvSpPr>
            <p:nvPr/>
          </p:nvSpPr>
          <p:spPr bwMode="auto">
            <a:xfrm>
              <a:off x="3041" y="1850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3" name="Rectangle 27"/>
            <p:cNvSpPr>
              <a:spLocks noChangeArrowheads="1"/>
            </p:cNvSpPr>
            <p:nvPr/>
          </p:nvSpPr>
          <p:spPr bwMode="auto">
            <a:xfrm>
              <a:off x="3545" y="1602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4" name="Rectangle 28"/>
            <p:cNvSpPr>
              <a:spLocks noChangeArrowheads="1"/>
            </p:cNvSpPr>
            <p:nvPr/>
          </p:nvSpPr>
          <p:spPr bwMode="auto">
            <a:xfrm>
              <a:off x="4049" y="1261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5" name="Rectangle 29"/>
            <p:cNvSpPr>
              <a:spLocks noChangeArrowheads="1"/>
            </p:cNvSpPr>
            <p:nvPr/>
          </p:nvSpPr>
          <p:spPr bwMode="auto">
            <a:xfrm>
              <a:off x="4552" y="1168"/>
              <a:ext cx="38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6" name="Freeform 30"/>
            <p:cNvSpPr>
              <a:spLocks/>
            </p:cNvSpPr>
            <p:nvPr/>
          </p:nvSpPr>
          <p:spPr bwMode="auto">
            <a:xfrm>
              <a:off x="1548" y="131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0"/>
                  </a:lnTo>
                  <a:lnTo>
                    <a:pt x="2936" y="4229"/>
                  </a:lnTo>
                  <a:lnTo>
                    <a:pt x="3142" y="4181"/>
                  </a:lnTo>
                  <a:lnTo>
                    <a:pt x="3349" y="4134"/>
                  </a:lnTo>
                  <a:lnTo>
                    <a:pt x="3577" y="4073"/>
                  </a:lnTo>
                  <a:lnTo>
                    <a:pt x="3849" y="3986"/>
                  </a:lnTo>
                  <a:lnTo>
                    <a:pt x="4186" y="3860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67" name="Rectangle 31"/>
            <p:cNvSpPr>
              <a:spLocks noChangeArrowheads="1"/>
            </p:cNvSpPr>
            <p:nvPr/>
          </p:nvSpPr>
          <p:spPr bwMode="auto">
            <a:xfrm>
              <a:off x="1529" y="2625"/>
              <a:ext cx="38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8" name="Rectangle 32"/>
            <p:cNvSpPr>
              <a:spLocks noChangeArrowheads="1"/>
            </p:cNvSpPr>
            <p:nvPr/>
          </p:nvSpPr>
          <p:spPr bwMode="auto">
            <a:xfrm>
              <a:off x="2033" y="2377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69" name="Rectangle 33"/>
            <p:cNvSpPr>
              <a:spLocks noChangeArrowheads="1"/>
            </p:cNvSpPr>
            <p:nvPr/>
          </p:nvSpPr>
          <p:spPr bwMode="auto">
            <a:xfrm>
              <a:off x="2537" y="2222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0" name="Rectangle 34"/>
            <p:cNvSpPr>
              <a:spLocks noChangeArrowheads="1"/>
            </p:cNvSpPr>
            <p:nvPr/>
          </p:nvSpPr>
          <p:spPr bwMode="auto">
            <a:xfrm>
              <a:off x="3041" y="1974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1" name="Rectangle 35"/>
            <p:cNvSpPr>
              <a:spLocks noChangeArrowheads="1"/>
            </p:cNvSpPr>
            <p:nvPr/>
          </p:nvSpPr>
          <p:spPr bwMode="auto">
            <a:xfrm>
              <a:off x="3545" y="1726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2" name="Rectangle 36"/>
            <p:cNvSpPr>
              <a:spLocks noChangeArrowheads="1"/>
            </p:cNvSpPr>
            <p:nvPr/>
          </p:nvSpPr>
          <p:spPr bwMode="auto">
            <a:xfrm>
              <a:off x="4049" y="1385"/>
              <a:ext cx="37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3" name="Rectangle 37"/>
            <p:cNvSpPr>
              <a:spLocks noChangeArrowheads="1"/>
            </p:cNvSpPr>
            <p:nvPr/>
          </p:nvSpPr>
          <p:spPr bwMode="auto">
            <a:xfrm>
              <a:off x="4552" y="1292"/>
              <a:ext cx="38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4" name="Freeform 38"/>
            <p:cNvSpPr>
              <a:spLocks/>
            </p:cNvSpPr>
            <p:nvPr/>
          </p:nvSpPr>
          <p:spPr bwMode="auto">
            <a:xfrm>
              <a:off x="1548" y="1466"/>
              <a:ext cx="3023" cy="1333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8"/>
                  </a:lnTo>
                  <a:lnTo>
                    <a:pt x="1696" y="4679"/>
                  </a:lnTo>
                  <a:lnTo>
                    <a:pt x="2093" y="4504"/>
                  </a:lnTo>
                  <a:lnTo>
                    <a:pt x="2435" y="4361"/>
                  </a:lnTo>
                  <a:lnTo>
                    <a:pt x="2706" y="4256"/>
                  </a:lnTo>
                  <a:lnTo>
                    <a:pt x="3135" y="4107"/>
                  </a:lnTo>
                  <a:lnTo>
                    <a:pt x="3566" y="3965"/>
                  </a:lnTo>
                  <a:lnTo>
                    <a:pt x="4186" y="3731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8"/>
                  </a:lnTo>
                  <a:lnTo>
                    <a:pt x="10821" y="259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1"/>
                  </a:lnTo>
                  <a:lnTo>
                    <a:pt x="12360" y="6"/>
                  </a:lnTo>
                  <a:lnTo>
                    <a:pt x="12555" y="0"/>
                  </a:lnTo>
                </a:path>
              </a:pathLst>
            </a:cu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75" name="Rectangle 39"/>
            <p:cNvSpPr>
              <a:spLocks noChangeArrowheads="1"/>
            </p:cNvSpPr>
            <p:nvPr/>
          </p:nvSpPr>
          <p:spPr bwMode="auto">
            <a:xfrm>
              <a:off x="1529" y="2780"/>
              <a:ext cx="38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6" name="Rectangle 40"/>
            <p:cNvSpPr>
              <a:spLocks noChangeArrowheads="1"/>
            </p:cNvSpPr>
            <p:nvPr/>
          </p:nvSpPr>
          <p:spPr bwMode="auto">
            <a:xfrm>
              <a:off x="2033" y="2532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7" name="Rectangle 41"/>
            <p:cNvSpPr>
              <a:spLocks noChangeArrowheads="1"/>
            </p:cNvSpPr>
            <p:nvPr/>
          </p:nvSpPr>
          <p:spPr bwMode="auto">
            <a:xfrm>
              <a:off x="2537" y="2346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8" name="Rectangle 42"/>
            <p:cNvSpPr>
              <a:spLocks noChangeArrowheads="1"/>
            </p:cNvSpPr>
            <p:nvPr/>
          </p:nvSpPr>
          <p:spPr bwMode="auto">
            <a:xfrm>
              <a:off x="3041" y="2129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79" name="Rectangle 43"/>
            <p:cNvSpPr>
              <a:spLocks noChangeArrowheads="1"/>
            </p:cNvSpPr>
            <p:nvPr/>
          </p:nvSpPr>
          <p:spPr bwMode="auto">
            <a:xfrm>
              <a:off x="3545" y="1881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0" name="Rectangle 44"/>
            <p:cNvSpPr>
              <a:spLocks noChangeArrowheads="1"/>
            </p:cNvSpPr>
            <p:nvPr/>
          </p:nvSpPr>
          <p:spPr bwMode="auto">
            <a:xfrm>
              <a:off x="4049" y="1540"/>
              <a:ext cx="37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1" name="Rectangle 45"/>
            <p:cNvSpPr>
              <a:spLocks noChangeArrowheads="1"/>
            </p:cNvSpPr>
            <p:nvPr/>
          </p:nvSpPr>
          <p:spPr bwMode="auto">
            <a:xfrm>
              <a:off x="4552" y="1447"/>
              <a:ext cx="38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2" name="Freeform 46"/>
            <p:cNvSpPr>
              <a:spLocks/>
            </p:cNvSpPr>
            <p:nvPr/>
          </p:nvSpPr>
          <p:spPr bwMode="auto">
            <a:xfrm>
              <a:off x="1548" y="162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2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2"/>
                  </a:lnTo>
                  <a:lnTo>
                    <a:pt x="9827" y="710"/>
                  </a:lnTo>
                  <a:lnTo>
                    <a:pt x="9959" y="630"/>
                  </a:lnTo>
                  <a:lnTo>
                    <a:pt x="10107" y="550"/>
                  </a:lnTo>
                  <a:lnTo>
                    <a:pt x="10274" y="469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3" name="Rectangle 47"/>
            <p:cNvSpPr>
              <a:spLocks noChangeArrowheads="1"/>
            </p:cNvSpPr>
            <p:nvPr/>
          </p:nvSpPr>
          <p:spPr bwMode="auto">
            <a:xfrm>
              <a:off x="1529" y="2935"/>
              <a:ext cx="38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4" name="Rectangle 48"/>
            <p:cNvSpPr>
              <a:spLocks noChangeArrowheads="1"/>
            </p:cNvSpPr>
            <p:nvPr/>
          </p:nvSpPr>
          <p:spPr bwMode="auto">
            <a:xfrm>
              <a:off x="2033" y="2687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5" name="Rectangle 49"/>
            <p:cNvSpPr>
              <a:spLocks noChangeArrowheads="1"/>
            </p:cNvSpPr>
            <p:nvPr/>
          </p:nvSpPr>
          <p:spPr bwMode="auto">
            <a:xfrm>
              <a:off x="2537" y="2501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6" name="Rectangle 50"/>
            <p:cNvSpPr>
              <a:spLocks noChangeArrowheads="1"/>
            </p:cNvSpPr>
            <p:nvPr/>
          </p:nvSpPr>
          <p:spPr bwMode="auto">
            <a:xfrm>
              <a:off x="3041" y="2284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7" name="Rectangle 51"/>
            <p:cNvSpPr>
              <a:spLocks noChangeArrowheads="1"/>
            </p:cNvSpPr>
            <p:nvPr/>
          </p:nvSpPr>
          <p:spPr bwMode="auto">
            <a:xfrm>
              <a:off x="3545" y="2036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8" name="Rectangle 52"/>
            <p:cNvSpPr>
              <a:spLocks noChangeArrowheads="1"/>
            </p:cNvSpPr>
            <p:nvPr/>
          </p:nvSpPr>
          <p:spPr bwMode="auto">
            <a:xfrm>
              <a:off x="4049" y="1695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9" name="Rectangle 53"/>
            <p:cNvSpPr>
              <a:spLocks noChangeArrowheads="1"/>
            </p:cNvSpPr>
            <p:nvPr/>
          </p:nvSpPr>
          <p:spPr bwMode="auto">
            <a:xfrm>
              <a:off x="4552" y="1602"/>
              <a:ext cx="38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0" name="Freeform 54"/>
            <p:cNvSpPr>
              <a:spLocks/>
            </p:cNvSpPr>
            <p:nvPr/>
          </p:nvSpPr>
          <p:spPr bwMode="auto">
            <a:xfrm>
              <a:off x="1548" y="1745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5"/>
                  </a:lnTo>
                  <a:lnTo>
                    <a:pt x="7781" y="2132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1" name="Rectangle 55"/>
            <p:cNvSpPr>
              <a:spLocks noChangeArrowheads="1"/>
            </p:cNvSpPr>
            <p:nvPr/>
          </p:nvSpPr>
          <p:spPr bwMode="auto">
            <a:xfrm>
              <a:off x="1529" y="3059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2" name="Rectangle 56"/>
            <p:cNvSpPr>
              <a:spLocks noChangeArrowheads="1"/>
            </p:cNvSpPr>
            <p:nvPr/>
          </p:nvSpPr>
          <p:spPr bwMode="auto">
            <a:xfrm>
              <a:off x="2033" y="2811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3" name="Rectangle 57"/>
            <p:cNvSpPr>
              <a:spLocks noChangeArrowheads="1"/>
            </p:cNvSpPr>
            <p:nvPr/>
          </p:nvSpPr>
          <p:spPr bwMode="auto">
            <a:xfrm>
              <a:off x="2537" y="2625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4" name="Rectangle 58"/>
            <p:cNvSpPr>
              <a:spLocks noChangeArrowheads="1"/>
            </p:cNvSpPr>
            <p:nvPr/>
          </p:nvSpPr>
          <p:spPr bwMode="auto">
            <a:xfrm>
              <a:off x="3041" y="2408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5" name="Rectangle 59"/>
            <p:cNvSpPr>
              <a:spLocks noChangeArrowheads="1"/>
            </p:cNvSpPr>
            <p:nvPr/>
          </p:nvSpPr>
          <p:spPr bwMode="auto">
            <a:xfrm>
              <a:off x="3545" y="2160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6" name="Rectangle 60"/>
            <p:cNvSpPr>
              <a:spLocks noChangeArrowheads="1"/>
            </p:cNvSpPr>
            <p:nvPr/>
          </p:nvSpPr>
          <p:spPr bwMode="auto">
            <a:xfrm>
              <a:off x="4049" y="1819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7" name="Rectangle 61"/>
            <p:cNvSpPr>
              <a:spLocks noChangeArrowheads="1"/>
            </p:cNvSpPr>
            <p:nvPr/>
          </p:nvSpPr>
          <p:spPr bwMode="auto">
            <a:xfrm>
              <a:off x="4552" y="1726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98" name="Freeform 62"/>
            <p:cNvSpPr>
              <a:spLocks noEditPoints="1"/>
            </p:cNvSpPr>
            <p:nvPr/>
          </p:nvSpPr>
          <p:spPr bwMode="auto">
            <a:xfrm>
              <a:off x="1524" y="3356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w 234"/>
                <a:gd name="T99" fmla="*/ 0 h 351"/>
                <a:gd name="T100" fmla="*/ 0 w 234"/>
                <a:gd name="T101" fmla="*/ 0 h 3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351"/>
                <a:gd name="T155" fmla="*/ 234 w 234"/>
                <a:gd name="T156" fmla="*/ 351 h 35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351">
                  <a:moveTo>
                    <a:pt x="48" y="242"/>
                  </a:moveTo>
                  <a:lnTo>
                    <a:pt x="50" y="257"/>
                  </a:lnTo>
                  <a:lnTo>
                    <a:pt x="53" y="270"/>
                  </a:lnTo>
                  <a:lnTo>
                    <a:pt x="58" y="282"/>
                  </a:lnTo>
                  <a:lnTo>
                    <a:pt x="66" y="292"/>
                  </a:lnTo>
                  <a:lnTo>
                    <a:pt x="76" y="299"/>
                  </a:lnTo>
                  <a:lnTo>
                    <a:pt x="88" y="305"/>
                  </a:lnTo>
                  <a:lnTo>
                    <a:pt x="101" y="309"/>
                  </a:lnTo>
                  <a:lnTo>
                    <a:pt x="116" y="310"/>
                  </a:lnTo>
                  <a:lnTo>
                    <a:pt x="131" y="309"/>
                  </a:lnTo>
                  <a:lnTo>
                    <a:pt x="146" y="305"/>
                  </a:lnTo>
                  <a:lnTo>
                    <a:pt x="157" y="299"/>
                  </a:lnTo>
                  <a:lnTo>
                    <a:pt x="163" y="295"/>
                  </a:lnTo>
                  <a:lnTo>
                    <a:pt x="168" y="292"/>
                  </a:lnTo>
                  <a:lnTo>
                    <a:pt x="175" y="282"/>
                  </a:lnTo>
                  <a:lnTo>
                    <a:pt x="181" y="270"/>
                  </a:lnTo>
                  <a:lnTo>
                    <a:pt x="184" y="257"/>
                  </a:lnTo>
                  <a:lnTo>
                    <a:pt x="186" y="242"/>
                  </a:lnTo>
                  <a:lnTo>
                    <a:pt x="186" y="235"/>
                  </a:lnTo>
                  <a:lnTo>
                    <a:pt x="184" y="229"/>
                  </a:lnTo>
                  <a:lnTo>
                    <a:pt x="181" y="217"/>
                  </a:lnTo>
                  <a:lnTo>
                    <a:pt x="175" y="206"/>
                  </a:lnTo>
                  <a:lnTo>
                    <a:pt x="168" y="197"/>
                  </a:lnTo>
                  <a:lnTo>
                    <a:pt x="157" y="189"/>
                  </a:lnTo>
                  <a:lnTo>
                    <a:pt x="146" y="185"/>
                  </a:lnTo>
                  <a:lnTo>
                    <a:pt x="131" y="181"/>
                  </a:lnTo>
                  <a:lnTo>
                    <a:pt x="116" y="180"/>
                  </a:lnTo>
                  <a:lnTo>
                    <a:pt x="101" y="181"/>
                  </a:lnTo>
                  <a:lnTo>
                    <a:pt x="94" y="182"/>
                  </a:lnTo>
                  <a:lnTo>
                    <a:pt x="88" y="185"/>
                  </a:lnTo>
                  <a:lnTo>
                    <a:pt x="82" y="187"/>
                  </a:lnTo>
                  <a:lnTo>
                    <a:pt x="76" y="189"/>
                  </a:lnTo>
                  <a:lnTo>
                    <a:pt x="66" y="197"/>
                  </a:lnTo>
                  <a:lnTo>
                    <a:pt x="58" y="206"/>
                  </a:lnTo>
                  <a:lnTo>
                    <a:pt x="53" y="217"/>
                  </a:lnTo>
                  <a:lnTo>
                    <a:pt x="50" y="229"/>
                  </a:lnTo>
                  <a:lnTo>
                    <a:pt x="48" y="242"/>
                  </a:lnTo>
                  <a:close/>
                  <a:moveTo>
                    <a:pt x="58" y="92"/>
                  </a:moveTo>
                  <a:lnTo>
                    <a:pt x="59" y="10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6" y="123"/>
                  </a:lnTo>
                  <a:lnTo>
                    <a:pt x="74" y="129"/>
                  </a:lnTo>
                  <a:lnTo>
                    <a:pt x="82" y="136"/>
                  </a:lnTo>
                  <a:lnTo>
                    <a:pt x="92" y="141"/>
                  </a:lnTo>
                  <a:lnTo>
                    <a:pt x="104" y="144"/>
                  </a:lnTo>
                  <a:lnTo>
                    <a:pt x="116" y="145"/>
                  </a:lnTo>
                  <a:lnTo>
                    <a:pt x="129" y="144"/>
                  </a:lnTo>
                  <a:lnTo>
                    <a:pt x="141" y="141"/>
                  </a:lnTo>
                  <a:lnTo>
                    <a:pt x="151" y="136"/>
                  </a:lnTo>
                  <a:lnTo>
                    <a:pt x="159" y="129"/>
                  </a:lnTo>
                  <a:lnTo>
                    <a:pt x="166" y="123"/>
                  </a:lnTo>
                  <a:lnTo>
                    <a:pt x="171" y="114"/>
                  </a:lnTo>
                  <a:lnTo>
                    <a:pt x="175" y="104"/>
                  </a:lnTo>
                  <a:lnTo>
                    <a:pt x="176" y="92"/>
                  </a:lnTo>
                  <a:lnTo>
                    <a:pt x="175" y="81"/>
                  </a:lnTo>
                  <a:lnTo>
                    <a:pt x="171" y="70"/>
                  </a:lnTo>
                  <a:lnTo>
                    <a:pt x="166" y="62"/>
                  </a:lnTo>
                  <a:lnTo>
                    <a:pt x="164" y="57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1" y="44"/>
                  </a:lnTo>
                  <a:lnTo>
                    <a:pt x="129" y="41"/>
                  </a:lnTo>
                  <a:lnTo>
                    <a:pt x="116" y="40"/>
                  </a:lnTo>
                  <a:lnTo>
                    <a:pt x="104" y="41"/>
                  </a:lnTo>
                  <a:lnTo>
                    <a:pt x="92" y="44"/>
                  </a:lnTo>
                  <a:lnTo>
                    <a:pt x="82" y="47"/>
                  </a:lnTo>
                  <a:lnTo>
                    <a:pt x="74" y="53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9" y="81"/>
                  </a:lnTo>
                  <a:lnTo>
                    <a:pt x="58" y="92"/>
                  </a:lnTo>
                  <a:close/>
                  <a:moveTo>
                    <a:pt x="57" y="158"/>
                  </a:moveTo>
                  <a:lnTo>
                    <a:pt x="51" y="156"/>
                  </a:lnTo>
                  <a:lnTo>
                    <a:pt x="46" y="153"/>
                  </a:lnTo>
                  <a:lnTo>
                    <a:pt x="36" y="146"/>
                  </a:lnTo>
                  <a:lnTo>
                    <a:pt x="29" y="139"/>
                  </a:lnTo>
                  <a:lnTo>
                    <a:pt x="23" y="130"/>
                  </a:lnTo>
                  <a:lnTo>
                    <a:pt x="18" y="122"/>
                  </a:lnTo>
                  <a:lnTo>
                    <a:pt x="15" y="111"/>
                  </a:lnTo>
                  <a:lnTo>
                    <a:pt x="12" y="88"/>
                  </a:lnTo>
                  <a:lnTo>
                    <a:pt x="14" y="70"/>
                  </a:lnTo>
                  <a:lnTo>
                    <a:pt x="16" y="61"/>
                  </a:lnTo>
                  <a:lnTo>
                    <a:pt x="20" y="53"/>
                  </a:lnTo>
                  <a:lnTo>
                    <a:pt x="28" y="38"/>
                  </a:lnTo>
                  <a:lnTo>
                    <a:pt x="40" y="26"/>
                  </a:lnTo>
                  <a:lnTo>
                    <a:pt x="56" y="15"/>
                  </a:lnTo>
                  <a:lnTo>
                    <a:pt x="74" y="8"/>
                  </a:lnTo>
                  <a:lnTo>
                    <a:pt x="94" y="3"/>
                  </a:lnTo>
                  <a:lnTo>
                    <a:pt x="116" y="0"/>
                  </a:lnTo>
                  <a:lnTo>
                    <a:pt x="128" y="2"/>
                  </a:lnTo>
                  <a:lnTo>
                    <a:pt x="139" y="3"/>
                  </a:lnTo>
                  <a:lnTo>
                    <a:pt x="160" y="8"/>
                  </a:lnTo>
                  <a:lnTo>
                    <a:pt x="169" y="11"/>
                  </a:lnTo>
                  <a:lnTo>
                    <a:pt x="178" y="15"/>
                  </a:lnTo>
                  <a:lnTo>
                    <a:pt x="193" y="26"/>
                  </a:lnTo>
                  <a:lnTo>
                    <a:pt x="206" y="38"/>
                  </a:lnTo>
                  <a:lnTo>
                    <a:pt x="215" y="53"/>
                  </a:lnTo>
                  <a:lnTo>
                    <a:pt x="221" y="70"/>
                  </a:lnTo>
                  <a:lnTo>
                    <a:pt x="222" y="88"/>
                  </a:lnTo>
                  <a:lnTo>
                    <a:pt x="222" y="100"/>
                  </a:lnTo>
                  <a:lnTo>
                    <a:pt x="221" y="106"/>
                  </a:lnTo>
                  <a:lnTo>
                    <a:pt x="219" y="111"/>
                  </a:lnTo>
                  <a:lnTo>
                    <a:pt x="216" y="122"/>
                  </a:lnTo>
                  <a:lnTo>
                    <a:pt x="211" y="130"/>
                  </a:lnTo>
                  <a:lnTo>
                    <a:pt x="205" y="139"/>
                  </a:lnTo>
                  <a:lnTo>
                    <a:pt x="197" y="146"/>
                  </a:lnTo>
                  <a:lnTo>
                    <a:pt x="188" y="153"/>
                  </a:lnTo>
                  <a:lnTo>
                    <a:pt x="177" y="158"/>
                  </a:lnTo>
                  <a:lnTo>
                    <a:pt x="190" y="164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5" y="168"/>
                  </a:lnTo>
                  <a:lnTo>
                    <a:pt x="201" y="171"/>
                  </a:lnTo>
                  <a:lnTo>
                    <a:pt x="211" y="181"/>
                  </a:lnTo>
                  <a:lnTo>
                    <a:pt x="219" y="191"/>
                  </a:lnTo>
                  <a:lnTo>
                    <a:pt x="225" y="203"/>
                  </a:lnTo>
                  <a:lnTo>
                    <a:pt x="230" y="215"/>
                  </a:lnTo>
                  <a:lnTo>
                    <a:pt x="233" y="229"/>
                  </a:lnTo>
                  <a:lnTo>
                    <a:pt x="234" y="244"/>
                  </a:lnTo>
                  <a:lnTo>
                    <a:pt x="233" y="256"/>
                  </a:lnTo>
                  <a:lnTo>
                    <a:pt x="231" y="266"/>
                  </a:lnTo>
                  <a:lnTo>
                    <a:pt x="229" y="277"/>
                  </a:lnTo>
                  <a:lnTo>
                    <a:pt x="225" y="287"/>
                  </a:lnTo>
                  <a:lnTo>
                    <a:pt x="221" y="297"/>
                  </a:lnTo>
                  <a:lnTo>
                    <a:pt x="216" y="306"/>
                  </a:lnTo>
                  <a:lnTo>
                    <a:pt x="210" y="313"/>
                  </a:lnTo>
                  <a:lnTo>
                    <a:pt x="203" y="321"/>
                  </a:lnTo>
                  <a:lnTo>
                    <a:pt x="186" y="334"/>
                  </a:lnTo>
                  <a:lnTo>
                    <a:pt x="165" y="342"/>
                  </a:lnTo>
                  <a:lnTo>
                    <a:pt x="142" y="348"/>
                  </a:lnTo>
                  <a:lnTo>
                    <a:pt x="116" y="351"/>
                  </a:lnTo>
                  <a:lnTo>
                    <a:pt x="104" y="350"/>
                  </a:lnTo>
                  <a:lnTo>
                    <a:pt x="91" y="348"/>
                  </a:lnTo>
                  <a:lnTo>
                    <a:pt x="79" y="346"/>
                  </a:lnTo>
                  <a:lnTo>
                    <a:pt x="68" y="342"/>
                  </a:lnTo>
                  <a:lnTo>
                    <a:pt x="58" y="339"/>
                  </a:lnTo>
                  <a:lnTo>
                    <a:pt x="48" y="334"/>
                  </a:lnTo>
                  <a:lnTo>
                    <a:pt x="32" y="321"/>
                  </a:lnTo>
                  <a:lnTo>
                    <a:pt x="24" y="313"/>
                  </a:lnTo>
                  <a:lnTo>
                    <a:pt x="18" y="306"/>
                  </a:lnTo>
                  <a:lnTo>
                    <a:pt x="12" y="297"/>
                  </a:lnTo>
                  <a:lnTo>
                    <a:pt x="9" y="287"/>
                  </a:lnTo>
                  <a:lnTo>
                    <a:pt x="3" y="266"/>
                  </a:lnTo>
                  <a:lnTo>
                    <a:pt x="0" y="244"/>
                  </a:lnTo>
                  <a:lnTo>
                    <a:pt x="1" y="229"/>
                  </a:lnTo>
                  <a:lnTo>
                    <a:pt x="4" y="215"/>
                  </a:lnTo>
                  <a:lnTo>
                    <a:pt x="9" y="203"/>
                  </a:lnTo>
                  <a:lnTo>
                    <a:pt x="15" y="191"/>
                  </a:lnTo>
                  <a:lnTo>
                    <a:pt x="23" y="181"/>
                  </a:lnTo>
                  <a:lnTo>
                    <a:pt x="33" y="171"/>
                  </a:lnTo>
                  <a:lnTo>
                    <a:pt x="44" y="164"/>
                  </a:lnTo>
                  <a:lnTo>
                    <a:pt x="5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9" name="Freeform 63"/>
            <p:cNvSpPr>
              <a:spLocks noEditPoints="1"/>
            </p:cNvSpPr>
            <p:nvPr/>
          </p:nvSpPr>
          <p:spPr bwMode="auto">
            <a:xfrm>
              <a:off x="2028" y="3356"/>
              <a:ext cx="47" cy="70"/>
            </a:xfrm>
            <a:custGeom>
              <a:avLst/>
              <a:gdLst>
                <a:gd name="T0" fmla="*/ 0 w 237"/>
                <a:gd name="T1" fmla="*/ 0 h 351"/>
                <a:gd name="T2" fmla="*/ 0 w 237"/>
                <a:gd name="T3" fmla="*/ 0 h 351"/>
                <a:gd name="T4" fmla="*/ 0 w 237"/>
                <a:gd name="T5" fmla="*/ 0 h 351"/>
                <a:gd name="T6" fmla="*/ 0 w 237"/>
                <a:gd name="T7" fmla="*/ 0 h 351"/>
                <a:gd name="T8" fmla="*/ 0 w 237"/>
                <a:gd name="T9" fmla="*/ 0 h 351"/>
                <a:gd name="T10" fmla="*/ 0 w 237"/>
                <a:gd name="T11" fmla="*/ 0 h 351"/>
                <a:gd name="T12" fmla="*/ 0 w 237"/>
                <a:gd name="T13" fmla="*/ 0 h 351"/>
                <a:gd name="T14" fmla="*/ 0 w 237"/>
                <a:gd name="T15" fmla="*/ 0 h 351"/>
                <a:gd name="T16" fmla="*/ 0 w 237"/>
                <a:gd name="T17" fmla="*/ 0 h 351"/>
                <a:gd name="T18" fmla="*/ 0 w 237"/>
                <a:gd name="T19" fmla="*/ 0 h 351"/>
                <a:gd name="T20" fmla="*/ 0 w 237"/>
                <a:gd name="T21" fmla="*/ 0 h 351"/>
                <a:gd name="T22" fmla="*/ 0 w 237"/>
                <a:gd name="T23" fmla="*/ 0 h 351"/>
                <a:gd name="T24" fmla="*/ 0 w 237"/>
                <a:gd name="T25" fmla="*/ 0 h 351"/>
                <a:gd name="T26" fmla="*/ 0 w 237"/>
                <a:gd name="T27" fmla="*/ 0 h 351"/>
                <a:gd name="T28" fmla="*/ 0 w 237"/>
                <a:gd name="T29" fmla="*/ 0 h 351"/>
                <a:gd name="T30" fmla="*/ 0 w 237"/>
                <a:gd name="T31" fmla="*/ 0 h 351"/>
                <a:gd name="T32" fmla="*/ 0 w 237"/>
                <a:gd name="T33" fmla="*/ 0 h 351"/>
                <a:gd name="T34" fmla="*/ 0 w 237"/>
                <a:gd name="T35" fmla="*/ 0 h 351"/>
                <a:gd name="T36" fmla="*/ 0 w 237"/>
                <a:gd name="T37" fmla="*/ 0 h 351"/>
                <a:gd name="T38" fmla="*/ 0 w 237"/>
                <a:gd name="T39" fmla="*/ 0 h 351"/>
                <a:gd name="T40" fmla="*/ 0 w 237"/>
                <a:gd name="T41" fmla="*/ 0 h 351"/>
                <a:gd name="T42" fmla="*/ 0 w 237"/>
                <a:gd name="T43" fmla="*/ 0 h 351"/>
                <a:gd name="T44" fmla="*/ 0 w 237"/>
                <a:gd name="T45" fmla="*/ 0 h 351"/>
                <a:gd name="T46" fmla="*/ 0 w 237"/>
                <a:gd name="T47" fmla="*/ 0 h 351"/>
                <a:gd name="T48" fmla="*/ 0 w 237"/>
                <a:gd name="T49" fmla="*/ 0 h 351"/>
                <a:gd name="T50" fmla="*/ 0 w 237"/>
                <a:gd name="T51" fmla="*/ 0 h 351"/>
                <a:gd name="T52" fmla="*/ 0 w 237"/>
                <a:gd name="T53" fmla="*/ 0 h 351"/>
                <a:gd name="T54" fmla="*/ 0 w 237"/>
                <a:gd name="T55" fmla="*/ 0 h 351"/>
                <a:gd name="T56" fmla="*/ 0 w 237"/>
                <a:gd name="T57" fmla="*/ 0 h 351"/>
                <a:gd name="T58" fmla="*/ 0 w 237"/>
                <a:gd name="T59" fmla="*/ 0 h 351"/>
                <a:gd name="T60" fmla="*/ 0 w 237"/>
                <a:gd name="T61" fmla="*/ 0 h 351"/>
                <a:gd name="T62" fmla="*/ 0 w 237"/>
                <a:gd name="T63" fmla="*/ 0 h 351"/>
                <a:gd name="T64" fmla="*/ 0 w 237"/>
                <a:gd name="T65" fmla="*/ 0 h 351"/>
                <a:gd name="T66" fmla="*/ 0 w 237"/>
                <a:gd name="T67" fmla="*/ 0 h 351"/>
                <a:gd name="T68" fmla="*/ 0 w 237"/>
                <a:gd name="T69" fmla="*/ 0 h 351"/>
                <a:gd name="T70" fmla="*/ 0 w 237"/>
                <a:gd name="T71" fmla="*/ 0 h 351"/>
                <a:gd name="T72" fmla="*/ 0 w 237"/>
                <a:gd name="T73" fmla="*/ 0 h 351"/>
                <a:gd name="T74" fmla="*/ 0 w 237"/>
                <a:gd name="T75" fmla="*/ 0 h 351"/>
                <a:gd name="T76" fmla="*/ 0 w 237"/>
                <a:gd name="T77" fmla="*/ 0 h 351"/>
                <a:gd name="T78" fmla="*/ 0 w 237"/>
                <a:gd name="T79" fmla="*/ 0 h 351"/>
                <a:gd name="T80" fmla="*/ 0 w 237"/>
                <a:gd name="T81" fmla="*/ 0 h 351"/>
                <a:gd name="T82" fmla="*/ 0 w 237"/>
                <a:gd name="T83" fmla="*/ 0 h 351"/>
                <a:gd name="T84" fmla="*/ 0 w 237"/>
                <a:gd name="T85" fmla="*/ 0 h 351"/>
                <a:gd name="T86" fmla="*/ 0 w 237"/>
                <a:gd name="T87" fmla="*/ 0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1"/>
                <a:gd name="T134" fmla="*/ 237 w 237"/>
                <a:gd name="T135" fmla="*/ 351 h 3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1">
                  <a:moveTo>
                    <a:pt x="48" y="115"/>
                  </a:moveTo>
                  <a:lnTo>
                    <a:pt x="48" y="123"/>
                  </a:lnTo>
                  <a:lnTo>
                    <a:pt x="49" y="129"/>
                  </a:lnTo>
                  <a:lnTo>
                    <a:pt x="52" y="144"/>
                  </a:lnTo>
                  <a:lnTo>
                    <a:pt x="57" y="156"/>
                  </a:lnTo>
                  <a:lnTo>
                    <a:pt x="66" y="167"/>
                  </a:lnTo>
                  <a:lnTo>
                    <a:pt x="75" y="175"/>
                  </a:lnTo>
                  <a:lnTo>
                    <a:pt x="86" y="181"/>
                  </a:lnTo>
                  <a:lnTo>
                    <a:pt x="98" y="185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8" y="185"/>
                  </a:lnTo>
                  <a:lnTo>
                    <a:pt x="136" y="182"/>
                  </a:lnTo>
                  <a:lnTo>
                    <a:pt x="143" y="181"/>
                  </a:lnTo>
                  <a:lnTo>
                    <a:pt x="149" y="177"/>
                  </a:lnTo>
                  <a:lnTo>
                    <a:pt x="155" y="175"/>
                  </a:lnTo>
                  <a:lnTo>
                    <a:pt x="164" y="167"/>
                  </a:lnTo>
                  <a:lnTo>
                    <a:pt x="173" y="156"/>
                  </a:lnTo>
                  <a:lnTo>
                    <a:pt x="179" y="144"/>
                  </a:lnTo>
                  <a:lnTo>
                    <a:pt x="183" y="129"/>
                  </a:lnTo>
                  <a:lnTo>
                    <a:pt x="184" y="114"/>
                  </a:lnTo>
                  <a:lnTo>
                    <a:pt x="183" y="98"/>
                  </a:lnTo>
                  <a:lnTo>
                    <a:pt x="179" y="83"/>
                  </a:lnTo>
                  <a:lnTo>
                    <a:pt x="176" y="76"/>
                  </a:lnTo>
                  <a:lnTo>
                    <a:pt x="173" y="70"/>
                  </a:lnTo>
                  <a:lnTo>
                    <a:pt x="164" y="59"/>
                  </a:lnTo>
                  <a:lnTo>
                    <a:pt x="155" y="51"/>
                  </a:lnTo>
                  <a:lnTo>
                    <a:pt x="143" y="45"/>
                  </a:lnTo>
                  <a:lnTo>
                    <a:pt x="130" y="40"/>
                  </a:lnTo>
                  <a:lnTo>
                    <a:pt x="115" y="39"/>
                  </a:lnTo>
                  <a:lnTo>
                    <a:pt x="108" y="40"/>
                  </a:lnTo>
                  <a:lnTo>
                    <a:pt x="101" y="40"/>
                  </a:lnTo>
                  <a:lnTo>
                    <a:pt x="87" y="45"/>
                  </a:lnTo>
                  <a:lnTo>
                    <a:pt x="75" y="51"/>
                  </a:lnTo>
                  <a:lnTo>
                    <a:pt x="66" y="59"/>
                  </a:lnTo>
                  <a:lnTo>
                    <a:pt x="59" y="70"/>
                  </a:lnTo>
                  <a:lnTo>
                    <a:pt x="52" y="83"/>
                  </a:lnTo>
                  <a:lnTo>
                    <a:pt x="49" y="98"/>
                  </a:lnTo>
                  <a:lnTo>
                    <a:pt x="48" y="115"/>
                  </a:lnTo>
                  <a:close/>
                  <a:moveTo>
                    <a:pt x="2" y="257"/>
                  </a:moveTo>
                  <a:lnTo>
                    <a:pt x="48" y="257"/>
                  </a:lnTo>
                  <a:lnTo>
                    <a:pt x="49" y="269"/>
                  </a:lnTo>
                  <a:lnTo>
                    <a:pt x="50" y="275"/>
                  </a:lnTo>
                  <a:lnTo>
                    <a:pt x="52" y="280"/>
                  </a:lnTo>
                  <a:lnTo>
                    <a:pt x="55" y="285"/>
                  </a:lnTo>
                  <a:lnTo>
                    <a:pt x="57" y="289"/>
                  </a:lnTo>
                  <a:lnTo>
                    <a:pt x="65" y="297"/>
                  </a:lnTo>
                  <a:lnTo>
                    <a:pt x="73" y="303"/>
                  </a:lnTo>
                  <a:lnTo>
                    <a:pt x="84" y="307"/>
                  </a:lnTo>
                  <a:lnTo>
                    <a:pt x="95" y="310"/>
                  </a:lnTo>
                  <a:lnTo>
                    <a:pt x="108" y="311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3" y="306"/>
                  </a:lnTo>
                  <a:lnTo>
                    <a:pt x="140" y="304"/>
                  </a:lnTo>
                  <a:lnTo>
                    <a:pt x="148" y="299"/>
                  </a:lnTo>
                  <a:lnTo>
                    <a:pt x="154" y="294"/>
                  </a:lnTo>
                  <a:lnTo>
                    <a:pt x="164" y="281"/>
                  </a:lnTo>
                  <a:lnTo>
                    <a:pt x="174" y="263"/>
                  </a:lnTo>
                  <a:lnTo>
                    <a:pt x="180" y="242"/>
                  </a:lnTo>
                  <a:lnTo>
                    <a:pt x="185" y="217"/>
                  </a:lnTo>
                  <a:lnTo>
                    <a:pt x="189" y="188"/>
                  </a:lnTo>
                  <a:lnTo>
                    <a:pt x="180" y="197"/>
                  </a:lnTo>
                  <a:lnTo>
                    <a:pt x="172" y="205"/>
                  </a:lnTo>
                  <a:lnTo>
                    <a:pt x="163" y="211"/>
                  </a:lnTo>
                  <a:lnTo>
                    <a:pt x="154" y="216"/>
                  </a:lnTo>
                  <a:lnTo>
                    <a:pt x="132" y="223"/>
                  </a:lnTo>
                  <a:lnTo>
                    <a:pt x="107" y="226"/>
                  </a:lnTo>
                  <a:lnTo>
                    <a:pt x="96" y="226"/>
                  </a:lnTo>
                  <a:lnTo>
                    <a:pt x="84" y="224"/>
                  </a:lnTo>
                  <a:lnTo>
                    <a:pt x="73" y="222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3" y="218"/>
                  </a:lnTo>
                  <a:lnTo>
                    <a:pt x="54" y="213"/>
                  </a:lnTo>
                  <a:lnTo>
                    <a:pt x="45" y="209"/>
                  </a:lnTo>
                  <a:lnTo>
                    <a:pt x="30" y="195"/>
                  </a:lnTo>
                  <a:lnTo>
                    <a:pt x="16" y="180"/>
                  </a:lnTo>
                  <a:lnTo>
                    <a:pt x="8" y="161"/>
                  </a:lnTo>
                  <a:lnTo>
                    <a:pt x="2" y="139"/>
                  </a:lnTo>
                  <a:lnTo>
                    <a:pt x="0" y="115"/>
                  </a:lnTo>
                  <a:lnTo>
                    <a:pt x="1" y="102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31" y="32"/>
                  </a:lnTo>
                  <a:lnTo>
                    <a:pt x="48" y="18"/>
                  </a:lnTo>
                  <a:lnTo>
                    <a:pt x="67" y="9"/>
                  </a:lnTo>
                  <a:lnTo>
                    <a:pt x="90" y="3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36" y="2"/>
                  </a:lnTo>
                  <a:lnTo>
                    <a:pt x="142" y="3"/>
                  </a:lnTo>
                  <a:lnTo>
                    <a:pt x="155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7" y="24"/>
                  </a:lnTo>
                  <a:lnTo>
                    <a:pt x="197" y="32"/>
                  </a:lnTo>
                  <a:lnTo>
                    <a:pt x="205" y="41"/>
                  </a:lnTo>
                  <a:lnTo>
                    <a:pt x="213" y="52"/>
                  </a:lnTo>
                  <a:lnTo>
                    <a:pt x="219" y="64"/>
                  </a:lnTo>
                  <a:lnTo>
                    <a:pt x="228" y="92"/>
                  </a:lnTo>
                  <a:lnTo>
                    <a:pt x="235" y="123"/>
                  </a:lnTo>
                  <a:lnTo>
                    <a:pt x="237" y="161"/>
                  </a:lnTo>
                  <a:lnTo>
                    <a:pt x="237" y="182"/>
                  </a:lnTo>
                  <a:lnTo>
                    <a:pt x="234" y="204"/>
                  </a:lnTo>
                  <a:lnTo>
                    <a:pt x="232" y="224"/>
                  </a:lnTo>
                  <a:lnTo>
                    <a:pt x="231" y="233"/>
                  </a:lnTo>
                  <a:lnTo>
                    <a:pt x="228" y="242"/>
                  </a:lnTo>
                  <a:lnTo>
                    <a:pt x="223" y="259"/>
                  </a:lnTo>
                  <a:lnTo>
                    <a:pt x="217" y="275"/>
                  </a:lnTo>
                  <a:lnTo>
                    <a:pt x="210" y="289"/>
                  </a:lnTo>
                  <a:lnTo>
                    <a:pt x="203" y="301"/>
                  </a:lnTo>
                  <a:lnTo>
                    <a:pt x="195" y="313"/>
                  </a:lnTo>
                  <a:lnTo>
                    <a:pt x="185" y="323"/>
                  </a:lnTo>
                  <a:lnTo>
                    <a:pt x="174" y="331"/>
                  </a:lnTo>
                  <a:lnTo>
                    <a:pt x="162" y="339"/>
                  </a:lnTo>
                  <a:lnTo>
                    <a:pt x="150" y="344"/>
                  </a:lnTo>
                  <a:lnTo>
                    <a:pt x="137" y="347"/>
                  </a:lnTo>
                  <a:lnTo>
                    <a:pt x="122" y="350"/>
                  </a:lnTo>
                  <a:lnTo>
                    <a:pt x="108" y="351"/>
                  </a:lnTo>
                  <a:lnTo>
                    <a:pt x="96" y="350"/>
                  </a:lnTo>
                  <a:lnTo>
                    <a:pt x="85" y="348"/>
                  </a:lnTo>
                  <a:lnTo>
                    <a:pt x="65" y="344"/>
                  </a:lnTo>
                  <a:lnTo>
                    <a:pt x="46" y="336"/>
                  </a:lnTo>
                  <a:lnTo>
                    <a:pt x="31" y="325"/>
                  </a:lnTo>
                  <a:lnTo>
                    <a:pt x="19" y="312"/>
                  </a:lnTo>
                  <a:lnTo>
                    <a:pt x="10" y="295"/>
                  </a:lnTo>
                  <a:lnTo>
                    <a:pt x="4" y="277"/>
                  </a:lnTo>
                  <a:lnTo>
                    <a:pt x="2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0" name="Freeform 64"/>
            <p:cNvSpPr>
              <a:spLocks/>
            </p:cNvSpPr>
            <p:nvPr/>
          </p:nvSpPr>
          <p:spPr bwMode="auto">
            <a:xfrm>
              <a:off x="2511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1" name="Freeform 65"/>
            <p:cNvSpPr>
              <a:spLocks noEditPoints="1"/>
            </p:cNvSpPr>
            <p:nvPr/>
          </p:nvSpPr>
          <p:spPr bwMode="auto">
            <a:xfrm>
              <a:off x="2559" y="3356"/>
              <a:ext cx="47" cy="70"/>
            </a:xfrm>
            <a:custGeom>
              <a:avLst/>
              <a:gdLst>
                <a:gd name="T0" fmla="*/ 0 w 235"/>
                <a:gd name="T1" fmla="*/ 0 h 351"/>
                <a:gd name="T2" fmla="*/ 0 w 235"/>
                <a:gd name="T3" fmla="*/ 0 h 351"/>
                <a:gd name="T4" fmla="*/ 0 w 235"/>
                <a:gd name="T5" fmla="*/ 0 h 351"/>
                <a:gd name="T6" fmla="*/ 0 w 235"/>
                <a:gd name="T7" fmla="*/ 0 h 351"/>
                <a:gd name="T8" fmla="*/ 0 w 235"/>
                <a:gd name="T9" fmla="*/ 0 h 351"/>
                <a:gd name="T10" fmla="*/ 0 w 235"/>
                <a:gd name="T11" fmla="*/ 0 h 351"/>
                <a:gd name="T12" fmla="*/ 0 w 235"/>
                <a:gd name="T13" fmla="*/ 0 h 351"/>
                <a:gd name="T14" fmla="*/ 0 w 235"/>
                <a:gd name="T15" fmla="*/ 0 h 351"/>
                <a:gd name="T16" fmla="*/ 0 w 235"/>
                <a:gd name="T17" fmla="*/ 0 h 351"/>
                <a:gd name="T18" fmla="*/ 0 w 235"/>
                <a:gd name="T19" fmla="*/ 0 h 351"/>
                <a:gd name="T20" fmla="*/ 0 w 235"/>
                <a:gd name="T21" fmla="*/ 0 h 351"/>
                <a:gd name="T22" fmla="*/ 0 w 235"/>
                <a:gd name="T23" fmla="*/ 0 h 351"/>
                <a:gd name="T24" fmla="*/ 0 w 235"/>
                <a:gd name="T25" fmla="*/ 0 h 351"/>
                <a:gd name="T26" fmla="*/ 0 w 235"/>
                <a:gd name="T27" fmla="*/ 0 h 351"/>
                <a:gd name="T28" fmla="*/ 0 w 235"/>
                <a:gd name="T29" fmla="*/ 0 h 351"/>
                <a:gd name="T30" fmla="*/ 0 w 235"/>
                <a:gd name="T31" fmla="*/ 0 h 351"/>
                <a:gd name="T32" fmla="*/ 0 w 235"/>
                <a:gd name="T33" fmla="*/ 0 h 351"/>
                <a:gd name="T34" fmla="*/ 0 w 235"/>
                <a:gd name="T35" fmla="*/ 0 h 351"/>
                <a:gd name="T36" fmla="*/ 0 w 235"/>
                <a:gd name="T37" fmla="*/ 0 h 351"/>
                <a:gd name="T38" fmla="*/ 0 w 235"/>
                <a:gd name="T39" fmla="*/ 0 h 351"/>
                <a:gd name="T40" fmla="*/ 0 w 235"/>
                <a:gd name="T41" fmla="*/ 0 h 351"/>
                <a:gd name="T42" fmla="*/ 0 w 235"/>
                <a:gd name="T43" fmla="*/ 0 h 351"/>
                <a:gd name="T44" fmla="*/ 0 w 235"/>
                <a:gd name="T45" fmla="*/ 0 h 351"/>
                <a:gd name="T46" fmla="*/ 0 w 235"/>
                <a:gd name="T47" fmla="*/ 0 h 351"/>
                <a:gd name="T48" fmla="*/ 0 w 235"/>
                <a:gd name="T49" fmla="*/ 0 h 351"/>
                <a:gd name="T50" fmla="*/ 0 w 235"/>
                <a:gd name="T51" fmla="*/ 0 h 351"/>
                <a:gd name="T52" fmla="*/ 0 w 235"/>
                <a:gd name="T53" fmla="*/ 0 h 351"/>
                <a:gd name="T54" fmla="*/ 0 w 235"/>
                <a:gd name="T55" fmla="*/ 0 h 351"/>
                <a:gd name="T56" fmla="*/ 0 w 235"/>
                <a:gd name="T57" fmla="*/ 0 h 351"/>
                <a:gd name="T58" fmla="*/ 0 w 235"/>
                <a:gd name="T59" fmla="*/ 0 h 351"/>
                <a:gd name="T60" fmla="*/ 0 w 235"/>
                <a:gd name="T61" fmla="*/ 0 h 351"/>
                <a:gd name="T62" fmla="*/ 0 w 235"/>
                <a:gd name="T63" fmla="*/ 0 h 351"/>
                <a:gd name="T64" fmla="*/ 0 w 235"/>
                <a:gd name="T65" fmla="*/ 0 h 351"/>
                <a:gd name="T66" fmla="*/ 0 w 235"/>
                <a:gd name="T67" fmla="*/ 0 h 351"/>
                <a:gd name="T68" fmla="*/ 0 w 235"/>
                <a:gd name="T69" fmla="*/ 0 h 351"/>
                <a:gd name="T70" fmla="*/ 0 w 235"/>
                <a:gd name="T71" fmla="*/ 0 h 351"/>
                <a:gd name="T72" fmla="*/ 0 w 235"/>
                <a:gd name="T73" fmla="*/ 0 h 351"/>
                <a:gd name="T74" fmla="*/ 0 w 235"/>
                <a:gd name="T75" fmla="*/ 0 h 351"/>
                <a:gd name="T76" fmla="*/ 0 w 235"/>
                <a:gd name="T77" fmla="*/ 0 h 351"/>
                <a:gd name="T78" fmla="*/ 0 w 235"/>
                <a:gd name="T79" fmla="*/ 0 h 351"/>
                <a:gd name="T80" fmla="*/ 0 w 235"/>
                <a:gd name="T81" fmla="*/ 0 h 351"/>
                <a:gd name="T82" fmla="*/ 0 w 235"/>
                <a:gd name="T83" fmla="*/ 0 h 351"/>
                <a:gd name="T84" fmla="*/ 0 w 235"/>
                <a:gd name="T85" fmla="*/ 0 h 351"/>
                <a:gd name="T86" fmla="*/ 0 w 235"/>
                <a:gd name="T87" fmla="*/ 0 h 351"/>
                <a:gd name="T88" fmla="*/ 0 w 235"/>
                <a:gd name="T89" fmla="*/ 0 h 351"/>
                <a:gd name="T90" fmla="*/ 0 w 235"/>
                <a:gd name="T91" fmla="*/ 0 h 351"/>
                <a:gd name="T92" fmla="*/ 0 w 235"/>
                <a:gd name="T93" fmla="*/ 0 h 351"/>
                <a:gd name="T94" fmla="*/ 0 w 235"/>
                <a:gd name="T95" fmla="*/ 0 h 351"/>
                <a:gd name="T96" fmla="*/ 0 w 235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351"/>
                <a:gd name="T149" fmla="*/ 235 w 235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351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5" y="176"/>
                  </a:lnTo>
                  <a:lnTo>
                    <a:pt x="235" y="197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3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50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2" name="Freeform 66"/>
            <p:cNvSpPr>
              <a:spLocks/>
            </p:cNvSpPr>
            <p:nvPr/>
          </p:nvSpPr>
          <p:spPr bwMode="auto">
            <a:xfrm>
              <a:off x="3014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1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3" name="Freeform 67"/>
            <p:cNvSpPr>
              <a:spLocks/>
            </p:cNvSpPr>
            <p:nvPr/>
          </p:nvSpPr>
          <p:spPr bwMode="auto">
            <a:xfrm>
              <a:off x="306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4" name="Freeform 68"/>
            <p:cNvSpPr>
              <a:spLocks/>
            </p:cNvSpPr>
            <p:nvPr/>
          </p:nvSpPr>
          <p:spPr bwMode="auto">
            <a:xfrm>
              <a:off x="351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5" name="Freeform 69"/>
            <p:cNvSpPr>
              <a:spLocks/>
            </p:cNvSpPr>
            <p:nvPr/>
          </p:nvSpPr>
          <p:spPr bwMode="auto">
            <a:xfrm>
              <a:off x="3566" y="3356"/>
              <a:ext cx="47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9"/>
                  </a:lnTo>
                  <a:lnTo>
                    <a:pt x="0" y="325"/>
                  </a:lnTo>
                  <a:lnTo>
                    <a:pt x="1" y="313"/>
                  </a:lnTo>
                  <a:lnTo>
                    <a:pt x="6" y="291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19" y="260"/>
                  </a:lnTo>
                  <a:lnTo>
                    <a:pt x="25" y="252"/>
                  </a:lnTo>
                  <a:lnTo>
                    <a:pt x="41" y="235"/>
                  </a:lnTo>
                  <a:lnTo>
                    <a:pt x="58" y="220"/>
                  </a:lnTo>
                  <a:lnTo>
                    <a:pt x="81" y="204"/>
                  </a:lnTo>
                  <a:lnTo>
                    <a:pt x="106" y="189"/>
                  </a:lnTo>
                  <a:lnTo>
                    <a:pt x="135" y="174"/>
                  </a:lnTo>
                  <a:lnTo>
                    <a:pt x="147" y="167"/>
                  </a:lnTo>
                  <a:lnTo>
                    <a:pt x="156" y="158"/>
                  </a:lnTo>
                  <a:lnTo>
                    <a:pt x="165" y="151"/>
                  </a:lnTo>
                  <a:lnTo>
                    <a:pt x="172" y="142"/>
                  </a:lnTo>
                  <a:lnTo>
                    <a:pt x="178" y="133"/>
                  </a:lnTo>
                  <a:lnTo>
                    <a:pt x="182" y="123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3" y="88"/>
                  </a:lnTo>
                  <a:lnTo>
                    <a:pt x="179" y="76"/>
                  </a:lnTo>
                  <a:lnTo>
                    <a:pt x="175" y="67"/>
                  </a:lnTo>
                  <a:lnTo>
                    <a:pt x="166" y="58"/>
                  </a:lnTo>
                  <a:lnTo>
                    <a:pt x="156" y="51"/>
                  </a:lnTo>
                  <a:lnTo>
                    <a:pt x="146" y="45"/>
                  </a:lnTo>
                  <a:lnTo>
                    <a:pt x="132" y="43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2" y="43"/>
                  </a:lnTo>
                  <a:lnTo>
                    <a:pt x="96" y="44"/>
                  </a:lnTo>
                  <a:lnTo>
                    <a:pt x="89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1" y="73"/>
                  </a:lnTo>
                  <a:lnTo>
                    <a:pt x="55" y="87"/>
                  </a:lnTo>
                  <a:lnTo>
                    <a:pt x="52" y="103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7" y="105"/>
                  </a:lnTo>
                  <a:lnTo>
                    <a:pt x="8" y="92"/>
                  </a:lnTo>
                  <a:lnTo>
                    <a:pt x="11" y="80"/>
                  </a:lnTo>
                  <a:lnTo>
                    <a:pt x="14" y="69"/>
                  </a:lnTo>
                  <a:lnTo>
                    <a:pt x="19" y="58"/>
                  </a:lnTo>
                  <a:lnTo>
                    <a:pt x="22" y="53"/>
                  </a:lnTo>
                  <a:lnTo>
                    <a:pt x="24" y="49"/>
                  </a:lnTo>
                  <a:lnTo>
                    <a:pt x="30" y="40"/>
                  </a:lnTo>
                  <a:lnTo>
                    <a:pt x="37" y="32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72" y="9"/>
                  </a:lnTo>
                  <a:lnTo>
                    <a:pt x="94" y="3"/>
                  </a:lnTo>
                  <a:lnTo>
                    <a:pt x="119" y="0"/>
                  </a:lnTo>
                  <a:lnTo>
                    <a:pt x="131" y="2"/>
                  </a:lnTo>
                  <a:lnTo>
                    <a:pt x="143" y="3"/>
                  </a:lnTo>
                  <a:lnTo>
                    <a:pt x="165" y="8"/>
                  </a:lnTo>
                  <a:lnTo>
                    <a:pt x="184" y="17"/>
                  </a:lnTo>
                  <a:lnTo>
                    <a:pt x="200" y="28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9" y="80"/>
                  </a:lnTo>
                  <a:lnTo>
                    <a:pt x="231" y="102"/>
                  </a:lnTo>
                  <a:lnTo>
                    <a:pt x="230" y="118"/>
                  </a:lnTo>
                  <a:lnTo>
                    <a:pt x="229" y="127"/>
                  </a:lnTo>
                  <a:lnTo>
                    <a:pt x="226" y="134"/>
                  </a:lnTo>
                  <a:lnTo>
                    <a:pt x="224" y="141"/>
                  </a:lnTo>
                  <a:lnTo>
                    <a:pt x="220" y="148"/>
                  </a:lnTo>
                  <a:lnTo>
                    <a:pt x="213" y="163"/>
                  </a:lnTo>
                  <a:lnTo>
                    <a:pt x="202" y="175"/>
                  </a:lnTo>
                  <a:lnTo>
                    <a:pt x="190" y="187"/>
                  </a:lnTo>
                  <a:lnTo>
                    <a:pt x="175" y="198"/>
                  </a:lnTo>
                  <a:lnTo>
                    <a:pt x="158" y="209"/>
                  </a:lnTo>
                  <a:lnTo>
                    <a:pt x="129" y="222"/>
                  </a:lnTo>
                  <a:lnTo>
                    <a:pt x="99" y="240"/>
                  </a:lnTo>
                  <a:lnTo>
                    <a:pt x="85" y="248"/>
                  </a:lnTo>
                  <a:lnTo>
                    <a:pt x="75" y="257"/>
                  </a:lnTo>
                  <a:lnTo>
                    <a:pt x="65" y="266"/>
                  </a:lnTo>
                  <a:lnTo>
                    <a:pt x="58" y="276"/>
                  </a:lnTo>
                  <a:lnTo>
                    <a:pt x="52" y="287"/>
                  </a:lnTo>
                  <a:lnTo>
                    <a:pt x="48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6" name="Freeform 70"/>
            <p:cNvSpPr>
              <a:spLocks/>
            </p:cNvSpPr>
            <p:nvPr/>
          </p:nvSpPr>
          <p:spPr bwMode="auto">
            <a:xfrm>
              <a:off x="4022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7" name="Freeform 71"/>
            <p:cNvSpPr>
              <a:spLocks/>
            </p:cNvSpPr>
            <p:nvPr/>
          </p:nvSpPr>
          <p:spPr bwMode="auto">
            <a:xfrm>
              <a:off x="4069" y="3356"/>
              <a:ext cx="48" cy="70"/>
            </a:xfrm>
            <a:custGeom>
              <a:avLst/>
              <a:gdLst>
                <a:gd name="T0" fmla="*/ 0 w 236"/>
                <a:gd name="T1" fmla="*/ 0 h 351"/>
                <a:gd name="T2" fmla="*/ 0 w 236"/>
                <a:gd name="T3" fmla="*/ 0 h 351"/>
                <a:gd name="T4" fmla="*/ 0 w 236"/>
                <a:gd name="T5" fmla="*/ 0 h 351"/>
                <a:gd name="T6" fmla="*/ 0 w 236"/>
                <a:gd name="T7" fmla="*/ 0 h 351"/>
                <a:gd name="T8" fmla="*/ 0 w 236"/>
                <a:gd name="T9" fmla="*/ 0 h 351"/>
                <a:gd name="T10" fmla="*/ 0 w 236"/>
                <a:gd name="T11" fmla="*/ 0 h 351"/>
                <a:gd name="T12" fmla="*/ 0 w 236"/>
                <a:gd name="T13" fmla="*/ 0 h 351"/>
                <a:gd name="T14" fmla="*/ 0 w 236"/>
                <a:gd name="T15" fmla="*/ 0 h 351"/>
                <a:gd name="T16" fmla="*/ 0 w 236"/>
                <a:gd name="T17" fmla="*/ 0 h 351"/>
                <a:gd name="T18" fmla="*/ 0 w 236"/>
                <a:gd name="T19" fmla="*/ 0 h 351"/>
                <a:gd name="T20" fmla="*/ 0 w 236"/>
                <a:gd name="T21" fmla="*/ 0 h 351"/>
                <a:gd name="T22" fmla="*/ 0 w 236"/>
                <a:gd name="T23" fmla="*/ 0 h 351"/>
                <a:gd name="T24" fmla="*/ 0 w 236"/>
                <a:gd name="T25" fmla="*/ 0 h 351"/>
                <a:gd name="T26" fmla="*/ 0 w 236"/>
                <a:gd name="T27" fmla="*/ 0 h 351"/>
                <a:gd name="T28" fmla="*/ 0 w 236"/>
                <a:gd name="T29" fmla="*/ 0 h 351"/>
                <a:gd name="T30" fmla="*/ 0 w 236"/>
                <a:gd name="T31" fmla="*/ 0 h 351"/>
                <a:gd name="T32" fmla="*/ 0 w 236"/>
                <a:gd name="T33" fmla="*/ 0 h 351"/>
                <a:gd name="T34" fmla="*/ 0 w 236"/>
                <a:gd name="T35" fmla="*/ 0 h 351"/>
                <a:gd name="T36" fmla="*/ 0 w 236"/>
                <a:gd name="T37" fmla="*/ 0 h 351"/>
                <a:gd name="T38" fmla="*/ 0 w 236"/>
                <a:gd name="T39" fmla="*/ 0 h 351"/>
                <a:gd name="T40" fmla="*/ 0 w 236"/>
                <a:gd name="T41" fmla="*/ 0 h 351"/>
                <a:gd name="T42" fmla="*/ 0 w 236"/>
                <a:gd name="T43" fmla="*/ 0 h 351"/>
                <a:gd name="T44" fmla="*/ 0 w 236"/>
                <a:gd name="T45" fmla="*/ 0 h 351"/>
                <a:gd name="T46" fmla="*/ 0 w 236"/>
                <a:gd name="T47" fmla="*/ 0 h 351"/>
                <a:gd name="T48" fmla="*/ 0 w 236"/>
                <a:gd name="T49" fmla="*/ 0 h 351"/>
                <a:gd name="T50" fmla="*/ 0 w 236"/>
                <a:gd name="T51" fmla="*/ 0 h 351"/>
                <a:gd name="T52" fmla="*/ 0 w 236"/>
                <a:gd name="T53" fmla="*/ 0 h 351"/>
                <a:gd name="T54" fmla="*/ 0 w 236"/>
                <a:gd name="T55" fmla="*/ 0 h 351"/>
                <a:gd name="T56" fmla="*/ 0 w 236"/>
                <a:gd name="T57" fmla="*/ 0 h 351"/>
                <a:gd name="T58" fmla="*/ 0 w 236"/>
                <a:gd name="T59" fmla="*/ 0 h 351"/>
                <a:gd name="T60" fmla="*/ 0 w 236"/>
                <a:gd name="T61" fmla="*/ 0 h 351"/>
                <a:gd name="T62" fmla="*/ 0 w 236"/>
                <a:gd name="T63" fmla="*/ 0 h 351"/>
                <a:gd name="T64" fmla="*/ 0 w 236"/>
                <a:gd name="T65" fmla="*/ 0 h 351"/>
                <a:gd name="T66" fmla="*/ 0 w 236"/>
                <a:gd name="T67" fmla="*/ 0 h 351"/>
                <a:gd name="T68" fmla="*/ 0 w 236"/>
                <a:gd name="T69" fmla="*/ 0 h 351"/>
                <a:gd name="T70" fmla="*/ 0 w 236"/>
                <a:gd name="T71" fmla="*/ 0 h 351"/>
                <a:gd name="T72" fmla="*/ 0 w 236"/>
                <a:gd name="T73" fmla="*/ 0 h 351"/>
                <a:gd name="T74" fmla="*/ 0 w 236"/>
                <a:gd name="T75" fmla="*/ 0 h 351"/>
                <a:gd name="T76" fmla="*/ 0 w 236"/>
                <a:gd name="T77" fmla="*/ 0 h 351"/>
                <a:gd name="T78" fmla="*/ 0 w 236"/>
                <a:gd name="T79" fmla="*/ 0 h 351"/>
                <a:gd name="T80" fmla="*/ 0 w 236"/>
                <a:gd name="T81" fmla="*/ 0 h 351"/>
                <a:gd name="T82" fmla="*/ 0 w 236"/>
                <a:gd name="T83" fmla="*/ 0 h 351"/>
                <a:gd name="T84" fmla="*/ 0 w 236"/>
                <a:gd name="T85" fmla="*/ 0 h 3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1"/>
                <a:gd name="T131" fmla="*/ 236 w 236"/>
                <a:gd name="T132" fmla="*/ 351 h 3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1">
                  <a:moveTo>
                    <a:pt x="0" y="234"/>
                  </a:moveTo>
                  <a:lnTo>
                    <a:pt x="45" y="234"/>
                  </a:lnTo>
                  <a:lnTo>
                    <a:pt x="46" y="244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80"/>
                  </a:lnTo>
                  <a:lnTo>
                    <a:pt x="64" y="291"/>
                  </a:lnTo>
                  <a:lnTo>
                    <a:pt x="75" y="299"/>
                  </a:lnTo>
                  <a:lnTo>
                    <a:pt x="87" y="305"/>
                  </a:lnTo>
                  <a:lnTo>
                    <a:pt x="101" y="309"/>
                  </a:lnTo>
                  <a:lnTo>
                    <a:pt x="117" y="310"/>
                  </a:lnTo>
                  <a:lnTo>
                    <a:pt x="132" y="309"/>
                  </a:lnTo>
                  <a:lnTo>
                    <a:pt x="147" y="305"/>
                  </a:lnTo>
                  <a:lnTo>
                    <a:pt x="159" y="299"/>
                  </a:lnTo>
                  <a:lnTo>
                    <a:pt x="170" y="292"/>
                  </a:lnTo>
                  <a:lnTo>
                    <a:pt x="178" y="282"/>
                  </a:lnTo>
                  <a:lnTo>
                    <a:pt x="184" y="271"/>
                  </a:lnTo>
                  <a:lnTo>
                    <a:pt x="188" y="258"/>
                  </a:lnTo>
                  <a:lnTo>
                    <a:pt x="189" y="244"/>
                  </a:lnTo>
                  <a:lnTo>
                    <a:pt x="188" y="230"/>
                  </a:lnTo>
                  <a:lnTo>
                    <a:pt x="184" y="218"/>
                  </a:lnTo>
                  <a:lnTo>
                    <a:pt x="178" y="207"/>
                  </a:lnTo>
                  <a:lnTo>
                    <a:pt x="170" y="199"/>
                  </a:lnTo>
                  <a:lnTo>
                    <a:pt x="160" y="192"/>
                  </a:lnTo>
                  <a:lnTo>
                    <a:pt x="148" y="187"/>
                  </a:lnTo>
                  <a:lnTo>
                    <a:pt x="134" y="185"/>
                  </a:lnTo>
                  <a:lnTo>
                    <a:pt x="117" y="183"/>
                  </a:lnTo>
                  <a:lnTo>
                    <a:pt x="93" y="185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4" y="145"/>
                  </a:lnTo>
                  <a:lnTo>
                    <a:pt x="131" y="144"/>
                  </a:lnTo>
                  <a:lnTo>
                    <a:pt x="137" y="142"/>
                  </a:lnTo>
                  <a:lnTo>
                    <a:pt x="149" y="139"/>
                  </a:lnTo>
                  <a:lnTo>
                    <a:pt x="159" y="134"/>
                  </a:lnTo>
                  <a:lnTo>
                    <a:pt x="164" y="130"/>
                  </a:lnTo>
                  <a:lnTo>
                    <a:pt x="167" y="127"/>
                  </a:lnTo>
                  <a:lnTo>
                    <a:pt x="172" y="118"/>
                  </a:lnTo>
                  <a:lnTo>
                    <a:pt x="176" y="108"/>
                  </a:lnTo>
                  <a:lnTo>
                    <a:pt x="177" y="94"/>
                  </a:lnTo>
                  <a:lnTo>
                    <a:pt x="176" y="82"/>
                  </a:lnTo>
                  <a:lnTo>
                    <a:pt x="172" y="71"/>
                  </a:lnTo>
                  <a:lnTo>
                    <a:pt x="167" y="62"/>
                  </a:lnTo>
                  <a:lnTo>
                    <a:pt x="161" y="55"/>
                  </a:lnTo>
                  <a:lnTo>
                    <a:pt x="153" y="49"/>
                  </a:lnTo>
                  <a:lnTo>
                    <a:pt x="142" y="44"/>
                  </a:lnTo>
                  <a:lnTo>
                    <a:pt x="130" y="41"/>
                  </a:lnTo>
                  <a:lnTo>
                    <a:pt x="117" y="40"/>
                  </a:lnTo>
                  <a:lnTo>
                    <a:pt x="101" y="41"/>
                  </a:lnTo>
                  <a:lnTo>
                    <a:pt x="88" y="45"/>
                  </a:lnTo>
                  <a:lnTo>
                    <a:pt x="82" y="47"/>
                  </a:lnTo>
                  <a:lnTo>
                    <a:pt x="79" y="50"/>
                  </a:lnTo>
                  <a:lnTo>
                    <a:pt x="77" y="51"/>
                  </a:lnTo>
                  <a:lnTo>
                    <a:pt x="67" y="59"/>
                  </a:lnTo>
                  <a:lnTo>
                    <a:pt x="60" y="69"/>
                  </a:lnTo>
                  <a:lnTo>
                    <a:pt x="55" y="81"/>
                  </a:lnTo>
                  <a:lnTo>
                    <a:pt x="53" y="96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98"/>
                  </a:lnTo>
                  <a:lnTo>
                    <a:pt x="10" y="86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5"/>
                  </a:lnTo>
                  <a:lnTo>
                    <a:pt x="22" y="51"/>
                  </a:lnTo>
                  <a:lnTo>
                    <a:pt x="24" y="46"/>
                  </a:lnTo>
                  <a:lnTo>
                    <a:pt x="37" y="31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9"/>
                  </a:lnTo>
                  <a:lnTo>
                    <a:pt x="91" y="3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8" y="3"/>
                  </a:lnTo>
                  <a:lnTo>
                    <a:pt x="161" y="8"/>
                  </a:lnTo>
                  <a:lnTo>
                    <a:pt x="171" y="10"/>
                  </a:lnTo>
                  <a:lnTo>
                    <a:pt x="179" y="15"/>
                  </a:lnTo>
                  <a:lnTo>
                    <a:pt x="195" y="26"/>
                  </a:lnTo>
                  <a:lnTo>
                    <a:pt x="207" y="39"/>
                  </a:lnTo>
                  <a:lnTo>
                    <a:pt x="217" y="55"/>
                  </a:lnTo>
                  <a:lnTo>
                    <a:pt x="222" y="71"/>
                  </a:lnTo>
                  <a:lnTo>
                    <a:pt x="224" y="92"/>
                  </a:lnTo>
                  <a:lnTo>
                    <a:pt x="223" y="104"/>
                  </a:lnTo>
                  <a:lnTo>
                    <a:pt x="222" y="115"/>
                  </a:lnTo>
                  <a:lnTo>
                    <a:pt x="219" y="120"/>
                  </a:lnTo>
                  <a:lnTo>
                    <a:pt x="218" y="124"/>
                  </a:lnTo>
                  <a:lnTo>
                    <a:pt x="213" y="133"/>
                  </a:lnTo>
                  <a:lnTo>
                    <a:pt x="207" y="141"/>
                  </a:lnTo>
                  <a:lnTo>
                    <a:pt x="200" y="148"/>
                  </a:lnTo>
                  <a:lnTo>
                    <a:pt x="191" y="154"/>
                  </a:lnTo>
                  <a:lnTo>
                    <a:pt x="181" y="159"/>
                  </a:lnTo>
                  <a:lnTo>
                    <a:pt x="194" y="165"/>
                  </a:lnTo>
                  <a:lnTo>
                    <a:pt x="205" y="173"/>
                  </a:lnTo>
                  <a:lnTo>
                    <a:pt x="214" y="181"/>
                  </a:lnTo>
                  <a:lnTo>
                    <a:pt x="223" y="191"/>
                  </a:lnTo>
                  <a:lnTo>
                    <a:pt x="229" y="201"/>
                  </a:lnTo>
                  <a:lnTo>
                    <a:pt x="232" y="215"/>
                  </a:lnTo>
                  <a:lnTo>
                    <a:pt x="236" y="228"/>
                  </a:lnTo>
                  <a:lnTo>
                    <a:pt x="236" y="244"/>
                  </a:lnTo>
                  <a:lnTo>
                    <a:pt x="236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30" y="282"/>
                  </a:lnTo>
                  <a:lnTo>
                    <a:pt x="228" y="287"/>
                  </a:lnTo>
                  <a:lnTo>
                    <a:pt x="223" y="297"/>
                  </a:lnTo>
                  <a:lnTo>
                    <a:pt x="218" y="305"/>
                  </a:lnTo>
                  <a:lnTo>
                    <a:pt x="211" y="313"/>
                  </a:lnTo>
                  <a:lnTo>
                    <a:pt x="203" y="321"/>
                  </a:lnTo>
                  <a:lnTo>
                    <a:pt x="185" y="334"/>
                  </a:lnTo>
                  <a:lnTo>
                    <a:pt x="165" y="342"/>
                  </a:lnTo>
                  <a:lnTo>
                    <a:pt x="141" y="348"/>
                  </a:lnTo>
                  <a:lnTo>
                    <a:pt x="114" y="351"/>
                  </a:lnTo>
                  <a:lnTo>
                    <a:pt x="101" y="350"/>
                  </a:lnTo>
                  <a:lnTo>
                    <a:pt x="89" y="348"/>
                  </a:lnTo>
                  <a:lnTo>
                    <a:pt x="77" y="346"/>
                  </a:lnTo>
                  <a:lnTo>
                    <a:pt x="67" y="342"/>
                  </a:lnTo>
                  <a:lnTo>
                    <a:pt x="57" y="339"/>
                  </a:lnTo>
                  <a:lnTo>
                    <a:pt x="47" y="333"/>
                  </a:lnTo>
                  <a:lnTo>
                    <a:pt x="39" y="327"/>
                  </a:lnTo>
                  <a:lnTo>
                    <a:pt x="31" y="319"/>
                  </a:lnTo>
                  <a:lnTo>
                    <a:pt x="18" y="304"/>
                  </a:lnTo>
                  <a:lnTo>
                    <a:pt x="12" y="294"/>
                  </a:lnTo>
                  <a:lnTo>
                    <a:pt x="8" y="285"/>
                  </a:lnTo>
                  <a:lnTo>
                    <a:pt x="2" y="262"/>
                  </a:lnTo>
                  <a:lnTo>
                    <a:pt x="0" y="238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8" name="Freeform 72"/>
            <p:cNvSpPr>
              <a:spLocks/>
            </p:cNvSpPr>
            <p:nvPr/>
          </p:nvSpPr>
          <p:spPr bwMode="auto">
            <a:xfrm>
              <a:off x="4526" y="3356"/>
              <a:ext cx="25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0" y="57"/>
                  </a:lnTo>
                  <a:lnTo>
                    <a:pt x="56" y="53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31"/>
                  </a:lnTo>
                  <a:lnTo>
                    <a:pt x="85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9" name="Freeform 73"/>
            <p:cNvSpPr>
              <a:spLocks noEditPoints="1"/>
            </p:cNvSpPr>
            <p:nvPr/>
          </p:nvSpPr>
          <p:spPr bwMode="auto">
            <a:xfrm>
              <a:off x="4573" y="3358"/>
              <a:ext cx="49" cy="66"/>
            </a:xfrm>
            <a:custGeom>
              <a:avLst/>
              <a:gdLst>
                <a:gd name="T0" fmla="*/ 0 w 241"/>
                <a:gd name="T1" fmla="*/ 0 h 330"/>
                <a:gd name="T2" fmla="*/ 0 w 241"/>
                <a:gd name="T3" fmla="*/ 0 h 330"/>
                <a:gd name="T4" fmla="*/ 0 w 241"/>
                <a:gd name="T5" fmla="*/ 0 h 330"/>
                <a:gd name="T6" fmla="*/ 0 w 241"/>
                <a:gd name="T7" fmla="*/ 0 h 330"/>
                <a:gd name="T8" fmla="*/ 0 w 241"/>
                <a:gd name="T9" fmla="*/ 0 h 330"/>
                <a:gd name="T10" fmla="*/ 0 w 241"/>
                <a:gd name="T11" fmla="*/ 0 h 330"/>
                <a:gd name="T12" fmla="*/ 0 w 241"/>
                <a:gd name="T13" fmla="*/ 0 h 330"/>
                <a:gd name="T14" fmla="*/ 0 w 241"/>
                <a:gd name="T15" fmla="*/ 0 h 330"/>
                <a:gd name="T16" fmla="*/ 0 w 241"/>
                <a:gd name="T17" fmla="*/ 0 h 330"/>
                <a:gd name="T18" fmla="*/ 0 w 241"/>
                <a:gd name="T19" fmla="*/ 0 h 330"/>
                <a:gd name="T20" fmla="*/ 0 w 241"/>
                <a:gd name="T21" fmla="*/ 0 h 330"/>
                <a:gd name="T22" fmla="*/ 0 w 241"/>
                <a:gd name="T23" fmla="*/ 0 h 330"/>
                <a:gd name="T24" fmla="*/ 0 w 241"/>
                <a:gd name="T25" fmla="*/ 0 h 330"/>
                <a:gd name="T26" fmla="*/ 0 w 241"/>
                <a:gd name="T27" fmla="*/ 0 h 330"/>
                <a:gd name="T28" fmla="*/ 0 w 241"/>
                <a:gd name="T29" fmla="*/ 0 h 330"/>
                <a:gd name="T30" fmla="*/ 0 w 241"/>
                <a:gd name="T31" fmla="*/ 0 h 3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30"/>
                <a:gd name="T50" fmla="*/ 241 w 241"/>
                <a:gd name="T51" fmla="*/ 330 h 3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30">
                  <a:moveTo>
                    <a:pt x="41" y="209"/>
                  </a:moveTo>
                  <a:lnTo>
                    <a:pt x="148" y="209"/>
                  </a:lnTo>
                  <a:lnTo>
                    <a:pt x="148" y="57"/>
                  </a:lnTo>
                  <a:lnTo>
                    <a:pt x="41" y="209"/>
                  </a:lnTo>
                  <a:close/>
                  <a:moveTo>
                    <a:pt x="148" y="330"/>
                  </a:moveTo>
                  <a:lnTo>
                    <a:pt x="148" y="247"/>
                  </a:lnTo>
                  <a:lnTo>
                    <a:pt x="0" y="247"/>
                  </a:lnTo>
                  <a:lnTo>
                    <a:pt x="0" y="205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9"/>
                  </a:lnTo>
                  <a:lnTo>
                    <a:pt x="241" y="209"/>
                  </a:lnTo>
                  <a:lnTo>
                    <a:pt x="241" y="247"/>
                  </a:lnTo>
                  <a:lnTo>
                    <a:pt x="192" y="247"/>
                  </a:lnTo>
                  <a:lnTo>
                    <a:pt x="192" y="330"/>
                  </a:lnTo>
                  <a:lnTo>
                    <a:pt x="14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0" name="Line 74"/>
            <p:cNvSpPr>
              <a:spLocks noChangeShapeType="1"/>
            </p:cNvSpPr>
            <p:nvPr/>
          </p:nvSpPr>
          <p:spPr bwMode="auto">
            <a:xfrm flipV="1">
              <a:off x="1548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1" name="Line 75"/>
            <p:cNvSpPr>
              <a:spLocks noChangeShapeType="1"/>
            </p:cNvSpPr>
            <p:nvPr/>
          </p:nvSpPr>
          <p:spPr bwMode="auto">
            <a:xfrm flipV="1">
              <a:off x="154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2" name="Line 76"/>
            <p:cNvSpPr>
              <a:spLocks noChangeShapeType="1"/>
            </p:cNvSpPr>
            <p:nvPr/>
          </p:nvSpPr>
          <p:spPr bwMode="auto">
            <a:xfrm flipV="1">
              <a:off x="180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3" name="Line 77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4" name="Line 78"/>
            <p:cNvSpPr>
              <a:spLocks noChangeShapeType="1"/>
            </p:cNvSpPr>
            <p:nvPr/>
          </p:nvSpPr>
          <p:spPr bwMode="auto">
            <a:xfrm flipV="1">
              <a:off x="2052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5" name="Line 79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6" name="Line 80"/>
            <p:cNvSpPr>
              <a:spLocks noChangeShapeType="1"/>
            </p:cNvSpPr>
            <p:nvPr/>
          </p:nvSpPr>
          <p:spPr bwMode="auto">
            <a:xfrm flipV="1">
              <a:off x="2304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7" name="Line 81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8" name="Line 82"/>
            <p:cNvSpPr>
              <a:spLocks noChangeShapeType="1"/>
            </p:cNvSpPr>
            <p:nvPr/>
          </p:nvSpPr>
          <p:spPr bwMode="auto">
            <a:xfrm flipV="1">
              <a:off x="2556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9" name="Line 83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0" name="Line 84"/>
            <p:cNvSpPr>
              <a:spLocks noChangeShapeType="1"/>
            </p:cNvSpPr>
            <p:nvPr/>
          </p:nvSpPr>
          <p:spPr bwMode="auto">
            <a:xfrm flipV="1">
              <a:off x="280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1" name="Line 85"/>
            <p:cNvSpPr>
              <a:spLocks noChangeShapeType="1"/>
            </p:cNvSpPr>
            <p:nvPr/>
          </p:nvSpPr>
          <p:spPr bwMode="auto">
            <a:xfrm flipV="1">
              <a:off x="306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2" name="Line 86"/>
            <p:cNvSpPr>
              <a:spLocks noChangeShapeType="1"/>
            </p:cNvSpPr>
            <p:nvPr/>
          </p:nvSpPr>
          <p:spPr bwMode="auto">
            <a:xfrm flipV="1">
              <a:off x="3059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3" name="Line 87"/>
            <p:cNvSpPr>
              <a:spLocks noChangeShapeType="1"/>
            </p:cNvSpPr>
            <p:nvPr/>
          </p:nvSpPr>
          <p:spPr bwMode="auto">
            <a:xfrm flipV="1">
              <a:off x="305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4" name="Line 88"/>
            <p:cNvSpPr>
              <a:spLocks noChangeShapeType="1"/>
            </p:cNvSpPr>
            <p:nvPr/>
          </p:nvSpPr>
          <p:spPr bwMode="auto">
            <a:xfrm flipV="1">
              <a:off x="331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5" name="Line 89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6" name="Line 90"/>
            <p:cNvSpPr>
              <a:spLocks noChangeShapeType="1"/>
            </p:cNvSpPr>
            <p:nvPr/>
          </p:nvSpPr>
          <p:spPr bwMode="auto">
            <a:xfrm flipV="1">
              <a:off x="3563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7" name="Line 91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8" name="Line 92"/>
            <p:cNvSpPr>
              <a:spLocks noChangeShapeType="1"/>
            </p:cNvSpPr>
            <p:nvPr/>
          </p:nvSpPr>
          <p:spPr bwMode="auto">
            <a:xfrm flipV="1">
              <a:off x="3815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9" name="Line 93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0" name="Line 94"/>
            <p:cNvSpPr>
              <a:spLocks noChangeShapeType="1"/>
            </p:cNvSpPr>
            <p:nvPr/>
          </p:nvSpPr>
          <p:spPr bwMode="auto">
            <a:xfrm flipV="1">
              <a:off x="4067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1" name="Line 95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2" name="Line 96"/>
            <p:cNvSpPr>
              <a:spLocks noChangeShapeType="1"/>
            </p:cNvSpPr>
            <p:nvPr/>
          </p:nvSpPr>
          <p:spPr bwMode="auto">
            <a:xfrm flipV="1">
              <a:off x="431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3" name="Line 97"/>
            <p:cNvSpPr>
              <a:spLocks noChangeShapeType="1"/>
            </p:cNvSpPr>
            <p:nvPr/>
          </p:nvSpPr>
          <p:spPr bwMode="auto">
            <a:xfrm flipV="1">
              <a:off x="457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4" name="Line 98"/>
            <p:cNvSpPr>
              <a:spLocks noChangeShapeType="1"/>
            </p:cNvSpPr>
            <p:nvPr/>
          </p:nvSpPr>
          <p:spPr bwMode="auto">
            <a:xfrm flipV="1">
              <a:off x="4571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5" name="Freeform 99"/>
            <p:cNvSpPr>
              <a:spLocks/>
            </p:cNvSpPr>
            <p:nvPr/>
          </p:nvSpPr>
          <p:spPr bwMode="auto">
            <a:xfrm>
              <a:off x="1365" y="326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4"/>
                  </a:lnTo>
                  <a:lnTo>
                    <a:pt x="19" y="63"/>
                  </a:lnTo>
                  <a:lnTo>
                    <a:pt x="36" y="60"/>
                  </a:lnTo>
                  <a:lnTo>
                    <a:pt x="52" y="55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6" name="Freeform 100"/>
            <p:cNvSpPr>
              <a:spLocks noEditPoints="1"/>
            </p:cNvSpPr>
            <p:nvPr/>
          </p:nvSpPr>
          <p:spPr bwMode="auto">
            <a:xfrm>
              <a:off x="1413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1" y="235"/>
                  </a:lnTo>
                  <a:lnTo>
                    <a:pt x="55" y="258"/>
                  </a:lnTo>
                  <a:lnTo>
                    <a:pt x="63" y="277"/>
                  </a:lnTo>
                  <a:lnTo>
                    <a:pt x="66" y="284"/>
                  </a:lnTo>
                  <a:lnTo>
                    <a:pt x="72" y="291"/>
                  </a:lnTo>
                  <a:lnTo>
                    <a:pt x="84" y="301"/>
                  </a:lnTo>
                  <a:lnTo>
                    <a:pt x="99" y="308"/>
                  </a:lnTo>
                  <a:lnTo>
                    <a:pt x="116" y="309"/>
                  </a:lnTo>
                  <a:lnTo>
                    <a:pt x="125" y="309"/>
                  </a:lnTo>
                  <a:lnTo>
                    <a:pt x="134" y="308"/>
                  </a:lnTo>
                  <a:lnTo>
                    <a:pt x="141" y="305"/>
                  </a:lnTo>
                  <a:lnTo>
                    <a:pt x="148" y="301"/>
                  </a:lnTo>
                  <a:lnTo>
                    <a:pt x="154" y="297"/>
                  </a:lnTo>
                  <a:lnTo>
                    <a:pt x="160" y="291"/>
                  </a:lnTo>
                  <a:lnTo>
                    <a:pt x="170" y="277"/>
                  </a:lnTo>
                  <a:lnTo>
                    <a:pt x="177" y="258"/>
                  </a:lnTo>
                  <a:lnTo>
                    <a:pt x="183" y="235"/>
                  </a:lnTo>
                  <a:lnTo>
                    <a:pt x="185" y="207"/>
                  </a:lnTo>
                  <a:lnTo>
                    <a:pt x="187" y="175"/>
                  </a:lnTo>
                  <a:lnTo>
                    <a:pt x="185" y="143"/>
                  </a:lnTo>
                  <a:lnTo>
                    <a:pt x="183" y="116"/>
                  </a:lnTo>
                  <a:lnTo>
                    <a:pt x="177" y="92"/>
                  </a:lnTo>
                  <a:lnTo>
                    <a:pt x="170" y="72"/>
                  </a:lnTo>
                  <a:lnTo>
                    <a:pt x="160" y="58"/>
                  </a:lnTo>
                  <a:lnTo>
                    <a:pt x="154" y="52"/>
                  </a:lnTo>
                  <a:lnTo>
                    <a:pt x="148" y="47"/>
                  </a:lnTo>
                  <a:lnTo>
                    <a:pt x="134" y="41"/>
                  </a:lnTo>
                  <a:lnTo>
                    <a:pt x="116" y="39"/>
                  </a:lnTo>
                  <a:lnTo>
                    <a:pt x="107" y="40"/>
                  </a:lnTo>
                  <a:lnTo>
                    <a:pt x="99" y="41"/>
                  </a:lnTo>
                  <a:lnTo>
                    <a:pt x="90" y="43"/>
                  </a:lnTo>
                  <a:lnTo>
                    <a:pt x="84" y="47"/>
                  </a:lnTo>
                  <a:lnTo>
                    <a:pt x="72" y="58"/>
                  </a:lnTo>
                  <a:lnTo>
                    <a:pt x="63" y="72"/>
                  </a:lnTo>
                  <a:lnTo>
                    <a:pt x="55" y="92"/>
                  </a:lnTo>
                  <a:lnTo>
                    <a:pt x="51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0" y="154"/>
                  </a:lnTo>
                  <a:lnTo>
                    <a:pt x="1" y="134"/>
                  </a:lnTo>
                  <a:lnTo>
                    <a:pt x="4" y="116"/>
                  </a:lnTo>
                  <a:lnTo>
                    <a:pt x="7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7" y="34"/>
                  </a:lnTo>
                  <a:lnTo>
                    <a:pt x="46" y="24"/>
                  </a:lnTo>
                  <a:lnTo>
                    <a:pt x="55" y="17"/>
                  </a:lnTo>
                  <a:lnTo>
                    <a:pt x="66" y="11"/>
                  </a:lnTo>
                  <a:lnTo>
                    <a:pt x="77" y="6"/>
                  </a:lnTo>
                  <a:lnTo>
                    <a:pt x="89" y="3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3" y="3"/>
                  </a:lnTo>
                  <a:lnTo>
                    <a:pt x="155" y="6"/>
                  </a:lnTo>
                  <a:lnTo>
                    <a:pt x="166" y="11"/>
                  </a:lnTo>
                  <a:lnTo>
                    <a:pt x="177" y="17"/>
                  </a:lnTo>
                  <a:lnTo>
                    <a:pt x="182" y="21"/>
                  </a:lnTo>
                  <a:lnTo>
                    <a:pt x="187" y="24"/>
                  </a:lnTo>
                  <a:lnTo>
                    <a:pt x="195" y="34"/>
                  </a:lnTo>
                  <a:lnTo>
                    <a:pt x="204" y="43"/>
                  </a:lnTo>
                  <a:lnTo>
                    <a:pt x="211" y="55"/>
                  </a:lnTo>
                  <a:lnTo>
                    <a:pt x="217" y="69"/>
                  </a:lnTo>
                  <a:lnTo>
                    <a:pt x="226" y="99"/>
                  </a:lnTo>
                  <a:lnTo>
                    <a:pt x="232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2" y="216"/>
                  </a:lnTo>
                  <a:lnTo>
                    <a:pt x="230" y="234"/>
                  </a:lnTo>
                  <a:lnTo>
                    <a:pt x="226" y="251"/>
                  </a:lnTo>
                  <a:lnTo>
                    <a:pt x="222" y="266"/>
                  </a:lnTo>
                  <a:lnTo>
                    <a:pt x="217" y="281"/>
                  </a:lnTo>
                  <a:lnTo>
                    <a:pt x="211" y="294"/>
                  </a:lnTo>
                  <a:lnTo>
                    <a:pt x="204" y="306"/>
                  </a:lnTo>
                  <a:lnTo>
                    <a:pt x="195" y="316"/>
                  </a:lnTo>
                  <a:lnTo>
                    <a:pt x="187" y="325"/>
                  </a:lnTo>
                  <a:lnTo>
                    <a:pt x="177" y="332"/>
                  </a:lnTo>
                  <a:lnTo>
                    <a:pt x="166" y="338"/>
                  </a:lnTo>
                  <a:lnTo>
                    <a:pt x="143" y="347"/>
                  </a:lnTo>
                  <a:lnTo>
                    <a:pt x="116" y="349"/>
                  </a:lnTo>
                  <a:lnTo>
                    <a:pt x="102" y="349"/>
                  </a:lnTo>
                  <a:lnTo>
                    <a:pt x="95" y="348"/>
                  </a:lnTo>
                  <a:lnTo>
                    <a:pt x="89" y="347"/>
                  </a:lnTo>
                  <a:lnTo>
                    <a:pt x="77" y="343"/>
                  </a:lnTo>
                  <a:lnTo>
                    <a:pt x="66" y="338"/>
                  </a:lnTo>
                  <a:lnTo>
                    <a:pt x="55" y="332"/>
                  </a:lnTo>
                  <a:lnTo>
                    <a:pt x="46" y="325"/>
                  </a:lnTo>
                  <a:lnTo>
                    <a:pt x="37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7" y="251"/>
                  </a:lnTo>
                  <a:lnTo>
                    <a:pt x="1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7" name="Freeform 101"/>
            <p:cNvSpPr>
              <a:spLocks noEditPoints="1"/>
            </p:cNvSpPr>
            <p:nvPr/>
          </p:nvSpPr>
          <p:spPr bwMode="auto">
            <a:xfrm>
              <a:off x="1467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8"/>
                  </a:lnTo>
                  <a:lnTo>
                    <a:pt x="64" y="277"/>
                  </a:lnTo>
                  <a:lnTo>
                    <a:pt x="67" y="284"/>
                  </a:lnTo>
                  <a:lnTo>
                    <a:pt x="73" y="291"/>
                  </a:lnTo>
                  <a:lnTo>
                    <a:pt x="85" y="301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5"/>
                  </a:lnTo>
                  <a:lnTo>
                    <a:pt x="149" y="301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8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5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2"/>
                  </a:lnTo>
                  <a:lnTo>
                    <a:pt x="161" y="58"/>
                  </a:lnTo>
                  <a:lnTo>
                    <a:pt x="155" y="52"/>
                  </a:lnTo>
                  <a:lnTo>
                    <a:pt x="149" y="47"/>
                  </a:lnTo>
                  <a:lnTo>
                    <a:pt x="135" y="41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3"/>
                  </a:lnTo>
                  <a:lnTo>
                    <a:pt x="85" y="47"/>
                  </a:lnTo>
                  <a:lnTo>
                    <a:pt x="73" y="58"/>
                  </a:lnTo>
                  <a:lnTo>
                    <a:pt x="64" y="72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4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8" y="34"/>
                  </a:lnTo>
                  <a:lnTo>
                    <a:pt x="47" y="24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3" y="21"/>
                  </a:lnTo>
                  <a:lnTo>
                    <a:pt x="188" y="24"/>
                  </a:lnTo>
                  <a:lnTo>
                    <a:pt x="196" y="34"/>
                  </a:lnTo>
                  <a:lnTo>
                    <a:pt x="204" y="43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6"/>
                  </a:lnTo>
                  <a:lnTo>
                    <a:pt x="218" y="281"/>
                  </a:lnTo>
                  <a:lnTo>
                    <a:pt x="212" y="294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8"/>
                  </a:lnTo>
                  <a:lnTo>
                    <a:pt x="144" y="347"/>
                  </a:lnTo>
                  <a:lnTo>
                    <a:pt x="117" y="349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3"/>
                  </a:lnTo>
                  <a:lnTo>
                    <a:pt x="67" y="338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8" name="Freeform 102"/>
            <p:cNvSpPr>
              <a:spLocks/>
            </p:cNvSpPr>
            <p:nvPr/>
          </p:nvSpPr>
          <p:spPr bwMode="auto">
            <a:xfrm>
              <a:off x="1365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9" name="Freeform 103"/>
            <p:cNvSpPr>
              <a:spLocks/>
            </p:cNvSpPr>
            <p:nvPr/>
          </p:nvSpPr>
          <p:spPr bwMode="auto">
            <a:xfrm>
              <a:off x="1419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0" y="56"/>
                  </a:lnTo>
                  <a:lnTo>
                    <a:pt x="57" y="53"/>
                  </a:lnTo>
                  <a:lnTo>
                    <a:pt x="63" y="49"/>
                  </a:lnTo>
                  <a:lnTo>
                    <a:pt x="72" y="40"/>
                  </a:lnTo>
                  <a:lnTo>
                    <a:pt x="81" y="30"/>
                  </a:lnTo>
                  <a:lnTo>
                    <a:pt x="85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0" name="Freeform 104"/>
            <p:cNvSpPr>
              <a:spLocks noEditPoints="1"/>
            </p:cNvSpPr>
            <p:nvPr/>
          </p:nvSpPr>
          <p:spPr bwMode="auto">
            <a:xfrm>
              <a:off x="1467" y="295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8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8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4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1" name="Freeform 105"/>
            <p:cNvSpPr>
              <a:spLocks/>
            </p:cNvSpPr>
            <p:nvPr/>
          </p:nvSpPr>
          <p:spPr bwMode="auto">
            <a:xfrm>
              <a:off x="1365" y="2642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2" name="Freeform 106"/>
            <p:cNvSpPr>
              <a:spLocks/>
            </p:cNvSpPr>
            <p:nvPr/>
          </p:nvSpPr>
          <p:spPr bwMode="auto">
            <a:xfrm>
              <a:off x="1413" y="2642"/>
              <a:ext cx="46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8"/>
                  </a:lnTo>
                  <a:lnTo>
                    <a:pt x="1" y="325"/>
                  </a:lnTo>
                  <a:lnTo>
                    <a:pt x="2" y="313"/>
                  </a:lnTo>
                  <a:lnTo>
                    <a:pt x="7" y="290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41" y="235"/>
                  </a:lnTo>
                  <a:lnTo>
                    <a:pt x="59" y="219"/>
                  </a:lnTo>
                  <a:lnTo>
                    <a:pt x="80" y="205"/>
                  </a:lnTo>
                  <a:lnTo>
                    <a:pt x="106" y="189"/>
                  </a:lnTo>
                  <a:lnTo>
                    <a:pt x="134" y="174"/>
                  </a:lnTo>
                  <a:lnTo>
                    <a:pt x="147" y="166"/>
                  </a:lnTo>
                  <a:lnTo>
                    <a:pt x="157" y="159"/>
                  </a:lnTo>
                  <a:lnTo>
                    <a:pt x="166" y="151"/>
                  </a:lnTo>
                  <a:lnTo>
                    <a:pt x="173" y="142"/>
                  </a:lnTo>
                  <a:lnTo>
                    <a:pt x="178" y="133"/>
                  </a:lnTo>
                  <a:lnTo>
                    <a:pt x="181" y="123"/>
                  </a:lnTo>
                  <a:lnTo>
                    <a:pt x="184" y="112"/>
                  </a:lnTo>
                  <a:lnTo>
                    <a:pt x="185" y="101"/>
                  </a:lnTo>
                  <a:lnTo>
                    <a:pt x="184" y="88"/>
                  </a:lnTo>
                  <a:lnTo>
                    <a:pt x="180" y="76"/>
                  </a:lnTo>
                  <a:lnTo>
                    <a:pt x="174" y="66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5"/>
                  </a:lnTo>
                  <a:lnTo>
                    <a:pt x="132" y="42"/>
                  </a:lnTo>
                  <a:lnTo>
                    <a:pt x="118" y="41"/>
                  </a:lnTo>
                  <a:lnTo>
                    <a:pt x="110" y="41"/>
                  </a:lnTo>
                  <a:lnTo>
                    <a:pt x="103" y="42"/>
                  </a:lnTo>
                  <a:lnTo>
                    <a:pt x="96" y="44"/>
                  </a:lnTo>
                  <a:lnTo>
                    <a:pt x="90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2" y="72"/>
                  </a:lnTo>
                  <a:lnTo>
                    <a:pt x="56" y="87"/>
                  </a:lnTo>
                  <a:lnTo>
                    <a:pt x="53" y="103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80"/>
                  </a:lnTo>
                  <a:lnTo>
                    <a:pt x="15" y="69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5" y="48"/>
                  </a:lnTo>
                  <a:lnTo>
                    <a:pt x="31" y="40"/>
                  </a:lnTo>
                  <a:lnTo>
                    <a:pt x="38" y="32"/>
                  </a:lnTo>
                  <a:lnTo>
                    <a:pt x="45" y="24"/>
                  </a:lnTo>
                  <a:lnTo>
                    <a:pt x="54" y="18"/>
                  </a:lnTo>
                  <a:lnTo>
                    <a:pt x="73" y="9"/>
                  </a:lnTo>
                  <a:lnTo>
                    <a:pt x="95" y="3"/>
                  </a:lnTo>
                  <a:lnTo>
                    <a:pt x="119" y="0"/>
                  </a:lnTo>
                  <a:lnTo>
                    <a:pt x="132" y="1"/>
                  </a:lnTo>
                  <a:lnTo>
                    <a:pt x="143" y="3"/>
                  </a:lnTo>
                  <a:lnTo>
                    <a:pt x="165" y="7"/>
                  </a:lnTo>
                  <a:lnTo>
                    <a:pt x="184" y="17"/>
                  </a:lnTo>
                  <a:lnTo>
                    <a:pt x="201" y="28"/>
                  </a:lnTo>
                  <a:lnTo>
                    <a:pt x="214" y="44"/>
                  </a:lnTo>
                  <a:lnTo>
                    <a:pt x="224" y="60"/>
                  </a:lnTo>
                  <a:lnTo>
                    <a:pt x="230" y="80"/>
                  </a:lnTo>
                  <a:lnTo>
                    <a:pt x="231" y="101"/>
                  </a:lnTo>
                  <a:lnTo>
                    <a:pt x="230" y="118"/>
                  </a:lnTo>
                  <a:lnTo>
                    <a:pt x="228" y="127"/>
                  </a:lnTo>
                  <a:lnTo>
                    <a:pt x="227" y="135"/>
                  </a:lnTo>
                  <a:lnTo>
                    <a:pt x="224" y="142"/>
                  </a:lnTo>
                  <a:lnTo>
                    <a:pt x="221" y="149"/>
                  </a:lnTo>
                  <a:lnTo>
                    <a:pt x="213" y="163"/>
                  </a:lnTo>
                  <a:lnTo>
                    <a:pt x="203" y="176"/>
                  </a:lnTo>
                  <a:lnTo>
                    <a:pt x="190" y="188"/>
                  </a:lnTo>
                  <a:lnTo>
                    <a:pt x="175" y="199"/>
                  </a:lnTo>
                  <a:lnTo>
                    <a:pt x="157" y="208"/>
                  </a:lnTo>
                  <a:lnTo>
                    <a:pt x="130" y="222"/>
                  </a:lnTo>
                  <a:lnTo>
                    <a:pt x="98" y="240"/>
                  </a:lnTo>
                  <a:lnTo>
                    <a:pt x="86" y="248"/>
                  </a:lnTo>
                  <a:lnTo>
                    <a:pt x="75" y="257"/>
                  </a:lnTo>
                  <a:lnTo>
                    <a:pt x="66" y="266"/>
                  </a:lnTo>
                  <a:lnTo>
                    <a:pt x="59" y="276"/>
                  </a:lnTo>
                  <a:lnTo>
                    <a:pt x="53" y="287"/>
                  </a:lnTo>
                  <a:lnTo>
                    <a:pt x="49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3" name="Freeform 107"/>
            <p:cNvSpPr>
              <a:spLocks noEditPoints="1"/>
            </p:cNvSpPr>
            <p:nvPr/>
          </p:nvSpPr>
          <p:spPr bwMode="auto">
            <a:xfrm>
              <a:off x="1467" y="2642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8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8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4" name="Freeform 108"/>
            <p:cNvSpPr>
              <a:spLocks/>
            </p:cNvSpPr>
            <p:nvPr/>
          </p:nvSpPr>
          <p:spPr bwMode="auto">
            <a:xfrm>
              <a:off x="1365" y="2332"/>
              <a:ext cx="24" cy="69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5" name="Freeform 109"/>
            <p:cNvSpPr>
              <a:spLocks/>
            </p:cNvSpPr>
            <p:nvPr/>
          </p:nvSpPr>
          <p:spPr bwMode="auto">
            <a:xfrm>
              <a:off x="1412" y="2332"/>
              <a:ext cx="47" cy="70"/>
            </a:xfrm>
            <a:custGeom>
              <a:avLst/>
              <a:gdLst>
                <a:gd name="T0" fmla="*/ 0 w 236"/>
                <a:gd name="T1" fmla="*/ 0 h 350"/>
                <a:gd name="T2" fmla="*/ 0 w 236"/>
                <a:gd name="T3" fmla="*/ 0 h 350"/>
                <a:gd name="T4" fmla="*/ 0 w 236"/>
                <a:gd name="T5" fmla="*/ 0 h 350"/>
                <a:gd name="T6" fmla="*/ 0 w 236"/>
                <a:gd name="T7" fmla="*/ 0 h 350"/>
                <a:gd name="T8" fmla="*/ 0 w 236"/>
                <a:gd name="T9" fmla="*/ 0 h 350"/>
                <a:gd name="T10" fmla="*/ 0 w 236"/>
                <a:gd name="T11" fmla="*/ 0 h 350"/>
                <a:gd name="T12" fmla="*/ 0 w 236"/>
                <a:gd name="T13" fmla="*/ 0 h 350"/>
                <a:gd name="T14" fmla="*/ 0 w 236"/>
                <a:gd name="T15" fmla="*/ 0 h 350"/>
                <a:gd name="T16" fmla="*/ 0 w 236"/>
                <a:gd name="T17" fmla="*/ 0 h 350"/>
                <a:gd name="T18" fmla="*/ 0 w 236"/>
                <a:gd name="T19" fmla="*/ 0 h 350"/>
                <a:gd name="T20" fmla="*/ 0 w 236"/>
                <a:gd name="T21" fmla="*/ 0 h 350"/>
                <a:gd name="T22" fmla="*/ 0 w 236"/>
                <a:gd name="T23" fmla="*/ 0 h 350"/>
                <a:gd name="T24" fmla="*/ 0 w 236"/>
                <a:gd name="T25" fmla="*/ 0 h 350"/>
                <a:gd name="T26" fmla="*/ 0 w 236"/>
                <a:gd name="T27" fmla="*/ 0 h 350"/>
                <a:gd name="T28" fmla="*/ 0 w 236"/>
                <a:gd name="T29" fmla="*/ 0 h 350"/>
                <a:gd name="T30" fmla="*/ 0 w 236"/>
                <a:gd name="T31" fmla="*/ 0 h 350"/>
                <a:gd name="T32" fmla="*/ 0 w 236"/>
                <a:gd name="T33" fmla="*/ 0 h 350"/>
                <a:gd name="T34" fmla="*/ 0 w 236"/>
                <a:gd name="T35" fmla="*/ 0 h 350"/>
                <a:gd name="T36" fmla="*/ 0 w 236"/>
                <a:gd name="T37" fmla="*/ 0 h 350"/>
                <a:gd name="T38" fmla="*/ 0 w 236"/>
                <a:gd name="T39" fmla="*/ 0 h 350"/>
                <a:gd name="T40" fmla="*/ 0 w 236"/>
                <a:gd name="T41" fmla="*/ 0 h 350"/>
                <a:gd name="T42" fmla="*/ 0 w 236"/>
                <a:gd name="T43" fmla="*/ 0 h 350"/>
                <a:gd name="T44" fmla="*/ 0 w 236"/>
                <a:gd name="T45" fmla="*/ 0 h 350"/>
                <a:gd name="T46" fmla="*/ 0 w 236"/>
                <a:gd name="T47" fmla="*/ 0 h 350"/>
                <a:gd name="T48" fmla="*/ 0 w 236"/>
                <a:gd name="T49" fmla="*/ 0 h 350"/>
                <a:gd name="T50" fmla="*/ 0 w 236"/>
                <a:gd name="T51" fmla="*/ 0 h 350"/>
                <a:gd name="T52" fmla="*/ 0 w 236"/>
                <a:gd name="T53" fmla="*/ 0 h 350"/>
                <a:gd name="T54" fmla="*/ 0 w 236"/>
                <a:gd name="T55" fmla="*/ 0 h 350"/>
                <a:gd name="T56" fmla="*/ 0 w 236"/>
                <a:gd name="T57" fmla="*/ 0 h 350"/>
                <a:gd name="T58" fmla="*/ 0 w 236"/>
                <a:gd name="T59" fmla="*/ 0 h 350"/>
                <a:gd name="T60" fmla="*/ 0 w 236"/>
                <a:gd name="T61" fmla="*/ 0 h 350"/>
                <a:gd name="T62" fmla="*/ 0 w 236"/>
                <a:gd name="T63" fmla="*/ 0 h 350"/>
                <a:gd name="T64" fmla="*/ 0 w 236"/>
                <a:gd name="T65" fmla="*/ 0 h 350"/>
                <a:gd name="T66" fmla="*/ 0 w 236"/>
                <a:gd name="T67" fmla="*/ 0 h 350"/>
                <a:gd name="T68" fmla="*/ 0 w 236"/>
                <a:gd name="T69" fmla="*/ 0 h 350"/>
                <a:gd name="T70" fmla="*/ 0 w 236"/>
                <a:gd name="T71" fmla="*/ 0 h 350"/>
                <a:gd name="T72" fmla="*/ 0 w 236"/>
                <a:gd name="T73" fmla="*/ 0 h 350"/>
                <a:gd name="T74" fmla="*/ 0 w 236"/>
                <a:gd name="T75" fmla="*/ 0 h 350"/>
                <a:gd name="T76" fmla="*/ 0 w 236"/>
                <a:gd name="T77" fmla="*/ 0 h 350"/>
                <a:gd name="T78" fmla="*/ 0 w 236"/>
                <a:gd name="T79" fmla="*/ 0 h 350"/>
                <a:gd name="T80" fmla="*/ 0 w 236"/>
                <a:gd name="T81" fmla="*/ 0 h 350"/>
                <a:gd name="T82" fmla="*/ 0 w 236"/>
                <a:gd name="T83" fmla="*/ 0 h 350"/>
                <a:gd name="T84" fmla="*/ 0 w 236"/>
                <a:gd name="T85" fmla="*/ 0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0"/>
                <a:gd name="T131" fmla="*/ 236 w 236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0">
                  <a:moveTo>
                    <a:pt x="0" y="233"/>
                  </a:moveTo>
                  <a:lnTo>
                    <a:pt x="45" y="233"/>
                  </a:lnTo>
                  <a:lnTo>
                    <a:pt x="46" y="243"/>
                  </a:lnTo>
                  <a:lnTo>
                    <a:pt x="46" y="251"/>
                  </a:lnTo>
                  <a:lnTo>
                    <a:pt x="47" y="255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79"/>
                  </a:lnTo>
                  <a:lnTo>
                    <a:pt x="64" y="290"/>
                  </a:lnTo>
                  <a:lnTo>
                    <a:pt x="73" y="298"/>
                  </a:lnTo>
                  <a:lnTo>
                    <a:pt x="87" y="304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32" y="308"/>
                  </a:lnTo>
                  <a:lnTo>
                    <a:pt x="147" y="304"/>
                  </a:lnTo>
                  <a:lnTo>
                    <a:pt x="159" y="298"/>
                  </a:lnTo>
                  <a:lnTo>
                    <a:pt x="169" y="291"/>
                  </a:lnTo>
                  <a:lnTo>
                    <a:pt x="177" y="282"/>
                  </a:lnTo>
                  <a:lnTo>
                    <a:pt x="183" y="271"/>
                  </a:lnTo>
                  <a:lnTo>
                    <a:pt x="187" y="257"/>
                  </a:lnTo>
                  <a:lnTo>
                    <a:pt x="188" y="243"/>
                  </a:lnTo>
                  <a:lnTo>
                    <a:pt x="187" y="230"/>
                  </a:lnTo>
                  <a:lnTo>
                    <a:pt x="183" y="218"/>
                  </a:lnTo>
                  <a:lnTo>
                    <a:pt x="177" y="207"/>
                  </a:lnTo>
                  <a:lnTo>
                    <a:pt x="170" y="199"/>
                  </a:lnTo>
                  <a:lnTo>
                    <a:pt x="159" y="191"/>
                  </a:lnTo>
                  <a:lnTo>
                    <a:pt x="147" y="186"/>
                  </a:lnTo>
                  <a:lnTo>
                    <a:pt x="132" y="184"/>
                  </a:lnTo>
                  <a:lnTo>
                    <a:pt x="117" y="183"/>
                  </a:lnTo>
                  <a:lnTo>
                    <a:pt x="93" y="184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3" y="144"/>
                  </a:lnTo>
                  <a:lnTo>
                    <a:pt x="130" y="143"/>
                  </a:lnTo>
                  <a:lnTo>
                    <a:pt x="137" y="142"/>
                  </a:lnTo>
                  <a:lnTo>
                    <a:pt x="149" y="138"/>
                  </a:lnTo>
                  <a:lnTo>
                    <a:pt x="159" y="133"/>
                  </a:lnTo>
                  <a:lnTo>
                    <a:pt x="163" y="130"/>
                  </a:lnTo>
                  <a:lnTo>
                    <a:pt x="166" y="126"/>
                  </a:lnTo>
                  <a:lnTo>
                    <a:pt x="172" y="118"/>
                  </a:lnTo>
                  <a:lnTo>
                    <a:pt x="175" y="106"/>
                  </a:lnTo>
                  <a:lnTo>
                    <a:pt x="176" y="93"/>
                  </a:lnTo>
                  <a:lnTo>
                    <a:pt x="175" y="81"/>
                  </a:lnTo>
                  <a:lnTo>
                    <a:pt x="172" y="70"/>
                  </a:lnTo>
                  <a:lnTo>
                    <a:pt x="167" y="61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2" y="43"/>
                  </a:lnTo>
                  <a:lnTo>
                    <a:pt x="130" y="40"/>
                  </a:lnTo>
                  <a:lnTo>
                    <a:pt x="116" y="40"/>
                  </a:lnTo>
                  <a:lnTo>
                    <a:pt x="101" y="41"/>
                  </a:lnTo>
                  <a:lnTo>
                    <a:pt x="88" y="44"/>
                  </a:lnTo>
                  <a:lnTo>
                    <a:pt x="82" y="47"/>
                  </a:lnTo>
                  <a:lnTo>
                    <a:pt x="79" y="48"/>
                  </a:lnTo>
                  <a:lnTo>
                    <a:pt x="76" y="49"/>
                  </a:lnTo>
                  <a:lnTo>
                    <a:pt x="67" y="58"/>
                  </a:lnTo>
                  <a:lnTo>
                    <a:pt x="60" y="68"/>
                  </a:lnTo>
                  <a:lnTo>
                    <a:pt x="55" y="81"/>
                  </a:lnTo>
                  <a:lnTo>
                    <a:pt x="53" y="95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8" y="96"/>
                  </a:lnTo>
                  <a:lnTo>
                    <a:pt x="10" y="85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4" y="44"/>
                  </a:lnTo>
                  <a:lnTo>
                    <a:pt x="37" y="29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8" y="2"/>
                  </a:lnTo>
                  <a:lnTo>
                    <a:pt x="160" y="7"/>
                  </a:lnTo>
                  <a:lnTo>
                    <a:pt x="170" y="10"/>
                  </a:lnTo>
                  <a:lnTo>
                    <a:pt x="179" y="14"/>
                  </a:lnTo>
                  <a:lnTo>
                    <a:pt x="195" y="25"/>
                  </a:lnTo>
                  <a:lnTo>
                    <a:pt x="207" y="37"/>
                  </a:lnTo>
                  <a:lnTo>
                    <a:pt x="216" y="53"/>
                  </a:lnTo>
                  <a:lnTo>
                    <a:pt x="222" y="71"/>
                  </a:lnTo>
                  <a:lnTo>
                    <a:pt x="223" y="91"/>
                  </a:lnTo>
                  <a:lnTo>
                    <a:pt x="223" y="103"/>
                  </a:lnTo>
                  <a:lnTo>
                    <a:pt x="220" y="114"/>
                  </a:lnTo>
                  <a:lnTo>
                    <a:pt x="219" y="119"/>
                  </a:lnTo>
                  <a:lnTo>
                    <a:pt x="217" y="124"/>
                  </a:lnTo>
                  <a:lnTo>
                    <a:pt x="212" y="132"/>
                  </a:lnTo>
                  <a:lnTo>
                    <a:pt x="206" y="141"/>
                  </a:lnTo>
                  <a:lnTo>
                    <a:pt x="199" y="148"/>
                  </a:lnTo>
                  <a:lnTo>
                    <a:pt x="190" y="154"/>
                  </a:lnTo>
                  <a:lnTo>
                    <a:pt x="181" y="159"/>
                  </a:lnTo>
                  <a:lnTo>
                    <a:pt x="193" y="165"/>
                  </a:lnTo>
                  <a:lnTo>
                    <a:pt x="205" y="172"/>
                  </a:lnTo>
                  <a:lnTo>
                    <a:pt x="213" y="180"/>
                  </a:lnTo>
                  <a:lnTo>
                    <a:pt x="222" y="190"/>
                  </a:lnTo>
                  <a:lnTo>
                    <a:pt x="228" y="201"/>
                  </a:lnTo>
                  <a:lnTo>
                    <a:pt x="232" y="214"/>
                  </a:lnTo>
                  <a:lnTo>
                    <a:pt x="235" y="227"/>
                  </a:lnTo>
                  <a:lnTo>
                    <a:pt x="236" y="243"/>
                  </a:lnTo>
                  <a:lnTo>
                    <a:pt x="235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29" y="282"/>
                  </a:lnTo>
                  <a:lnTo>
                    <a:pt x="228" y="286"/>
                  </a:lnTo>
                  <a:lnTo>
                    <a:pt x="223" y="296"/>
                  </a:lnTo>
                  <a:lnTo>
                    <a:pt x="217" y="304"/>
                  </a:lnTo>
                  <a:lnTo>
                    <a:pt x="211" y="313"/>
                  </a:lnTo>
                  <a:lnTo>
                    <a:pt x="202" y="320"/>
                  </a:lnTo>
                  <a:lnTo>
                    <a:pt x="185" y="333"/>
                  </a:lnTo>
                  <a:lnTo>
                    <a:pt x="164" y="342"/>
                  </a:lnTo>
                  <a:lnTo>
                    <a:pt x="141" y="348"/>
                  </a:lnTo>
                  <a:lnTo>
                    <a:pt x="113" y="350"/>
                  </a:lnTo>
                  <a:lnTo>
                    <a:pt x="101" y="349"/>
                  </a:lnTo>
                  <a:lnTo>
                    <a:pt x="89" y="348"/>
                  </a:lnTo>
                  <a:lnTo>
                    <a:pt x="77" y="345"/>
                  </a:lnTo>
                  <a:lnTo>
                    <a:pt x="67" y="342"/>
                  </a:lnTo>
                  <a:lnTo>
                    <a:pt x="57" y="338"/>
                  </a:lnTo>
                  <a:lnTo>
                    <a:pt x="47" y="332"/>
                  </a:lnTo>
                  <a:lnTo>
                    <a:pt x="39" y="326"/>
                  </a:lnTo>
                  <a:lnTo>
                    <a:pt x="31" y="319"/>
                  </a:lnTo>
                  <a:lnTo>
                    <a:pt x="18" y="303"/>
                  </a:lnTo>
                  <a:lnTo>
                    <a:pt x="12" y="294"/>
                  </a:lnTo>
                  <a:lnTo>
                    <a:pt x="8" y="284"/>
                  </a:lnTo>
                  <a:lnTo>
                    <a:pt x="2" y="261"/>
                  </a:lnTo>
                  <a:lnTo>
                    <a:pt x="0" y="23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6" name="Freeform 110"/>
            <p:cNvSpPr>
              <a:spLocks noEditPoints="1"/>
            </p:cNvSpPr>
            <p:nvPr/>
          </p:nvSpPr>
          <p:spPr bwMode="auto">
            <a:xfrm>
              <a:off x="1467" y="233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5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5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8"/>
                  </a:lnTo>
                  <a:lnTo>
                    <a:pt x="23" y="55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5"/>
                  </a:lnTo>
                  <a:lnTo>
                    <a:pt x="218" y="68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7" name="Freeform 111"/>
            <p:cNvSpPr>
              <a:spLocks/>
            </p:cNvSpPr>
            <p:nvPr/>
          </p:nvSpPr>
          <p:spPr bwMode="auto">
            <a:xfrm>
              <a:off x="1365" y="202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8" name="Freeform 112"/>
            <p:cNvSpPr>
              <a:spLocks noEditPoints="1"/>
            </p:cNvSpPr>
            <p:nvPr/>
          </p:nvSpPr>
          <p:spPr bwMode="auto">
            <a:xfrm>
              <a:off x="1412" y="2025"/>
              <a:ext cx="48" cy="66"/>
            </a:xfrm>
            <a:custGeom>
              <a:avLst/>
              <a:gdLst>
                <a:gd name="T0" fmla="*/ 0 w 241"/>
                <a:gd name="T1" fmla="*/ 0 h 329"/>
                <a:gd name="T2" fmla="*/ 0 w 241"/>
                <a:gd name="T3" fmla="*/ 0 h 329"/>
                <a:gd name="T4" fmla="*/ 0 w 241"/>
                <a:gd name="T5" fmla="*/ 0 h 329"/>
                <a:gd name="T6" fmla="*/ 0 w 241"/>
                <a:gd name="T7" fmla="*/ 0 h 329"/>
                <a:gd name="T8" fmla="*/ 0 w 241"/>
                <a:gd name="T9" fmla="*/ 0 h 329"/>
                <a:gd name="T10" fmla="*/ 0 w 241"/>
                <a:gd name="T11" fmla="*/ 0 h 329"/>
                <a:gd name="T12" fmla="*/ 0 w 241"/>
                <a:gd name="T13" fmla="*/ 0 h 329"/>
                <a:gd name="T14" fmla="*/ 0 w 241"/>
                <a:gd name="T15" fmla="*/ 0 h 329"/>
                <a:gd name="T16" fmla="*/ 0 w 241"/>
                <a:gd name="T17" fmla="*/ 0 h 329"/>
                <a:gd name="T18" fmla="*/ 0 w 241"/>
                <a:gd name="T19" fmla="*/ 0 h 329"/>
                <a:gd name="T20" fmla="*/ 0 w 241"/>
                <a:gd name="T21" fmla="*/ 0 h 329"/>
                <a:gd name="T22" fmla="*/ 0 w 241"/>
                <a:gd name="T23" fmla="*/ 0 h 329"/>
                <a:gd name="T24" fmla="*/ 0 w 241"/>
                <a:gd name="T25" fmla="*/ 0 h 329"/>
                <a:gd name="T26" fmla="*/ 0 w 241"/>
                <a:gd name="T27" fmla="*/ 0 h 329"/>
                <a:gd name="T28" fmla="*/ 0 w 241"/>
                <a:gd name="T29" fmla="*/ 0 h 329"/>
                <a:gd name="T30" fmla="*/ 0 w 241"/>
                <a:gd name="T31" fmla="*/ 0 h 3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29"/>
                <a:gd name="T50" fmla="*/ 241 w 241"/>
                <a:gd name="T51" fmla="*/ 329 h 3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29">
                  <a:moveTo>
                    <a:pt x="41" y="208"/>
                  </a:moveTo>
                  <a:lnTo>
                    <a:pt x="148" y="208"/>
                  </a:lnTo>
                  <a:lnTo>
                    <a:pt x="148" y="56"/>
                  </a:lnTo>
                  <a:lnTo>
                    <a:pt x="41" y="208"/>
                  </a:lnTo>
                  <a:close/>
                  <a:moveTo>
                    <a:pt x="148" y="329"/>
                  </a:moveTo>
                  <a:lnTo>
                    <a:pt x="148" y="246"/>
                  </a:lnTo>
                  <a:lnTo>
                    <a:pt x="0" y="246"/>
                  </a:lnTo>
                  <a:lnTo>
                    <a:pt x="0" y="204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8"/>
                  </a:lnTo>
                  <a:lnTo>
                    <a:pt x="241" y="208"/>
                  </a:lnTo>
                  <a:lnTo>
                    <a:pt x="241" y="246"/>
                  </a:lnTo>
                  <a:lnTo>
                    <a:pt x="192" y="246"/>
                  </a:lnTo>
                  <a:lnTo>
                    <a:pt x="192" y="329"/>
                  </a:lnTo>
                  <a:lnTo>
                    <a:pt x="148" y="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9" name="Freeform 113"/>
            <p:cNvSpPr>
              <a:spLocks noEditPoints="1"/>
            </p:cNvSpPr>
            <p:nvPr/>
          </p:nvSpPr>
          <p:spPr bwMode="auto">
            <a:xfrm>
              <a:off x="1467" y="202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0" name="Freeform 114"/>
            <p:cNvSpPr>
              <a:spLocks/>
            </p:cNvSpPr>
            <p:nvPr/>
          </p:nvSpPr>
          <p:spPr bwMode="auto">
            <a:xfrm>
              <a:off x="1365" y="171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1" name="Freeform 115"/>
            <p:cNvSpPr>
              <a:spLocks/>
            </p:cNvSpPr>
            <p:nvPr/>
          </p:nvSpPr>
          <p:spPr bwMode="auto">
            <a:xfrm>
              <a:off x="1412" y="1715"/>
              <a:ext cx="47" cy="68"/>
            </a:xfrm>
            <a:custGeom>
              <a:avLst/>
              <a:gdLst>
                <a:gd name="T0" fmla="*/ 0 w 235"/>
                <a:gd name="T1" fmla="*/ 0 h 341"/>
                <a:gd name="T2" fmla="*/ 0 w 235"/>
                <a:gd name="T3" fmla="*/ 0 h 341"/>
                <a:gd name="T4" fmla="*/ 0 w 235"/>
                <a:gd name="T5" fmla="*/ 0 h 341"/>
                <a:gd name="T6" fmla="*/ 0 w 235"/>
                <a:gd name="T7" fmla="*/ 0 h 341"/>
                <a:gd name="T8" fmla="*/ 0 w 235"/>
                <a:gd name="T9" fmla="*/ 0 h 341"/>
                <a:gd name="T10" fmla="*/ 0 w 235"/>
                <a:gd name="T11" fmla="*/ 0 h 341"/>
                <a:gd name="T12" fmla="*/ 0 w 235"/>
                <a:gd name="T13" fmla="*/ 0 h 341"/>
                <a:gd name="T14" fmla="*/ 0 w 235"/>
                <a:gd name="T15" fmla="*/ 0 h 341"/>
                <a:gd name="T16" fmla="*/ 0 w 235"/>
                <a:gd name="T17" fmla="*/ 0 h 341"/>
                <a:gd name="T18" fmla="*/ 0 w 235"/>
                <a:gd name="T19" fmla="*/ 0 h 341"/>
                <a:gd name="T20" fmla="*/ 0 w 235"/>
                <a:gd name="T21" fmla="*/ 0 h 341"/>
                <a:gd name="T22" fmla="*/ 0 w 235"/>
                <a:gd name="T23" fmla="*/ 0 h 341"/>
                <a:gd name="T24" fmla="*/ 0 w 235"/>
                <a:gd name="T25" fmla="*/ 0 h 341"/>
                <a:gd name="T26" fmla="*/ 0 w 235"/>
                <a:gd name="T27" fmla="*/ 0 h 341"/>
                <a:gd name="T28" fmla="*/ 0 w 235"/>
                <a:gd name="T29" fmla="*/ 0 h 341"/>
                <a:gd name="T30" fmla="*/ 0 w 235"/>
                <a:gd name="T31" fmla="*/ 0 h 341"/>
                <a:gd name="T32" fmla="*/ 0 w 235"/>
                <a:gd name="T33" fmla="*/ 0 h 341"/>
                <a:gd name="T34" fmla="*/ 0 w 235"/>
                <a:gd name="T35" fmla="*/ 0 h 341"/>
                <a:gd name="T36" fmla="*/ 0 w 235"/>
                <a:gd name="T37" fmla="*/ 0 h 341"/>
                <a:gd name="T38" fmla="*/ 0 w 235"/>
                <a:gd name="T39" fmla="*/ 0 h 341"/>
                <a:gd name="T40" fmla="*/ 0 w 235"/>
                <a:gd name="T41" fmla="*/ 0 h 341"/>
                <a:gd name="T42" fmla="*/ 0 w 235"/>
                <a:gd name="T43" fmla="*/ 0 h 341"/>
                <a:gd name="T44" fmla="*/ 0 w 235"/>
                <a:gd name="T45" fmla="*/ 0 h 341"/>
                <a:gd name="T46" fmla="*/ 0 w 235"/>
                <a:gd name="T47" fmla="*/ 0 h 341"/>
                <a:gd name="T48" fmla="*/ 0 w 235"/>
                <a:gd name="T49" fmla="*/ 0 h 341"/>
                <a:gd name="T50" fmla="*/ 0 w 235"/>
                <a:gd name="T51" fmla="*/ 0 h 341"/>
                <a:gd name="T52" fmla="*/ 0 w 235"/>
                <a:gd name="T53" fmla="*/ 0 h 341"/>
                <a:gd name="T54" fmla="*/ 0 w 235"/>
                <a:gd name="T55" fmla="*/ 0 h 341"/>
                <a:gd name="T56" fmla="*/ 0 w 235"/>
                <a:gd name="T57" fmla="*/ 0 h 341"/>
                <a:gd name="T58" fmla="*/ 0 w 235"/>
                <a:gd name="T59" fmla="*/ 0 h 341"/>
                <a:gd name="T60" fmla="*/ 0 w 235"/>
                <a:gd name="T61" fmla="*/ 0 h 341"/>
                <a:gd name="T62" fmla="*/ 0 w 235"/>
                <a:gd name="T63" fmla="*/ 0 h 341"/>
                <a:gd name="T64" fmla="*/ 0 w 235"/>
                <a:gd name="T65" fmla="*/ 0 h 341"/>
                <a:gd name="T66" fmla="*/ 0 w 235"/>
                <a:gd name="T67" fmla="*/ 0 h 341"/>
                <a:gd name="T68" fmla="*/ 0 w 235"/>
                <a:gd name="T69" fmla="*/ 0 h 341"/>
                <a:gd name="T70" fmla="*/ 0 w 235"/>
                <a:gd name="T71" fmla="*/ 0 h 341"/>
                <a:gd name="T72" fmla="*/ 0 w 235"/>
                <a:gd name="T73" fmla="*/ 0 h 341"/>
                <a:gd name="T74" fmla="*/ 0 w 235"/>
                <a:gd name="T75" fmla="*/ 0 h 341"/>
                <a:gd name="T76" fmla="*/ 0 w 235"/>
                <a:gd name="T77" fmla="*/ 0 h 341"/>
                <a:gd name="T78" fmla="*/ 0 w 235"/>
                <a:gd name="T79" fmla="*/ 0 h 341"/>
                <a:gd name="T80" fmla="*/ 0 w 235"/>
                <a:gd name="T81" fmla="*/ 0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5"/>
                <a:gd name="T124" fmla="*/ 0 h 341"/>
                <a:gd name="T125" fmla="*/ 235 w 235"/>
                <a:gd name="T126" fmla="*/ 341 h 3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5" h="341">
                  <a:moveTo>
                    <a:pt x="0" y="242"/>
                  </a:moveTo>
                  <a:lnTo>
                    <a:pt x="45" y="242"/>
                  </a:lnTo>
                  <a:lnTo>
                    <a:pt x="47" y="255"/>
                  </a:lnTo>
                  <a:lnTo>
                    <a:pt x="52" y="266"/>
                  </a:lnTo>
                  <a:lnTo>
                    <a:pt x="58" y="276"/>
                  </a:lnTo>
                  <a:lnTo>
                    <a:pt x="67" y="284"/>
                  </a:lnTo>
                  <a:lnTo>
                    <a:pt x="75" y="290"/>
                  </a:lnTo>
                  <a:lnTo>
                    <a:pt x="86" y="295"/>
                  </a:lnTo>
                  <a:lnTo>
                    <a:pt x="98" y="297"/>
                  </a:lnTo>
                  <a:lnTo>
                    <a:pt x="111" y="299"/>
                  </a:lnTo>
                  <a:lnTo>
                    <a:pt x="120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5" y="295"/>
                  </a:lnTo>
                  <a:lnTo>
                    <a:pt x="142" y="293"/>
                  </a:lnTo>
                  <a:lnTo>
                    <a:pt x="156" y="287"/>
                  </a:lnTo>
                  <a:lnTo>
                    <a:pt x="167" y="278"/>
                  </a:lnTo>
                  <a:lnTo>
                    <a:pt x="175" y="267"/>
                  </a:lnTo>
                  <a:lnTo>
                    <a:pt x="182" y="254"/>
                  </a:lnTo>
                  <a:lnTo>
                    <a:pt x="186" y="240"/>
                  </a:lnTo>
                  <a:lnTo>
                    <a:pt x="187" y="224"/>
                  </a:lnTo>
                  <a:lnTo>
                    <a:pt x="186" y="207"/>
                  </a:lnTo>
                  <a:lnTo>
                    <a:pt x="185" y="200"/>
                  </a:lnTo>
                  <a:lnTo>
                    <a:pt x="182" y="193"/>
                  </a:lnTo>
                  <a:lnTo>
                    <a:pt x="176" y="179"/>
                  </a:lnTo>
                  <a:lnTo>
                    <a:pt x="167" y="169"/>
                  </a:lnTo>
                  <a:lnTo>
                    <a:pt x="156" y="160"/>
                  </a:lnTo>
                  <a:lnTo>
                    <a:pt x="144" y="154"/>
                  </a:lnTo>
                  <a:lnTo>
                    <a:pt x="128" y="149"/>
                  </a:lnTo>
                  <a:lnTo>
                    <a:pt x="112" y="148"/>
                  </a:lnTo>
                  <a:lnTo>
                    <a:pt x="103" y="149"/>
                  </a:lnTo>
                  <a:lnTo>
                    <a:pt x="93" y="150"/>
                  </a:lnTo>
                  <a:lnTo>
                    <a:pt x="85" y="153"/>
                  </a:lnTo>
                  <a:lnTo>
                    <a:pt x="76" y="157"/>
                  </a:lnTo>
                  <a:lnTo>
                    <a:pt x="69" y="161"/>
                  </a:lnTo>
                  <a:lnTo>
                    <a:pt x="62" y="166"/>
                  </a:lnTo>
                  <a:lnTo>
                    <a:pt x="55" y="172"/>
                  </a:lnTo>
                  <a:lnTo>
                    <a:pt x="49" y="179"/>
                  </a:lnTo>
                  <a:lnTo>
                    <a:pt x="10" y="179"/>
                  </a:lnTo>
                  <a:lnTo>
                    <a:pt x="37" y="0"/>
                  </a:lnTo>
                  <a:lnTo>
                    <a:pt x="216" y="0"/>
                  </a:lnTo>
                  <a:lnTo>
                    <a:pt x="216" y="40"/>
                  </a:lnTo>
                  <a:lnTo>
                    <a:pt x="69" y="40"/>
                  </a:lnTo>
                  <a:lnTo>
                    <a:pt x="55" y="131"/>
                  </a:lnTo>
                  <a:lnTo>
                    <a:pt x="69" y="122"/>
                  </a:lnTo>
                  <a:lnTo>
                    <a:pt x="83" y="114"/>
                  </a:lnTo>
                  <a:lnTo>
                    <a:pt x="100" y="111"/>
                  </a:lnTo>
                  <a:lnTo>
                    <a:pt x="120" y="110"/>
                  </a:lnTo>
                  <a:lnTo>
                    <a:pt x="133" y="110"/>
                  </a:lnTo>
                  <a:lnTo>
                    <a:pt x="145" y="111"/>
                  </a:lnTo>
                  <a:lnTo>
                    <a:pt x="156" y="114"/>
                  </a:lnTo>
                  <a:lnTo>
                    <a:pt x="167" y="117"/>
                  </a:lnTo>
                  <a:lnTo>
                    <a:pt x="177" y="122"/>
                  </a:lnTo>
                  <a:lnTo>
                    <a:pt x="187" y="128"/>
                  </a:lnTo>
                  <a:lnTo>
                    <a:pt x="195" y="134"/>
                  </a:lnTo>
                  <a:lnTo>
                    <a:pt x="204" y="140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7" y="176"/>
                  </a:lnTo>
                  <a:lnTo>
                    <a:pt x="233" y="197"/>
                  </a:lnTo>
                  <a:lnTo>
                    <a:pt x="235" y="222"/>
                  </a:lnTo>
                  <a:lnTo>
                    <a:pt x="234" y="235"/>
                  </a:lnTo>
                  <a:lnTo>
                    <a:pt x="233" y="247"/>
                  </a:lnTo>
                  <a:lnTo>
                    <a:pt x="230" y="259"/>
                  </a:lnTo>
                  <a:lnTo>
                    <a:pt x="226" y="270"/>
                  </a:lnTo>
                  <a:lnTo>
                    <a:pt x="216" y="290"/>
                  </a:lnTo>
                  <a:lnTo>
                    <a:pt x="201" y="307"/>
                  </a:lnTo>
                  <a:lnTo>
                    <a:pt x="183" y="321"/>
                  </a:lnTo>
                  <a:lnTo>
                    <a:pt x="163" y="332"/>
                  </a:lnTo>
                  <a:lnTo>
                    <a:pt x="140" y="338"/>
                  </a:lnTo>
                  <a:lnTo>
                    <a:pt x="114" y="341"/>
                  </a:lnTo>
                  <a:lnTo>
                    <a:pt x="91" y="338"/>
                  </a:lnTo>
                  <a:lnTo>
                    <a:pt x="80" y="336"/>
                  </a:lnTo>
                  <a:lnTo>
                    <a:pt x="69" y="333"/>
                  </a:lnTo>
                  <a:lnTo>
                    <a:pt x="61" y="330"/>
                  </a:lnTo>
                  <a:lnTo>
                    <a:pt x="51" y="325"/>
                  </a:lnTo>
                  <a:lnTo>
                    <a:pt x="35" y="314"/>
                  </a:lnTo>
                  <a:lnTo>
                    <a:pt x="21" y="300"/>
                  </a:lnTo>
                  <a:lnTo>
                    <a:pt x="16" y="291"/>
                  </a:lnTo>
                  <a:lnTo>
                    <a:pt x="11" y="283"/>
                  </a:lnTo>
                  <a:lnTo>
                    <a:pt x="4" y="264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2" name="Freeform 116"/>
            <p:cNvSpPr>
              <a:spLocks noEditPoints="1"/>
            </p:cNvSpPr>
            <p:nvPr/>
          </p:nvSpPr>
          <p:spPr bwMode="auto">
            <a:xfrm>
              <a:off x="1467" y="1713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9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9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3" name="Freeform 117"/>
            <p:cNvSpPr>
              <a:spLocks/>
            </p:cNvSpPr>
            <p:nvPr/>
          </p:nvSpPr>
          <p:spPr bwMode="auto">
            <a:xfrm>
              <a:off x="1365" y="140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4" name="Freeform 118"/>
            <p:cNvSpPr>
              <a:spLocks noEditPoints="1"/>
            </p:cNvSpPr>
            <p:nvPr/>
          </p:nvSpPr>
          <p:spPr bwMode="auto">
            <a:xfrm>
              <a:off x="1413" y="1403"/>
              <a:ext cx="47" cy="70"/>
            </a:xfrm>
            <a:custGeom>
              <a:avLst/>
              <a:gdLst>
                <a:gd name="T0" fmla="*/ 0 w 237"/>
                <a:gd name="T1" fmla="*/ 0 h 350"/>
                <a:gd name="T2" fmla="*/ 0 w 237"/>
                <a:gd name="T3" fmla="*/ 0 h 350"/>
                <a:gd name="T4" fmla="*/ 0 w 237"/>
                <a:gd name="T5" fmla="*/ 0 h 350"/>
                <a:gd name="T6" fmla="*/ 0 w 237"/>
                <a:gd name="T7" fmla="*/ 0 h 350"/>
                <a:gd name="T8" fmla="*/ 0 w 237"/>
                <a:gd name="T9" fmla="*/ 0 h 350"/>
                <a:gd name="T10" fmla="*/ 0 w 237"/>
                <a:gd name="T11" fmla="*/ 0 h 350"/>
                <a:gd name="T12" fmla="*/ 0 w 237"/>
                <a:gd name="T13" fmla="*/ 0 h 350"/>
                <a:gd name="T14" fmla="*/ 0 w 237"/>
                <a:gd name="T15" fmla="*/ 0 h 350"/>
                <a:gd name="T16" fmla="*/ 0 w 237"/>
                <a:gd name="T17" fmla="*/ 0 h 350"/>
                <a:gd name="T18" fmla="*/ 0 w 237"/>
                <a:gd name="T19" fmla="*/ 0 h 350"/>
                <a:gd name="T20" fmla="*/ 0 w 237"/>
                <a:gd name="T21" fmla="*/ 0 h 350"/>
                <a:gd name="T22" fmla="*/ 0 w 237"/>
                <a:gd name="T23" fmla="*/ 0 h 350"/>
                <a:gd name="T24" fmla="*/ 0 w 237"/>
                <a:gd name="T25" fmla="*/ 0 h 350"/>
                <a:gd name="T26" fmla="*/ 0 w 237"/>
                <a:gd name="T27" fmla="*/ 0 h 350"/>
                <a:gd name="T28" fmla="*/ 0 w 237"/>
                <a:gd name="T29" fmla="*/ 0 h 350"/>
                <a:gd name="T30" fmla="*/ 0 w 237"/>
                <a:gd name="T31" fmla="*/ 0 h 350"/>
                <a:gd name="T32" fmla="*/ 0 w 237"/>
                <a:gd name="T33" fmla="*/ 0 h 350"/>
                <a:gd name="T34" fmla="*/ 0 w 237"/>
                <a:gd name="T35" fmla="*/ 0 h 350"/>
                <a:gd name="T36" fmla="*/ 0 w 237"/>
                <a:gd name="T37" fmla="*/ 0 h 350"/>
                <a:gd name="T38" fmla="*/ 0 w 237"/>
                <a:gd name="T39" fmla="*/ 0 h 350"/>
                <a:gd name="T40" fmla="*/ 0 w 237"/>
                <a:gd name="T41" fmla="*/ 0 h 350"/>
                <a:gd name="T42" fmla="*/ 0 w 237"/>
                <a:gd name="T43" fmla="*/ 0 h 350"/>
                <a:gd name="T44" fmla="*/ 0 w 237"/>
                <a:gd name="T45" fmla="*/ 0 h 350"/>
                <a:gd name="T46" fmla="*/ 0 w 237"/>
                <a:gd name="T47" fmla="*/ 0 h 350"/>
                <a:gd name="T48" fmla="*/ 0 w 237"/>
                <a:gd name="T49" fmla="*/ 0 h 350"/>
                <a:gd name="T50" fmla="*/ 0 w 237"/>
                <a:gd name="T51" fmla="*/ 0 h 350"/>
                <a:gd name="T52" fmla="*/ 0 w 237"/>
                <a:gd name="T53" fmla="*/ 0 h 350"/>
                <a:gd name="T54" fmla="*/ 0 w 237"/>
                <a:gd name="T55" fmla="*/ 0 h 350"/>
                <a:gd name="T56" fmla="*/ 0 w 237"/>
                <a:gd name="T57" fmla="*/ 0 h 350"/>
                <a:gd name="T58" fmla="*/ 0 w 237"/>
                <a:gd name="T59" fmla="*/ 0 h 350"/>
                <a:gd name="T60" fmla="*/ 0 w 237"/>
                <a:gd name="T61" fmla="*/ 0 h 350"/>
                <a:gd name="T62" fmla="*/ 0 w 237"/>
                <a:gd name="T63" fmla="*/ 0 h 350"/>
                <a:gd name="T64" fmla="*/ 0 w 237"/>
                <a:gd name="T65" fmla="*/ 0 h 350"/>
                <a:gd name="T66" fmla="*/ 0 w 237"/>
                <a:gd name="T67" fmla="*/ 0 h 350"/>
                <a:gd name="T68" fmla="*/ 0 w 237"/>
                <a:gd name="T69" fmla="*/ 0 h 350"/>
                <a:gd name="T70" fmla="*/ 0 w 237"/>
                <a:gd name="T71" fmla="*/ 0 h 350"/>
                <a:gd name="T72" fmla="*/ 0 w 237"/>
                <a:gd name="T73" fmla="*/ 0 h 350"/>
                <a:gd name="T74" fmla="*/ 0 w 237"/>
                <a:gd name="T75" fmla="*/ 0 h 350"/>
                <a:gd name="T76" fmla="*/ 0 w 237"/>
                <a:gd name="T77" fmla="*/ 0 h 350"/>
                <a:gd name="T78" fmla="*/ 0 w 237"/>
                <a:gd name="T79" fmla="*/ 0 h 350"/>
                <a:gd name="T80" fmla="*/ 0 w 237"/>
                <a:gd name="T81" fmla="*/ 0 h 350"/>
                <a:gd name="T82" fmla="*/ 0 w 237"/>
                <a:gd name="T83" fmla="*/ 0 h 350"/>
                <a:gd name="T84" fmla="*/ 0 w 237"/>
                <a:gd name="T85" fmla="*/ 0 h 350"/>
                <a:gd name="T86" fmla="*/ 0 w 237"/>
                <a:gd name="T87" fmla="*/ 0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0"/>
                <a:gd name="T134" fmla="*/ 237 w 237"/>
                <a:gd name="T135" fmla="*/ 350 h 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0">
                  <a:moveTo>
                    <a:pt x="189" y="237"/>
                  </a:moveTo>
                  <a:lnTo>
                    <a:pt x="189" y="229"/>
                  </a:lnTo>
                  <a:lnTo>
                    <a:pt x="188" y="222"/>
                  </a:lnTo>
                  <a:lnTo>
                    <a:pt x="184" y="207"/>
                  </a:lnTo>
                  <a:lnTo>
                    <a:pt x="182" y="200"/>
                  </a:lnTo>
                  <a:lnTo>
                    <a:pt x="178" y="194"/>
                  </a:lnTo>
                  <a:lnTo>
                    <a:pt x="171" y="184"/>
                  </a:lnTo>
                  <a:lnTo>
                    <a:pt x="161" y="176"/>
                  </a:lnTo>
                  <a:lnTo>
                    <a:pt x="149" y="169"/>
                  </a:lnTo>
                  <a:lnTo>
                    <a:pt x="137" y="165"/>
                  </a:lnTo>
                  <a:lnTo>
                    <a:pt x="123" y="164"/>
                  </a:lnTo>
                  <a:lnTo>
                    <a:pt x="114" y="165"/>
                  </a:lnTo>
                  <a:lnTo>
                    <a:pt x="107" y="165"/>
                  </a:lnTo>
                  <a:lnTo>
                    <a:pt x="100" y="167"/>
                  </a:lnTo>
                  <a:lnTo>
                    <a:pt x="93" y="170"/>
                  </a:lnTo>
                  <a:lnTo>
                    <a:pt x="80" y="176"/>
                  </a:lnTo>
                  <a:lnTo>
                    <a:pt x="76" y="179"/>
                  </a:lnTo>
                  <a:lnTo>
                    <a:pt x="71" y="184"/>
                  </a:lnTo>
                  <a:lnTo>
                    <a:pt x="64" y="194"/>
                  </a:lnTo>
                  <a:lnTo>
                    <a:pt x="58" y="207"/>
                  </a:lnTo>
                  <a:lnTo>
                    <a:pt x="54" y="222"/>
                  </a:lnTo>
                  <a:lnTo>
                    <a:pt x="53" y="237"/>
                  </a:lnTo>
                  <a:lnTo>
                    <a:pt x="53" y="246"/>
                  </a:lnTo>
                  <a:lnTo>
                    <a:pt x="54" y="254"/>
                  </a:lnTo>
                  <a:lnTo>
                    <a:pt x="58" y="268"/>
                  </a:lnTo>
                  <a:lnTo>
                    <a:pt x="64" y="281"/>
                  </a:lnTo>
                  <a:lnTo>
                    <a:pt x="71" y="291"/>
                  </a:lnTo>
                  <a:lnTo>
                    <a:pt x="80" y="300"/>
                  </a:lnTo>
                  <a:lnTo>
                    <a:pt x="93" y="306"/>
                  </a:lnTo>
                  <a:lnTo>
                    <a:pt x="106" y="311"/>
                  </a:lnTo>
                  <a:lnTo>
                    <a:pt x="121" y="312"/>
                  </a:lnTo>
                  <a:lnTo>
                    <a:pt x="129" y="311"/>
                  </a:lnTo>
                  <a:lnTo>
                    <a:pt x="136" y="311"/>
                  </a:lnTo>
                  <a:lnTo>
                    <a:pt x="142" y="308"/>
                  </a:lnTo>
                  <a:lnTo>
                    <a:pt x="149" y="306"/>
                  </a:lnTo>
                  <a:lnTo>
                    <a:pt x="160" y="300"/>
                  </a:lnTo>
                  <a:lnTo>
                    <a:pt x="171" y="291"/>
                  </a:lnTo>
                  <a:lnTo>
                    <a:pt x="174" y="287"/>
                  </a:lnTo>
                  <a:lnTo>
                    <a:pt x="178" y="281"/>
                  </a:lnTo>
                  <a:lnTo>
                    <a:pt x="184" y="267"/>
                  </a:lnTo>
                  <a:lnTo>
                    <a:pt x="188" y="253"/>
                  </a:lnTo>
                  <a:lnTo>
                    <a:pt x="189" y="237"/>
                  </a:lnTo>
                  <a:close/>
                  <a:moveTo>
                    <a:pt x="233" y="94"/>
                  </a:moveTo>
                  <a:lnTo>
                    <a:pt x="189" y="94"/>
                  </a:lnTo>
                  <a:lnTo>
                    <a:pt x="186" y="81"/>
                  </a:lnTo>
                  <a:lnTo>
                    <a:pt x="183" y="70"/>
                  </a:lnTo>
                  <a:lnTo>
                    <a:pt x="177" y="61"/>
                  </a:lnTo>
                  <a:lnTo>
                    <a:pt x="171" y="53"/>
                  </a:lnTo>
                  <a:lnTo>
                    <a:pt x="162" y="47"/>
                  </a:lnTo>
                  <a:lnTo>
                    <a:pt x="152" y="43"/>
                  </a:lnTo>
                  <a:lnTo>
                    <a:pt x="141" y="40"/>
                  </a:lnTo>
                  <a:lnTo>
                    <a:pt x="127" y="40"/>
                  </a:lnTo>
                  <a:lnTo>
                    <a:pt x="119" y="40"/>
                  </a:lnTo>
                  <a:lnTo>
                    <a:pt x="111" y="41"/>
                  </a:lnTo>
                  <a:lnTo>
                    <a:pt x="102" y="43"/>
                  </a:lnTo>
                  <a:lnTo>
                    <a:pt x="95" y="47"/>
                  </a:lnTo>
                  <a:lnTo>
                    <a:pt x="88" y="52"/>
                  </a:lnTo>
                  <a:lnTo>
                    <a:pt x="82" y="57"/>
                  </a:lnTo>
                  <a:lnTo>
                    <a:pt x="71" y="70"/>
                  </a:lnTo>
                  <a:lnTo>
                    <a:pt x="62" y="87"/>
                  </a:lnTo>
                  <a:lnTo>
                    <a:pt x="56" y="108"/>
                  </a:lnTo>
                  <a:lnTo>
                    <a:pt x="52" y="132"/>
                  </a:lnTo>
                  <a:lnTo>
                    <a:pt x="49" y="161"/>
                  </a:lnTo>
                  <a:lnTo>
                    <a:pt x="56" y="153"/>
                  </a:lnTo>
                  <a:lnTo>
                    <a:pt x="65" y="146"/>
                  </a:lnTo>
                  <a:lnTo>
                    <a:pt x="83" y="134"/>
                  </a:lnTo>
                  <a:lnTo>
                    <a:pt x="105" y="126"/>
                  </a:lnTo>
                  <a:lnTo>
                    <a:pt x="129" y="124"/>
                  </a:lnTo>
                  <a:lnTo>
                    <a:pt x="139" y="125"/>
                  </a:lnTo>
                  <a:lnTo>
                    <a:pt x="152" y="126"/>
                  </a:lnTo>
                  <a:lnTo>
                    <a:pt x="162" y="129"/>
                  </a:lnTo>
                  <a:lnTo>
                    <a:pt x="172" y="132"/>
                  </a:lnTo>
                  <a:lnTo>
                    <a:pt x="182" y="136"/>
                  </a:lnTo>
                  <a:lnTo>
                    <a:pt x="191" y="142"/>
                  </a:lnTo>
                  <a:lnTo>
                    <a:pt x="198" y="148"/>
                  </a:lnTo>
                  <a:lnTo>
                    <a:pt x="207" y="155"/>
                  </a:lnTo>
                  <a:lnTo>
                    <a:pt x="219" y="171"/>
                  </a:lnTo>
                  <a:lnTo>
                    <a:pt x="225" y="181"/>
                  </a:lnTo>
                  <a:lnTo>
                    <a:pt x="229" y="190"/>
                  </a:lnTo>
                  <a:lnTo>
                    <a:pt x="235" y="212"/>
                  </a:lnTo>
                  <a:lnTo>
                    <a:pt x="237" y="237"/>
                  </a:lnTo>
                  <a:lnTo>
                    <a:pt x="236" y="249"/>
                  </a:lnTo>
                  <a:lnTo>
                    <a:pt x="235" y="261"/>
                  </a:lnTo>
                  <a:lnTo>
                    <a:pt x="232" y="272"/>
                  </a:lnTo>
                  <a:lnTo>
                    <a:pt x="229" y="283"/>
                  </a:lnTo>
                  <a:lnTo>
                    <a:pt x="224" y="293"/>
                  </a:lnTo>
                  <a:lnTo>
                    <a:pt x="219" y="302"/>
                  </a:lnTo>
                  <a:lnTo>
                    <a:pt x="212" y="311"/>
                  </a:lnTo>
                  <a:lnTo>
                    <a:pt x="205" y="319"/>
                  </a:lnTo>
                  <a:lnTo>
                    <a:pt x="189" y="332"/>
                  </a:lnTo>
                  <a:lnTo>
                    <a:pt x="168" y="342"/>
                  </a:lnTo>
                  <a:lnTo>
                    <a:pt x="147" y="348"/>
                  </a:lnTo>
                  <a:lnTo>
                    <a:pt x="121" y="350"/>
                  </a:lnTo>
                  <a:lnTo>
                    <a:pt x="107" y="349"/>
                  </a:lnTo>
                  <a:lnTo>
                    <a:pt x="101" y="349"/>
                  </a:lnTo>
                  <a:lnTo>
                    <a:pt x="94" y="348"/>
                  </a:lnTo>
                  <a:lnTo>
                    <a:pt x="82" y="344"/>
                  </a:lnTo>
                  <a:lnTo>
                    <a:pt x="70" y="340"/>
                  </a:lnTo>
                  <a:lnTo>
                    <a:pt x="59" y="334"/>
                  </a:lnTo>
                  <a:lnTo>
                    <a:pt x="49" y="327"/>
                  </a:lnTo>
                  <a:lnTo>
                    <a:pt x="40" y="319"/>
                  </a:lnTo>
                  <a:lnTo>
                    <a:pt x="31" y="309"/>
                  </a:lnTo>
                  <a:lnTo>
                    <a:pt x="24" y="299"/>
                  </a:lnTo>
                  <a:lnTo>
                    <a:pt x="18" y="287"/>
                  </a:lnTo>
                  <a:lnTo>
                    <a:pt x="8" y="259"/>
                  </a:lnTo>
                  <a:lnTo>
                    <a:pt x="2" y="228"/>
                  </a:lnTo>
                  <a:lnTo>
                    <a:pt x="0" y="190"/>
                  </a:lnTo>
                  <a:lnTo>
                    <a:pt x="1" y="167"/>
                  </a:lnTo>
                  <a:lnTo>
                    <a:pt x="2" y="147"/>
                  </a:lnTo>
                  <a:lnTo>
                    <a:pt x="5" y="126"/>
                  </a:lnTo>
                  <a:lnTo>
                    <a:pt x="9" y="108"/>
                  </a:lnTo>
                  <a:lnTo>
                    <a:pt x="14" y="92"/>
                  </a:lnTo>
                  <a:lnTo>
                    <a:pt x="19" y="76"/>
                  </a:lnTo>
                  <a:lnTo>
                    <a:pt x="23" y="69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8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73" y="13"/>
                  </a:lnTo>
                  <a:lnTo>
                    <a:pt x="85" y="7"/>
                  </a:lnTo>
                  <a:lnTo>
                    <a:pt x="99" y="4"/>
                  </a:lnTo>
                  <a:lnTo>
                    <a:pt x="113" y="1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0" y="2"/>
                  </a:lnTo>
                  <a:lnTo>
                    <a:pt x="171" y="6"/>
                  </a:lnTo>
                  <a:lnTo>
                    <a:pt x="179" y="10"/>
                  </a:lnTo>
                  <a:lnTo>
                    <a:pt x="188" y="14"/>
                  </a:lnTo>
                  <a:lnTo>
                    <a:pt x="203" y="25"/>
                  </a:lnTo>
                  <a:lnTo>
                    <a:pt x="215" y="37"/>
                  </a:lnTo>
                  <a:lnTo>
                    <a:pt x="224" y="54"/>
                  </a:lnTo>
                  <a:lnTo>
                    <a:pt x="231" y="72"/>
                  </a:lnTo>
                  <a:lnTo>
                    <a:pt x="233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5" name="Freeform 119"/>
            <p:cNvSpPr>
              <a:spLocks noEditPoints="1"/>
            </p:cNvSpPr>
            <p:nvPr/>
          </p:nvSpPr>
          <p:spPr bwMode="auto">
            <a:xfrm>
              <a:off x="1467" y="140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6" name="Freeform 120"/>
            <p:cNvSpPr>
              <a:spLocks/>
            </p:cNvSpPr>
            <p:nvPr/>
          </p:nvSpPr>
          <p:spPr bwMode="auto">
            <a:xfrm>
              <a:off x="1365" y="109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7" name="Freeform 121"/>
            <p:cNvSpPr>
              <a:spLocks/>
            </p:cNvSpPr>
            <p:nvPr/>
          </p:nvSpPr>
          <p:spPr bwMode="auto">
            <a:xfrm>
              <a:off x="1413" y="1095"/>
              <a:ext cx="47" cy="66"/>
            </a:xfrm>
            <a:custGeom>
              <a:avLst/>
              <a:gdLst>
                <a:gd name="T0" fmla="*/ 0 w 232"/>
                <a:gd name="T1" fmla="*/ 0 h 331"/>
                <a:gd name="T2" fmla="*/ 0 w 232"/>
                <a:gd name="T3" fmla="*/ 0 h 331"/>
                <a:gd name="T4" fmla="*/ 0 w 232"/>
                <a:gd name="T5" fmla="*/ 0 h 331"/>
                <a:gd name="T6" fmla="*/ 0 w 232"/>
                <a:gd name="T7" fmla="*/ 0 h 331"/>
                <a:gd name="T8" fmla="*/ 0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w 232"/>
                <a:gd name="T15" fmla="*/ 0 h 331"/>
                <a:gd name="T16" fmla="*/ 0 w 232"/>
                <a:gd name="T17" fmla="*/ 0 h 331"/>
                <a:gd name="T18" fmla="*/ 0 w 232"/>
                <a:gd name="T19" fmla="*/ 0 h 331"/>
                <a:gd name="T20" fmla="*/ 0 w 232"/>
                <a:gd name="T21" fmla="*/ 0 h 331"/>
                <a:gd name="T22" fmla="*/ 0 w 232"/>
                <a:gd name="T23" fmla="*/ 0 h 331"/>
                <a:gd name="T24" fmla="*/ 0 w 232"/>
                <a:gd name="T25" fmla="*/ 0 h 331"/>
                <a:gd name="T26" fmla="*/ 0 w 232"/>
                <a:gd name="T27" fmla="*/ 0 h 331"/>
                <a:gd name="T28" fmla="*/ 0 w 232"/>
                <a:gd name="T29" fmla="*/ 0 h 331"/>
                <a:gd name="T30" fmla="*/ 0 w 232"/>
                <a:gd name="T31" fmla="*/ 0 h 331"/>
                <a:gd name="T32" fmla="*/ 0 w 232"/>
                <a:gd name="T33" fmla="*/ 0 h 331"/>
                <a:gd name="T34" fmla="*/ 0 w 232"/>
                <a:gd name="T35" fmla="*/ 0 h 331"/>
                <a:gd name="T36" fmla="*/ 0 w 232"/>
                <a:gd name="T37" fmla="*/ 0 h 331"/>
                <a:gd name="T38" fmla="*/ 0 w 232"/>
                <a:gd name="T39" fmla="*/ 0 h 331"/>
                <a:gd name="T40" fmla="*/ 0 w 232"/>
                <a:gd name="T41" fmla="*/ 0 h 331"/>
                <a:gd name="T42" fmla="*/ 0 w 232"/>
                <a:gd name="T43" fmla="*/ 0 h 331"/>
                <a:gd name="T44" fmla="*/ 0 w 232"/>
                <a:gd name="T45" fmla="*/ 0 h 331"/>
                <a:gd name="T46" fmla="*/ 0 w 232"/>
                <a:gd name="T47" fmla="*/ 0 h 331"/>
                <a:gd name="T48" fmla="*/ 0 w 232"/>
                <a:gd name="T49" fmla="*/ 0 h 331"/>
                <a:gd name="T50" fmla="*/ 0 w 232"/>
                <a:gd name="T51" fmla="*/ 0 h 331"/>
                <a:gd name="T52" fmla="*/ 0 w 232"/>
                <a:gd name="T53" fmla="*/ 0 h 331"/>
                <a:gd name="T54" fmla="*/ 0 w 232"/>
                <a:gd name="T55" fmla="*/ 0 h 3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2"/>
                <a:gd name="T85" fmla="*/ 0 h 331"/>
                <a:gd name="T86" fmla="*/ 232 w 232"/>
                <a:gd name="T87" fmla="*/ 331 h 3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2" h="331">
                  <a:moveTo>
                    <a:pt x="46" y="331"/>
                  </a:moveTo>
                  <a:lnTo>
                    <a:pt x="50" y="312"/>
                  </a:lnTo>
                  <a:lnTo>
                    <a:pt x="53" y="292"/>
                  </a:lnTo>
                  <a:lnTo>
                    <a:pt x="57" y="272"/>
                  </a:lnTo>
                  <a:lnTo>
                    <a:pt x="63" y="253"/>
                  </a:lnTo>
                  <a:lnTo>
                    <a:pt x="68" y="234"/>
                  </a:lnTo>
                  <a:lnTo>
                    <a:pt x="75" y="216"/>
                  </a:lnTo>
                  <a:lnTo>
                    <a:pt x="82" y="198"/>
                  </a:lnTo>
                  <a:lnTo>
                    <a:pt x="91" y="180"/>
                  </a:lnTo>
                  <a:lnTo>
                    <a:pt x="99" y="162"/>
                  </a:lnTo>
                  <a:lnTo>
                    <a:pt x="110" y="145"/>
                  </a:lnTo>
                  <a:lnTo>
                    <a:pt x="120" y="128"/>
                  </a:lnTo>
                  <a:lnTo>
                    <a:pt x="132" y="111"/>
                  </a:lnTo>
                  <a:lnTo>
                    <a:pt x="157" y="77"/>
                  </a:lnTo>
                  <a:lnTo>
                    <a:pt x="18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41"/>
                  </a:lnTo>
                  <a:lnTo>
                    <a:pt x="204" y="74"/>
                  </a:lnTo>
                  <a:lnTo>
                    <a:pt x="180" y="106"/>
                  </a:lnTo>
                  <a:lnTo>
                    <a:pt x="158" y="141"/>
                  </a:lnTo>
                  <a:lnTo>
                    <a:pt x="140" y="176"/>
                  </a:lnTo>
                  <a:lnTo>
                    <a:pt x="124" y="213"/>
                  </a:lnTo>
                  <a:lnTo>
                    <a:pt x="111" y="252"/>
                  </a:lnTo>
                  <a:lnTo>
                    <a:pt x="102" y="290"/>
                  </a:lnTo>
                  <a:lnTo>
                    <a:pt x="96" y="331"/>
                  </a:lnTo>
                  <a:lnTo>
                    <a:pt x="46" y="3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8" name="Freeform 122"/>
            <p:cNvSpPr>
              <a:spLocks noEditPoints="1"/>
            </p:cNvSpPr>
            <p:nvPr/>
          </p:nvSpPr>
          <p:spPr bwMode="auto">
            <a:xfrm>
              <a:off x="1467" y="109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6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59" name="Line 123"/>
            <p:cNvSpPr>
              <a:spLocks noChangeShapeType="1"/>
            </p:cNvSpPr>
            <p:nvPr/>
          </p:nvSpPr>
          <p:spPr bwMode="auto">
            <a:xfrm>
              <a:off x="1548" y="329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0" name="Line 124"/>
            <p:cNvSpPr>
              <a:spLocks noChangeShapeType="1"/>
            </p:cNvSpPr>
            <p:nvPr/>
          </p:nvSpPr>
          <p:spPr bwMode="auto">
            <a:xfrm>
              <a:off x="1548" y="329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1" name="Line 125"/>
            <p:cNvSpPr>
              <a:spLocks noChangeShapeType="1"/>
            </p:cNvSpPr>
            <p:nvPr/>
          </p:nvSpPr>
          <p:spPr bwMode="auto">
            <a:xfrm>
              <a:off x="1548" y="323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2" name="Line 126"/>
            <p:cNvSpPr>
              <a:spLocks noChangeShapeType="1"/>
            </p:cNvSpPr>
            <p:nvPr/>
          </p:nvSpPr>
          <p:spPr bwMode="auto">
            <a:xfrm>
              <a:off x="1548" y="317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3" name="Line 127"/>
            <p:cNvSpPr>
              <a:spLocks noChangeShapeType="1"/>
            </p:cNvSpPr>
            <p:nvPr/>
          </p:nvSpPr>
          <p:spPr bwMode="auto">
            <a:xfrm>
              <a:off x="1548" y="310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4" name="Line 128"/>
            <p:cNvSpPr>
              <a:spLocks noChangeShapeType="1"/>
            </p:cNvSpPr>
            <p:nvPr/>
          </p:nvSpPr>
          <p:spPr bwMode="auto">
            <a:xfrm>
              <a:off x="1548" y="304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5" name="Line 129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6" name="Line 130"/>
            <p:cNvSpPr>
              <a:spLocks noChangeShapeType="1"/>
            </p:cNvSpPr>
            <p:nvPr/>
          </p:nvSpPr>
          <p:spPr bwMode="auto">
            <a:xfrm>
              <a:off x="1548" y="298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7" name="Line 131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8" name="Line 132"/>
            <p:cNvSpPr>
              <a:spLocks noChangeShapeType="1"/>
            </p:cNvSpPr>
            <p:nvPr/>
          </p:nvSpPr>
          <p:spPr bwMode="auto">
            <a:xfrm>
              <a:off x="1548" y="292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69" name="Line 133"/>
            <p:cNvSpPr>
              <a:spLocks noChangeShapeType="1"/>
            </p:cNvSpPr>
            <p:nvPr/>
          </p:nvSpPr>
          <p:spPr bwMode="auto">
            <a:xfrm>
              <a:off x="1548" y="286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0" name="Line 134"/>
            <p:cNvSpPr>
              <a:spLocks noChangeShapeType="1"/>
            </p:cNvSpPr>
            <p:nvPr/>
          </p:nvSpPr>
          <p:spPr bwMode="auto">
            <a:xfrm>
              <a:off x="1548" y="279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1" name="Line 135"/>
            <p:cNvSpPr>
              <a:spLocks noChangeShapeType="1"/>
            </p:cNvSpPr>
            <p:nvPr/>
          </p:nvSpPr>
          <p:spPr bwMode="auto">
            <a:xfrm>
              <a:off x="1548" y="273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2" name="Line 136"/>
            <p:cNvSpPr>
              <a:spLocks noChangeShapeType="1"/>
            </p:cNvSpPr>
            <p:nvPr/>
          </p:nvSpPr>
          <p:spPr bwMode="auto">
            <a:xfrm>
              <a:off x="1548" y="267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3" name="Line 137"/>
            <p:cNvSpPr>
              <a:spLocks noChangeShapeType="1"/>
            </p:cNvSpPr>
            <p:nvPr/>
          </p:nvSpPr>
          <p:spPr bwMode="auto">
            <a:xfrm>
              <a:off x="1548" y="267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4" name="Line 138"/>
            <p:cNvSpPr>
              <a:spLocks noChangeShapeType="1"/>
            </p:cNvSpPr>
            <p:nvPr/>
          </p:nvSpPr>
          <p:spPr bwMode="auto">
            <a:xfrm>
              <a:off x="1548" y="267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5" name="Line 139"/>
            <p:cNvSpPr>
              <a:spLocks noChangeShapeType="1"/>
            </p:cNvSpPr>
            <p:nvPr/>
          </p:nvSpPr>
          <p:spPr bwMode="auto">
            <a:xfrm>
              <a:off x="1548" y="261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6" name="Line 140"/>
            <p:cNvSpPr>
              <a:spLocks noChangeShapeType="1"/>
            </p:cNvSpPr>
            <p:nvPr/>
          </p:nvSpPr>
          <p:spPr bwMode="auto">
            <a:xfrm>
              <a:off x="1548" y="255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7" name="Line 141"/>
            <p:cNvSpPr>
              <a:spLocks noChangeShapeType="1"/>
            </p:cNvSpPr>
            <p:nvPr/>
          </p:nvSpPr>
          <p:spPr bwMode="auto">
            <a:xfrm>
              <a:off x="1548" y="248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8" name="Line 142"/>
            <p:cNvSpPr>
              <a:spLocks noChangeShapeType="1"/>
            </p:cNvSpPr>
            <p:nvPr/>
          </p:nvSpPr>
          <p:spPr bwMode="auto">
            <a:xfrm>
              <a:off x="1548" y="242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79" name="Line 143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0" name="Line 144"/>
            <p:cNvSpPr>
              <a:spLocks noChangeShapeType="1"/>
            </p:cNvSpPr>
            <p:nvPr/>
          </p:nvSpPr>
          <p:spPr bwMode="auto">
            <a:xfrm>
              <a:off x="1548" y="236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1" name="Line 145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2" name="Line 146"/>
            <p:cNvSpPr>
              <a:spLocks noChangeShapeType="1"/>
            </p:cNvSpPr>
            <p:nvPr/>
          </p:nvSpPr>
          <p:spPr bwMode="auto">
            <a:xfrm>
              <a:off x="1548" y="230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3" name="Line 147"/>
            <p:cNvSpPr>
              <a:spLocks noChangeShapeType="1"/>
            </p:cNvSpPr>
            <p:nvPr/>
          </p:nvSpPr>
          <p:spPr bwMode="auto">
            <a:xfrm>
              <a:off x="1548" y="224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4" name="Line 148"/>
            <p:cNvSpPr>
              <a:spLocks noChangeShapeType="1"/>
            </p:cNvSpPr>
            <p:nvPr/>
          </p:nvSpPr>
          <p:spPr bwMode="auto">
            <a:xfrm>
              <a:off x="1548" y="217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5" name="Line 149"/>
            <p:cNvSpPr>
              <a:spLocks noChangeShapeType="1"/>
            </p:cNvSpPr>
            <p:nvPr/>
          </p:nvSpPr>
          <p:spPr bwMode="auto">
            <a:xfrm>
              <a:off x="1548" y="211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6" name="Line 150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7" name="Line 151"/>
            <p:cNvSpPr>
              <a:spLocks noChangeShapeType="1"/>
            </p:cNvSpPr>
            <p:nvPr/>
          </p:nvSpPr>
          <p:spPr bwMode="auto">
            <a:xfrm>
              <a:off x="1548" y="205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8" name="Line 152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89" name="Line 153"/>
            <p:cNvSpPr>
              <a:spLocks noChangeShapeType="1"/>
            </p:cNvSpPr>
            <p:nvPr/>
          </p:nvSpPr>
          <p:spPr bwMode="auto">
            <a:xfrm>
              <a:off x="1548" y="199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0" name="Line 154"/>
            <p:cNvSpPr>
              <a:spLocks noChangeShapeType="1"/>
            </p:cNvSpPr>
            <p:nvPr/>
          </p:nvSpPr>
          <p:spPr bwMode="auto">
            <a:xfrm>
              <a:off x="1548" y="193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1" name="Line 155"/>
            <p:cNvSpPr>
              <a:spLocks noChangeShapeType="1"/>
            </p:cNvSpPr>
            <p:nvPr/>
          </p:nvSpPr>
          <p:spPr bwMode="auto">
            <a:xfrm>
              <a:off x="1548" y="186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2" name="Line 156"/>
            <p:cNvSpPr>
              <a:spLocks noChangeShapeType="1"/>
            </p:cNvSpPr>
            <p:nvPr/>
          </p:nvSpPr>
          <p:spPr bwMode="auto">
            <a:xfrm>
              <a:off x="1548" y="180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3" name="Line 157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4" name="Line 158"/>
            <p:cNvSpPr>
              <a:spLocks noChangeShapeType="1"/>
            </p:cNvSpPr>
            <p:nvPr/>
          </p:nvSpPr>
          <p:spPr bwMode="auto">
            <a:xfrm>
              <a:off x="1548" y="174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5" name="Line 159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6" name="Line 160"/>
            <p:cNvSpPr>
              <a:spLocks noChangeShapeType="1"/>
            </p:cNvSpPr>
            <p:nvPr/>
          </p:nvSpPr>
          <p:spPr bwMode="auto">
            <a:xfrm>
              <a:off x="1548" y="168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7" name="Line 161"/>
            <p:cNvSpPr>
              <a:spLocks noChangeShapeType="1"/>
            </p:cNvSpPr>
            <p:nvPr/>
          </p:nvSpPr>
          <p:spPr bwMode="auto">
            <a:xfrm>
              <a:off x="1548" y="162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8" name="Line 162"/>
            <p:cNvSpPr>
              <a:spLocks noChangeShapeType="1"/>
            </p:cNvSpPr>
            <p:nvPr/>
          </p:nvSpPr>
          <p:spPr bwMode="auto">
            <a:xfrm>
              <a:off x="1548" y="155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99" name="Line 163"/>
            <p:cNvSpPr>
              <a:spLocks noChangeShapeType="1"/>
            </p:cNvSpPr>
            <p:nvPr/>
          </p:nvSpPr>
          <p:spPr bwMode="auto">
            <a:xfrm>
              <a:off x="1548" y="149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0" name="Line 164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1" name="Line 165"/>
            <p:cNvSpPr>
              <a:spLocks noChangeShapeType="1"/>
            </p:cNvSpPr>
            <p:nvPr/>
          </p:nvSpPr>
          <p:spPr bwMode="auto">
            <a:xfrm>
              <a:off x="1548" y="143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2" name="Line 166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3" name="Line 167"/>
            <p:cNvSpPr>
              <a:spLocks noChangeShapeType="1"/>
            </p:cNvSpPr>
            <p:nvPr/>
          </p:nvSpPr>
          <p:spPr bwMode="auto">
            <a:xfrm>
              <a:off x="1548" y="137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4" name="Line 168"/>
            <p:cNvSpPr>
              <a:spLocks noChangeShapeType="1"/>
            </p:cNvSpPr>
            <p:nvPr/>
          </p:nvSpPr>
          <p:spPr bwMode="auto">
            <a:xfrm>
              <a:off x="1548" y="131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5" name="Line 169"/>
            <p:cNvSpPr>
              <a:spLocks noChangeShapeType="1"/>
            </p:cNvSpPr>
            <p:nvPr/>
          </p:nvSpPr>
          <p:spPr bwMode="auto">
            <a:xfrm>
              <a:off x="1548" y="124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6" name="Line 170"/>
            <p:cNvSpPr>
              <a:spLocks noChangeShapeType="1"/>
            </p:cNvSpPr>
            <p:nvPr/>
          </p:nvSpPr>
          <p:spPr bwMode="auto">
            <a:xfrm>
              <a:off x="1548" y="118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7" name="Line 171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8" name="Line 172"/>
            <p:cNvSpPr>
              <a:spLocks noChangeShapeType="1"/>
            </p:cNvSpPr>
            <p:nvPr/>
          </p:nvSpPr>
          <p:spPr bwMode="auto">
            <a:xfrm>
              <a:off x="1548" y="112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809" name="Line 173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9636" name="Text Box 174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69637" name="Text Box 175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69638" name="Text Box 176"/>
          <p:cNvSpPr txBox="1">
            <a:spLocks noChangeArrowheads="1"/>
          </p:cNvSpPr>
          <p:nvPr/>
        </p:nvSpPr>
        <p:spPr bwMode="auto">
          <a:xfrm>
            <a:off x="4038600" y="5638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  <p:sp>
        <p:nvSpPr>
          <p:cNvPr id="69639" name="Text Box 177"/>
          <p:cNvSpPr txBox="1">
            <a:spLocks noChangeArrowheads="1"/>
          </p:cNvSpPr>
          <p:nvPr/>
        </p:nvSpPr>
        <p:spPr bwMode="auto">
          <a:xfrm>
            <a:off x="457200" y="6019800"/>
            <a:ext cx="2743200" cy="369888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rgbClr val="0066FF"/>
                </a:solidFill>
              </a:rPr>
              <a:t>(Polinômio)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0659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Conector reto 4"/>
          <p:cNvCxnSpPr/>
          <p:nvPr/>
        </p:nvCxnSpPr>
        <p:spPr>
          <a:xfrm rot="5400000">
            <a:off x="3357562" y="3357563"/>
            <a:ext cx="3001963" cy="1588"/>
          </a:xfrm>
          <a:prstGeom prst="line">
            <a:avLst/>
          </a:prstGeom>
          <a:ln w="3810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33" name="CaixaDeTexto 5"/>
          <p:cNvSpPr txBox="1">
            <a:spLocks noChangeArrowheads="1"/>
          </p:cNvSpPr>
          <p:nvPr/>
        </p:nvSpPr>
        <p:spPr bwMode="auto">
          <a:xfrm>
            <a:off x="4214813" y="1785938"/>
            <a:ext cx="5715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400">
                <a:sym typeface="Wingdings 2" panose="05020102010507070707" pitchFamily="18" charset="2"/>
              </a:rPr>
              <a:t></a:t>
            </a:r>
            <a:endParaRPr lang="pt-BR" altLang="pt-BR" sz="4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56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57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58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59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60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74761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</a:pPr>
            <a:r>
              <a:rPr lang="pt-BR" sz="8000" b="1">
                <a:solidFill>
                  <a:srgbClr val="FF9900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</a:pPr>
            <a:r>
              <a:rPr 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75780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5C"/>
              </a:gs>
            </a:gsLst>
            <a:path path="rect">
              <a:fillToRect l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3" name="Group 3"/>
          <p:cNvGrpSpPr>
            <a:grpSpLocks/>
          </p:cNvGrpSpPr>
          <p:nvPr/>
        </p:nvGrpSpPr>
        <p:grpSpPr bwMode="auto">
          <a:xfrm>
            <a:off x="454025" y="1071563"/>
            <a:ext cx="7975600" cy="5500687"/>
            <a:chOff x="514" y="1541"/>
            <a:chExt cx="3554" cy="2781"/>
          </a:xfrm>
        </p:grpSpPr>
        <p:grpSp>
          <p:nvGrpSpPr>
            <p:cNvPr id="76805" name="Group 4"/>
            <p:cNvGrpSpPr>
              <a:grpSpLocks/>
            </p:cNvGrpSpPr>
            <p:nvPr/>
          </p:nvGrpSpPr>
          <p:grpSpPr bwMode="auto">
            <a:xfrm>
              <a:off x="514" y="2040"/>
              <a:ext cx="3553" cy="2282"/>
              <a:chOff x="514" y="2040"/>
              <a:chExt cx="3553" cy="2282"/>
            </a:xfrm>
          </p:grpSpPr>
          <p:sp>
            <p:nvSpPr>
              <p:cNvPr id="76914" name="Freeform 5"/>
              <p:cNvSpPr>
                <a:spLocks/>
              </p:cNvSpPr>
              <p:nvPr/>
            </p:nvSpPr>
            <p:spPr bwMode="auto">
              <a:xfrm>
                <a:off x="716" y="3926"/>
                <a:ext cx="3351" cy="57"/>
              </a:xfrm>
              <a:custGeom>
                <a:avLst/>
                <a:gdLst>
                  <a:gd name="T0" fmla="*/ 0 w 13405"/>
                  <a:gd name="T1" fmla="*/ 0 h 227"/>
                  <a:gd name="T2" fmla="*/ 0 w 13405"/>
                  <a:gd name="T3" fmla="*/ 0 h 227"/>
                  <a:gd name="T4" fmla="*/ 0 w 13405"/>
                  <a:gd name="T5" fmla="*/ 0 h 227"/>
                  <a:gd name="T6" fmla="*/ 0 w 13405"/>
                  <a:gd name="T7" fmla="*/ 0 h 227"/>
                  <a:gd name="T8" fmla="*/ 0 w 13405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05"/>
                  <a:gd name="T16" fmla="*/ 0 h 227"/>
                  <a:gd name="T17" fmla="*/ 13405 w 13405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05" h="227">
                    <a:moveTo>
                      <a:pt x="0" y="227"/>
                    </a:moveTo>
                    <a:lnTo>
                      <a:pt x="13179" y="227"/>
                    </a:lnTo>
                    <a:lnTo>
                      <a:pt x="13405" y="0"/>
                    </a:lnTo>
                    <a:lnTo>
                      <a:pt x="226" y="0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15" name="Freeform 6"/>
              <p:cNvSpPr>
                <a:spLocks/>
              </p:cNvSpPr>
              <p:nvPr/>
            </p:nvSpPr>
            <p:spPr bwMode="auto">
              <a:xfrm>
                <a:off x="716" y="2040"/>
                <a:ext cx="56" cy="1943"/>
              </a:xfrm>
              <a:custGeom>
                <a:avLst/>
                <a:gdLst>
                  <a:gd name="T0" fmla="*/ 0 w 226"/>
                  <a:gd name="T1" fmla="*/ 0 h 7773"/>
                  <a:gd name="T2" fmla="*/ 0 w 226"/>
                  <a:gd name="T3" fmla="*/ 0 h 7773"/>
                  <a:gd name="T4" fmla="*/ 0 w 226"/>
                  <a:gd name="T5" fmla="*/ 0 h 7773"/>
                  <a:gd name="T6" fmla="*/ 0 w 226"/>
                  <a:gd name="T7" fmla="*/ 0 h 7773"/>
                  <a:gd name="T8" fmla="*/ 0 w 226"/>
                  <a:gd name="T9" fmla="*/ 0 h 7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7773"/>
                  <a:gd name="T17" fmla="*/ 226 w 226"/>
                  <a:gd name="T18" fmla="*/ 7773 h 7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7773">
                    <a:moveTo>
                      <a:pt x="226" y="0"/>
                    </a:moveTo>
                    <a:lnTo>
                      <a:pt x="0" y="226"/>
                    </a:lnTo>
                    <a:lnTo>
                      <a:pt x="0" y="7773"/>
                    </a:lnTo>
                    <a:lnTo>
                      <a:pt x="226" y="754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16" name="Rectangle 7"/>
              <p:cNvSpPr>
                <a:spLocks noChangeArrowheads="1"/>
              </p:cNvSpPr>
              <p:nvPr/>
            </p:nvSpPr>
            <p:spPr bwMode="auto">
              <a:xfrm>
                <a:off x="772" y="2040"/>
                <a:ext cx="3295" cy="1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6917" name="Line 8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18" name="Line 9"/>
              <p:cNvSpPr>
                <a:spLocks noChangeShapeType="1"/>
              </p:cNvSpPr>
              <p:nvPr/>
            </p:nvSpPr>
            <p:spPr bwMode="auto">
              <a:xfrm flipV="1"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19" name="Line 10"/>
              <p:cNvSpPr>
                <a:spLocks noChangeShapeType="1"/>
              </p:cNvSpPr>
              <p:nvPr/>
            </p:nvSpPr>
            <p:spPr bwMode="auto">
              <a:xfrm flipV="1">
                <a:off x="89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0" name="Line 11"/>
              <p:cNvSpPr>
                <a:spLocks noChangeShapeType="1"/>
              </p:cNvSpPr>
              <p:nvPr/>
            </p:nvSpPr>
            <p:spPr bwMode="auto">
              <a:xfrm flipV="1">
                <a:off x="95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1" name="Line 12"/>
              <p:cNvSpPr>
                <a:spLocks noChangeShapeType="1"/>
              </p:cNvSpPr>
              <p:nvPr/>
            </p:nvSpPr>
            <p:spPr bwMode="auto">
              <a:xfrm flipV="1">
                <a:off x="108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2" name="Line 13"/>
              <p:cNvSpPr>
                <a:spLocks noChangeShapeType="1"/>
              </p:cNvSpPr>
              <p:nvPr/>
            </p:nvSpPr>
            <p:spPr bwMode="auto">
              <a:xfrm flipV="1">
                <a:off x="113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3" name="Line 14"/>
              <p:cNvSpPr>
                <a:spLocks noChangeShapeType="1"/>
              </p:cNvSpPr>
              <p:nvPr/>
            </p:nvSpPr>
            <p:spPr bwMode="auto">
              <a:xfrm flipV="1">
                <a:off x="126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4" name="Line 15"/>
              <p:cNvSpPr>
                <a:spLocks noChangeShapeType="1"/>
              </p:cNvSpPr>
              <p:nvPr/>
            </p:nvSpPr>
            <p:spPr bwMode="auto">
              <a:xfrm flipV="1">
                <a:off x="132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5" name="Line 16"/>
              <p:cNvSpPr>
                <a:spLocks noChangeShapeType="1"/>
              </p:cNvSpPr>
              <p:nvPr/>
            </p:nvSpPr>
            <p:spPr bwMode="auto">
              <a:xfrm flipV="1">
                <a:off x="144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6" name="Line 17"/>
              <p:cNvSpPr>
                <a:spLocks noChangeShapeType="1"/>
              </p:cNvSpPr>
              <p:nvPr/>
            </p:nvSpPr>
            <p:spPr bwMode="auto">
              <a:xfrm flipV="1">
                <a:off x="150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7" name="Line 18"/>
              <p:cNvSpPr>
                <a:spLocks noChangeShapeType="1"/>
              </p:cNvSpPr>
              <p:nvPr/>
            </p:nvSpPr>
            <p:spPr bwMode="auto">
              <a:xfrm flipV="1">
                <a:off x="163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8" name="Line 19"/>
              <p:cNvSpPr>
                <a:spLocks noChangeShapeType="1"/>
              </p:cNvSpPr>
              <p:nvPr/>
            </p:nvSpPr>
            <p:spPr bwMode="auto">
              <a:xfrm flipV="1">
                <a:off x="168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29" name="Line 20"/>
              <p:cNvSpPr>
                <a:spLocks noChangeShapeType="1"/>
              </p:cNvSpPr>
              <p:nvPr/>
            </p:nvSpPr>
            <p:spPr bwMode="auto">
              <a:xfrm flipV="1">
                <a:off x="181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0" name="Line 21"/>
              <p:cNvSpPr>
                <a:spLocks noChangeShapeType="1"/>
              </p:cNvSpPr>
              <p:nvPr/>
            </p:nvSpPr>
            <p:spPr bwMode="auto">
              <a:xfrm flipV="1">
                <a:off x="187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1" name="Line 22"/>
              <p:cNvSpPr>
                <a:spLocks noChangeShapeType="1"/>
              </p:cNvSpPr>
              <p:nvPr/>
            </p:nvSpPr>
            <p:spPr bwMode="auto">
              <a:xfrm flipV="1">
                <a:off x="199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2" name="Line 23"/>
              <p:cNvSpPr>
                <a:spLocks noChangeShapeType="1"/>
              </p:cNvSpPr>
              <p:nvPr/>
            </p:nvSpPr>
            <p:spPr bwMode="auto">
              <a:xfrm flipV="1">
                <a:off x="205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3" name="Line 24"/>
              <p:cNvSpPr>
                <a:spLocks noChangeShapeType="1"/>
              </p:cNvSpPr>
              <p:nvPr/>
            </p:nvSpPr>
            <p:spPr bwMode="auto">
              <a:xfrm flipV="1">
                <a:off x="2180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4" name="Line 25"/>
              <p:cNvSpPr>
                <a:spLocks noChangeShapeType="1"/>
              </p:cNvSpPr>
              <p:nvPr/>
            </p:nvSpPr>
            <p:spPr bwMode="auto">
              <a:xfrm flipV="1">
                <a:off x="2237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5" name="Line 26"/>
              <p:cNvSpPr>
                <a:spLocks noChangeShapeType="1"/>
              </p:cNvSpPr>
              <p:nvPr/>
            </p:nvSpPr>
            <p:spPr bwMode="auto">
              <a:xfrm flipV="1">
                <a:off x="2363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6" name="Line 27"/>
              <p:cNvSpPr>
                <a:spLocks noChangeShapeType="1"/>
              </p:cNvSpPr>
              <p:nvPr/>
            </p:nvSpPr>
            <p:spPr bwMode="auto">
              <a:xfrm flipV="1">
                <a:off x="2420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7" name="Line 28"/>
              <p:cNvSpPr>
                <a:spLocks noChangeShapeType="1"/>
              </p:cNvSpPr>
              <p:nvPr/>
            </p:nvSpPr>
            <p:spPr bwMode="auto">
              <a:xfrm flipV="1">
                <a:off x="254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8" name="Line 29"/>
              <p:cNvSpPr>
                <a:spLocks noChangeShapeType="1"/>
              </p:cNvSpPr>
              <p:nvPr/>
            </p:nvSpPr>
            <p:spPr bwMode="auto">
              <a:xfrm flipV="1">
                <a:off x="260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39" name="Line 30"/>
              <p:cNvSpPr>
                <a:spLocks noChangeShapeType="1"/>
              </p:cNvSpPr>
              <p:nvPr/>
            </p:nvSpPr>
            <p:spPr bwMode="auto">
              <a:xfrm flipV="1">
                <a:off x="272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0" name="Line 31"/>
              <p:cNvSpPr>
                <a:spLocks noChangeShapeType="1"/>
              </p:cNvSpPr>
              <p:nvPr/>
            </p:nvSpPr>
            <p:spPr bwMode="auto">
              <a:xfrm flipV="1">
                <a:off x="278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1" name="Line 32"/>
              <p:cNvSpPr>
                <a:spLocks noChangeShapeType="1"/>
              </p:cNvSpPr>
              <p:nvPr/>
            </p:nvSpPr>
            <p:spPr bwMode="auto">
              <a:xfrm flipV="1">
                <a:off x="291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2" name="Line 33"/>
              <p:cNvSpPr>
                <a:spLocks noChangeShapeType="1"/>
              </p:cNvSpPr>
              <p:nvPr/>
            </p:nvSpPr>
            <p:spPr bwMode="auto">
              <a:xfrm flipV="1">
                <a:off x="296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3" name="Line 34"/>
              <p:cNvSpPr>
                <a:spLocks noChangeShapeType="1"/>
              </p:cNvSpPr>
              <p:nvPr/>
            </p:nvSpPr>
            <p:spPr bwMode="auto">
              <a:xfrm flipV="1">
                <a:off x="309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4" name="Line 35"/>
              <p:cNvSpPr>
                <a:spLocks noChangeShapeType="1"/>
              </p:cNvSpPr>
              <p:nvPr/>
            </p:nvSpPr>
            <p:spPr bwMode="auto">
              <a:xfrm flipV="1">
                <a:off x="315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5" name="Line 36"/>
              <p:cNvSpPr>
                <a:spLocks noChangeShapeType="1"/>
              </p:cNvSpPr>
              <p:nvPr/>
            </p:nvSpPr>
            <p:spPr bwMode="auto">
              <a:xfrm flipV="1">
                <a:off x="327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6" name="Line 37"/>
              <p:cNvSpPr>
                <a:spLocks noChangeShapeType="1"/>
              </p:cNvSpPr>
              <p:nvPr/>
            </p:nvSpPr>
            <p:spPr bwMode="auto">
              <a:xfrm flipV="1">
                <a:off x="333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7" name="Line 38"/>
              <p:cNvSpPr>
                <a:spLocks noChangeShapeType="1"/>
              </p:cNvSpPr>
              <p:nvPr/>
            </p:nvSpPr>
            <p:spPr bwMode="auto">
              <a:xfrm flipV="1">
                <a:off x="346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8" name="Line 39"/>
              <p:cNvSpPr>
                <a:spLocks noChangeShapeType="1"/>
              </p:cNvSpPr>
              <p:nvPr/>
            </p:nvSpPr>
            <p:spPr bwMode="auto">
              <a:xfrm flipV="1">
                <a:off x="351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49" name="Line 40"/>
              <p:cNvSpPr>
                <a:spLocks noChangeShapeType="1"/>
              </p:cNvSpPr>
              <p:nvPr/>
            </p:nvSpPr>
            <p:spPr bwMode="auto">
              <a:xfrm flipV="1">
                <a:off x="364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0" name="Line 41"/>
              <p:cNvSpPr>
                <a:spLocks noChangeShapeType="1"/>
              </p:cNvSpPr>
              <p:nvPr/>
            </p:nvSpPr>
            <p:spPr bwMode="auto">
              <a:xfrm flipV="1">
                <a:off x="370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1" name="Line 42"/>
              <p:cNvSpPr>
                <a:spLocks noChangeShapeType="1"/>
              </p:cNvSpPr>
              <p:nvPr/>
            </p:nvSpPr>
            <p:spPr bwMode="auto">
              <a:xfrm flipV="1">
                <a:off x="382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2" name="Line 43"/>
              <p:cNvSpPr>
                <a:spLocks noChangeShapeType="1"/>
              </p:cNvSpPr>
              <p:nvPr/>
            </p:nvSpPr>
            <p:spPr bwMode="auto">
              <a:xfrm flipV="1">
                <a:off x="388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3" name="Line 44"/>
              <p:cNvSpPr>
                <a:spLocks noChangeShapeType="1"/>
              </p:cNvSpPr>
              <p:nvPr/>
            </p:nvSpPr>
            <p:spPr bwMode="auto">
              <a:xfrm flipV="1">
                <a:off x="716" y="3808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4" name="Line 45"/>
              <p:cNvSpPr>
                <a:spLocks noChangeShapeType="1"/>
              </p:cNvSpPr>
              <p:nvPr/>
            </p:nvSpPr>
            <p:spPr bwMode="auto">
              <a:xfrm>
                <a:off x="772" y="380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5" name="Line 46"/>
              <p:cNvSpPr>
                <a:spLocks noChangeShapeType="1"/>
              </p:cNvSpPr>
              <p:nvPr/>
            </p:nvSpPr>
            <p:spPr bwMode="auto">
              <a:xfrm flipV="1">
                <a:off x="716" y="3690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6" name="Line 47"/>
              <p:cNvSpPr>
                <a:spLocks noChangeShapeType="1"/>
              </p:cNvSpPr>
              <p:nvPr/>
            </p:nvSpPr>
            <p:spPr bwMode="auto">
              <a:xfrm>
                <a:off x="772" y="369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7" name="Line 48"/>
              <p:cNvSpPr>
                <a:spLocks noChangeShapeType="1"/>
              </p:cNvSpPr>
              <p:nvPr/>
            </p:nvSpPr>
            <p:spPr bwMode="auto">
              <a:xfrm flipV="1">
                <a:off x="716" y="3572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8" name="Line 49"/>
              <p:cNvSpPr>
                <a:spLocks noChangeShapeType="1"/>
              </p:cNvSpPr>
              <p:nvPr/>
            </p:nvSpPr>
            <p:spPr bwMode="auto">
              <a:xfrm>
                <a:off x="772" y="357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59" name="Line 50"/>
              <p:cNvSpPr>
                <a:spLocks noChangeShapeType="1"/>
              </p:cNvSpPr>
              <p:nvPr/>
            </p:nvSpPr>
            <p:spPr bwMode="auto">
              <a:xfrm flipV="1">
                <a:off x="716" y="3455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0" name="Line 51"/>
              <p:cNvSpPr>
                <a:spLocks noChangeShapeType="1"/>
              </p:cNvSpPr>
              <p:nvPr/>
            </p:nvSpPr>
            <p:spPr bwMode="auto">
              <a:xfrm>
                <a:off x="772" y="345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1" name="Line 52"/>
              <p:cNvSpPr>
                <a:spLocks noChangeShapeType="1"/>
              </p:cNvSpPr>
              <p:nvPr/>
            </p:nvSpPr>
            <p:spPr bwMode="auto">
              <a:xfrm flipV="1">
                <a:off x="716" y="3337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2" name="Line 53"/>
              <p:cNvSpPr>
                <a:spLocks noChangeShapeType="1"/>
              </p:cNvSpPr>
              <p:nvPr/>
            </p:nvSpPr>
            <p:spPr bwMode="auto">
              <a:xfrm>
                <a:off x="772" y="333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3" name="Line 54"/>
              <p:cNvSpPr>
                <a:spLocks noChangeShapeType="1"/>
              </p:cNvSpPr>
              <p:nvPr/>
            </p:nvSpPr>
            <p:spPr bwMode="auto">
              <a:xfrm flipV="1">
                <a:off x="716" y="3219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4" name="Line 55"/>
              <p:cNvSpPr>
                <a:spLocks noChangeShapeType="1"/>
              </p:cNvSpPr>
              <p:nvPr/>
            </p:nvSpPr>
            <p:spPr bwMode="auto">
              <a:xfrm>
                <a:off x="772" y="321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5" name="Line 56"/>
              <p:cNvSpPr>
                <a:spLocks noChangeShapeType="1"/>
              </p:cNvSpPr>
              <p:nvPr/>
            </p:nvSpPr>
            <p:spPr bwMode="auto">
              <a:xfrm flipV="1">
                <a:off x="716" y="3101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6" name="Line 57"/>
              <p:cNvSpPr>
                <a:spLocks noChangeShapeType="1"/>
              </p:cNvSpPr>
              <p:nvPr/>
            </p:nvSpPr>
            <p:spPr bwMode="auto">
              <a:xfrm>
                <a:off x="772" y="3101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7" name="Line 58"/>
              <p:cNvSpPr>
                <a:spLocks noChangeShapeType="1"/>
              </p:cNvSpPr>
              <p:nvPr/>
            </p:nvSpPr>
            <p:spPr bwMode="auto">
              <a:xfrm flipV="1">
                <a:off x="716" y="2983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8" name="Line 59"/>
              <p:cNvSpPr>
                <a:spLocks noChangeShapeType="1"/>
              </p:cNvSpPr>
              <p:nvPr/>
            </p:nvSpPr>
            <p:spPr bwMode="auto">
              <a:xfrm>
                <a:off x="772" y="2983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69" name="Line 60"/>
              <p:cNvSpPr>
                <a:spLocks noChangeShapeType="1"/>
              </p:cNvSpPr>
              <p:nvPr/>
            </p:nvSpPr>
            <p:spPr bwMode="auto">
              <a:xfrm flipV="1">
                <a:off x="716" y="2865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0" name="Line 61"/>
              <p:cNvSpPr>
                <a:spLocks noChangeShapeType="1"/>
              </p:cNvSpPr>
              <p:nvPr/>
            </p:nvSpPr>
            <p:spPr bwMode="auto">
              <a:xfrm>
                <a:off x="772" y="286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1" name="Line 62"/>
              <p:cNvSpPr>
                <a:spLocks noChangeShapeType="1"/>
              </p:cNvSpPr>
              <p:nvPr/>
            </p:nvSpPr>
            <p:spPr bwMode="auto">
              <a:xfrm flipV="1">
                <a:off x="716" y="2747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2" name="Line 63"/>
              <p:cNvSpPr>
                <a:spLocks noChangeShapeType="1"/>
              </p:cNvSpPr>
              <p:nvPr/>
            </p:nvSpPr>
            <p:spPr bwMode="auto">
              <a:xfrm>
                <a:off x="772" y="274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3" name="Line 64"/>
              <p:cNvSpPr>
                <a:spLocks noChangeShapeType="1"/>
              </p:cNvSpPr>
              <p:nvPr/>
            </p:nvSpPr>
            <p:spPr bwMode="auto">
              <a:xfrm flipV="1">
                <a:off x="716" y="2629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4" name="Line 65"/>
              <p:cNvSpPr>
                <a:spLocks noChangeShapeType="1"/>
              </p:cNvSpPr>
              <p:nvPr/>
            </p:nvSpPr>
            <p:spPr bwMode="auto">
              <a:xfrm>
                <a:off x="772" y="262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5" name="Line 66"/>
              <p:cNvSpPr>
                <a:spLocks noChangeShapeType="1"/>
              </p:cNvSpPr>
              <p:nvPr/>
            </p:nvSpPr>
            <p:spPr bwMode="auto">
              <a:xfrm flipV="1">
                <a:off x="716" y="2512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6" name="Line 67"/>
              <p:cNvSpPr>
                <a:spLocks noChangeShapeType="1"/>
              </p:cNvSpPr>
              <p:nvPr/>
            </p:nvSpPr>
            <p:spPr bwMode="auto">
              <a:xfrm>
                <a:off x="772" y="251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7" name="Line 68"/>
              <p:cNvSpPr>
                <a:spLocks noChangeShapeType="1"/>
              </p:cNvSpPr>
              <p:nvPr/>
            </p:nvSpPr>
            <p:spPr bwMode="auto">
              <a:xfrm flipV="1">
                <a:off x="716" y="2394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8" name="Line 69"/>
              <p:cNvSpPr>
                <a:spLocks noChangeShapeType="1"/>
              </p:cNvSpPr>
              <p:nvPr/>
            </p:nvSpPr>
            <p:spPr bwMode="auto">
              <a:xfrm>
                <a:off x="772" y="2394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79" name="Line 70"/>
              <p:cNvSpPr>
                <a:spLocks noChangeShapeType="1"/>
              </p:cNvSpPr>
              <p:nvPr/>
            </p:nvSpPr>
            <p:spPr bwMode="auto">
              <a:xfrm flipV="1">
                <a:off x="716" y="2276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0" name="Line 71"/>
              <p:cNvSpPr>
                <a:spLocks noChangeShapeType="1"/>
              </p:cNvSpPr>
              <p:nvPr/>
            </p:nvSpPr>
            <p:spPr bwMode="auto">
              <a:xfrm>
                <a:off x="772" y="227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1" name="Line 72"/>
              <p:cNvSpPr>
                <a:spLocks noChangeShapeType="1"/>
              </p:cNvSpPr>
              <p:nvPr/>
            </p:nvSpPr>
            <p:spPr bwMode="auto">
              <a:xfrm flipV="1">
                <a:off x="716" y="2158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2" name="Line 73"/>
              <p:cNvSpPr>
                <a:spLocks noChangeShapeType="1"/>
              </p:cNvSpPr>
              <p:nvPr/>
            </p:nvSpPr>
            <p:spPr bwMode="auto">
              <a:xfrm>
                <a:off x="772" y="215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3" name="Line 74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4" name="Line 75"/>
              <p:cNvSpPr>
                <a:spLocks noChangeShapeType="1"/>
              </p:cNvSpPr>
              <p:nvPr/>
            </p:nvSpPr>
            <p:spPr bwMode="auto">
              <a:xfrm>
                <a:off x="772" y="392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5" name="Line 76"/>
              <p:cNvSpPr>
                <a:spLocks noChangeShapeType="1"/>
              </p:cNvSpPr>
              <p:nvPr/>
            </p:nvSpPr>
            <p:spPr bwMode="auto">
              <a:xfrm flipV="1">
                <a:off x="71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6" name="Freeform 77"/>
              <p:cNvSpPr>
                <a:spLocks/>
              </p:cNvSpPr>
              <p:nvPr/>
            </p:nvSpPr>
            <p:spPr bwMode="auto">
              <a:xfrm>
                <a:off x="735" y="2077"/>
                <a:ext cx="3294" cy="1887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7" name="Freeform 78"/>
              <p:cNvSpPr>
                <a:spLocks/>
              </p:cNvSpPr>
              <p:nvPr/>
            </p:nvSpPr>
            <p:spPr bwMode="auto">
              <a:xfrm>
                <a:off x="754" y="2059"/>
                <a:ext cx="3294" cy="1886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88" name="Rectangle 79"/>
              <p:cNvSpPr>
                <a:spLocks noChangeArrowheads="1"/>
              </p:cNvSpPr>
              <p:nvPr/>
            </p:nvSpPr>
            <p:spPr bwMode="auto">
              <a:xfrm>
                <a:off x="760" y="2081"/>
                <a:ext cx="174" cy="186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6989" name="Freeform 80"/>
              <p:cNvSpPr>
                <a:spLocks/>
              </p:cNvSpPr>
              <p:nvPr/>
            </p:nvSpPr>
            <p:spPr bwMode="auto">
              <a:xfrm>
                <a:off x="760" y="2065"/>
                <a:ext cx="189" cy="16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0" name="Freeform 81"/>
              <p:cNvSpPr>
                <a:spLocks/>
              </p:cNvSpPr>
              <p:nvPr/>
            </p:nvSpPr>
            <p:spPr bwMode="auto">
              <a:xfrm>
                <a:off x="934" y="2065"/>
                <a:ext cx="15" cy="1878"/>
              </a:xfrm>
              <a:custGeom>
                <a:avLst/>
                <a:gdLst>
                  <a:gd name="T0" fmla="*/ 0 w 60"/>
                  <a:gd name="T1" fmla="*/ 0 h 7511"/>
                  <a:gd name="T2" fmla="*/ 0 w 60"/>
                  <a:gd name="T3" fmla="*/ 0 h 7511"/>
                  <a:gd name="T4" fmla="*/ 0 w 60"/>
                  <a:gd name="T5" fmla="*/ 0 h 7511"/>
                  <a:gd name="T6" fmla="*/ 0 w 60"/>
                  <a:gd name="T7" fmla="*/ 0 h 7511"/>
                  <a:gd name="T8" fmla="*/ 0 w 60"/>
                  <a:gd name="T9" fmla="*/ 0 h 7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511"/>
                  <a:gd name="T17" fmla="*/ 60 w 60"/>
                  <a:gd name="T18" fmla="*/ 7511 h 75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511">
                    <a:moveTo>
                      <a:pt x="60" y="0"/>
                    </a:moveTo>
                    <a:lnTo>
                      <a:pt x="60" y="7451"/>
                    </a:lnTo>
                    <a:lnTo>
                      <a:pt x="0" y="751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1" name="Rectangle 82"/>
              <p:cNvSpPr>
                <a:spLocks noChangeArrowheads="1"/>
              </p:cNvSpPr>
              <p:nvPr/>
            </p:nvSpPr>
            <p:spPr bwMode="auto">
              <a:xfrm>
                <a:off x="1126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6992" name="Freeform 83"/>
              <p:cNvSpPr>
                <a:spLocks/>
              </p:cNvSpPr>
              <p:nvPr/>
            </p:nvSpPr>
            <p:spPr bwMode="auto">
              <a:xfrm>
                <a:off x="1126" y="2136"/>
                <a:ext cx="189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3" name="Freeform 84"/>
              <p:cNvSpPr>
                <a:spLocks/>
              </p:cNvSpPr>
              <p:nvPr/>
            </p:nvSpPr>
            <p:spPr bwMode="auto">
              <a:xfrm>
                <a:off x="1300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4" name="Rectangle 85"/>
              <p:cNvSpPr>
                <a:spLocks noChangeArrowheads="1"/>
              </p:cNvSpPr>
              <p:nvPr/>
            </p:nvSpPr>
            <p:spPr bwMode="auto">
              <a:xfrm>
                <a:off x="1492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6995" name="Freeform 86"/>
              <p:cNvSpPr>
                <a:spLocks/>
              </p:cNvSpPr>
              <p:nvPr/>
            </p:nvSpPr>
            <p:spPr bwMode="auto">
              <a:xfrm>
                <a:off x="1492" y="2136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6" name="Freeform 87"/>
              <p:cNvSpPr>
                <a:spLocks/>
              </p:cNvSpPr>
              <p:nvPr/>
            </p:nvSpPr>
            <p:spPr bwMode="auto">
              <a:xfrm>
                <a:off x="1666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7" name="Rectangle 88"/>
              <p:cNvSpPr>
                <a:spLocks noChangeArrowheads="1"/>
              </p:cNvSpPr>
              <p:nvPr/>
            </p:nvSpPr>
            <p:spPr bwMode="auto">
              <a:xfrm>
                <a:off x="1858" y="2222"/>
                <a:ext cx="174" cy="1721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6998" name="Freeform 89"/>
              <p:cNvSpPr>
                <a:spLocks/>
              </p:cNvSpPr>
              <p:nvPr/>
            </p:nvSpPr>
            <p:spPr bwMode="auto">
              <a:xfrm>
                <a:off x="1858" y="2207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99" name="Freeform 90"/>
              <p:cNvSpPr>
                <a:spLocks/>
              </p:cNvSpPr>
              <p:nvPr/>
            </p:nvSpPr>
            <p:spPr bwMode="auto">
              <a:xfrm>
                <a:off x="2032" y="2207"/>
                <a:ext cx="15" cy="1736"/>
              </a:xfrm>
              <a:custGeom>
                <a:avLst/>
                <a:gdLst>
                  <a:gd name="T0" fmla="*/ 0 w 60"/>
                  <a:gd name="T1" fmla="*/ 0 h 6945"/>
                  <a:gd name="T2" fmla="*/ 0 w 60"/>
                  <a:gd name="T3" fmla="*/ 0 h 6945"/>
                  <a:gd name="T4" fmla="*/ 0 w 60"/>
                  <a:gd name="T5" fmla="*/ 0 h 6945"/>
                  <a:gd name="T6" fmla="*/ 0 w 60"/>
                  <a:gd name="T7" fmla="*/ 0 h 6945"/>
                  <a:gd name="T8" fmla="*/ 0 w 60"/>
                  <a:gd name="T9" fmla="*/ 0 h 6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945"/>
                  <a:gd name="T17" fmla="*/ 60 w 60"/>
                  <a:gd name="T18" fmla="*/ 6945 h 6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945">
                    <a:moveTo>
                      <a:pt x="60" y="0"/>
                    </a:moveTo>
                    <a:lnTo>
                      <a:pt x="60" y="6885"/>
                    </a:lnTo>
                    <a:lnTo>
                      <a:pt x="0" y="694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0" name="Rectangle 91"/>
              <p:cNvSpPr>
                <a:spLocks noChangeArrowheads="1"/>
              </p:cNvSpPr>
              <p:nvPr/>
            </p:nvSpPr>
            <p:spPr bwMode="auto">
              <a:xfrm>
                <a:off x="2225" y="2151"/>
                <a:ext cx="173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01" name="Freeform 92"/>
              <p:cNvSpPr>
                <a:spLocks/>
              </p:cNvSpPr>
              <p:nvPr/>
            </p:nvSpPr>
            <p:spPr bwMode="auto">
              <a:xfrm>
                <a:off x="2225" y="2136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2" name="Freeform 93"/>
              <p:cNvSpPr>
                <a:spLocks/>
              </p:cNvSpPr>
              <p:nvPr/>
            </p:nvSpPr>
            <p:spPr bwMode="auto">
              <a:xfrm>
                <a:off x="2398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3" name="Rectangle 94"/>
              <p:cNvSpPr>
                <a:spLocks noChangeArrowheads="1"/>
              </p:cNvSpPr>
              <p:nvPr/>
            </p:nvSpPr>
            <p:spPr bwMode="auto">
              <a:xfrm>
                <a:off x="2590" y="2269"/>
                <a:ext cx="174" cy="1674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04" name="Freeform 95"/>
              <p:cNvSpPr>
                <a:spLocks/>
              </p:cNvSpPr>
              <p:nvPr/>
            </p:nvSpPr>
            <p:spPr bwMode="auto">
              <a:xfrm>
                <a:off x="2590" y="2254"/>
                <a:ext cx="189" cy="15"/>
              </a:xfrm>
              <a:custGeom>
                <a:avLst/>
                <a:gdLst>
                  <a:gd name="T0" fmla="*/ 0 w 756"/>
                  <a:gd name="T1" fmla="*/ 0 h 61"/>
                  <a:gd name="T2" fmla="*/ 0 w 756"/>
                  <a:gd name="T3" fmla="*/ 0 h 61"/>
                  <a:gd name="T4" fmla="*/ 0 w 756"/>
                  <a:gd name="T5" fmla="*/ 0 h 61"/>
                  <a:gd name="T6" fmla="*/ 0 w 756"/>
                  <a:gd name="T7" fmla="*/ 0 h 61"/>
                  <a:gd name="T8" fmla="*/ 0 w 75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1"/>
                  <a:gd name="T17" fmla="*/ 756 w 756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1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1"/>
                    </a:lnTo>
                    <a:lnTo>
                      <a:pt x="0" y="6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5" name="Freeform 96"/>
              <p:cNvSpPr>
                <a:spLocks/>
              </p:cNvSpPr>
              <p:nvPr/>
            </p:nvSpPr>
            <p:spPr bwMode="auto">
              <a:xfrm>
                <a:off x="2764" y="2254"/>
                <a:ext cx="15" cy="1689"/>
              </a:xfrm>
              <a:custGeom>
                <a:avLst/>
                <a:gdLst>
                  <a:gd name="T0" fmla="*/ 0 w 60"/>
                  <a:gd name="T1" fmla="*/ 0 h 6757"/>
                  <a:gd name="T2" fmla="*/ 0 w 60"/>
                  <a:gd name="T3" fmla="*/ 0 h 6757"/>
                  <a:gd name="T4" fmla="*/ 0 w 60"/>
                  <a:gd name="T5" fmla="*/ 0 h 6757"/>
                  <a:gd name="T6" fmla="*/ 0 w 60"/>
                  <a:gd name="T7" fmla="*/ 0 h 6757"/>
                  <a:gd name="T8" fmla="*/ 0 w 60"/>
                  <a:gd name="T9" fmla="*/ 0 h 6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57"/>
                  <a:gd name="T17" fmla="*/ 60 w 60"/>
                  <a:gd name="T18" fmla="*/ 6757 h 67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57">
                    <a:moveTo>
                      <a:pt x="60" y="0"/>
                    </a:moveTo>
                    <a:lnTo>
                      <a:pt x="60" y="6697"/>
                    </a:lnTo>
                    <a:lnTo>
                      <a:pt x="0" y="675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6" name="Rectangle 97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174" cy="1450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07" name="Freeform 98"/>
              <p:cNvSpPr>
                <a:spLocks/>
              </p:cNvSpPr>
              <p:nvPr/>
            </p:nvSpPr>
            <p:spPr bwMode="auto">
              <a:xfrm>
                <a:off x="2956" y="2478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8" name="Freeform 99"/>
              <p:cNvSpPr>
                <a:spLocks/>
              </p:cNvSpPr>
              <p:nvPr/>
            </p:nvSpPr>
            <p:spPr bwMode="auto">
              <a:xfrm>
                <a:off x="3130" y="2478"/>
                <a:ext cx="15" cy="1465"/>
              </a:xfrm>
              <a:custGeom>
                <a:avLst/>
                <a:gdLst>
                  <a:gd name="T0" fmla="*/ 0 w 60"/>
                  <a:gd name="T1" fmla="*/ 0 h 5861"/>
                  <a:gd name="T2" fmla="*/ 0 w 60"/>
                  <a:gd name="T3" fmla="*/ 0 h 5861"/>
                  <a:gd name="T4" fmla="*/ 0 w 60"/>
                  <a:gd name="T5" fmla="*/ 0 h 5861"/>
                  <a:gd name="T6" fmla="*/ 0 w 60"/>
                  <a:gd name="T7" fmla="*/ 0 h 5861"/>
                  <a:gd name="T8" fmla="*/ 0 w 60"/>
                  <a:gd name="T9" fmla="*/ 0 h 5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61"/>
                  <a:gd name="T17" fmla="*/ 60 w 60"/>
                  <a:gd name="T18" fmla="*/ 5861 h 5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61">
                    <a:moveTo>
                      <a:pt x="60" y="0"/>
                    </a:moveTo>
                    <a:lnTo>
                      <a:pt x="60" y="5801"/>
                    </a:lnTo>
                    <a:lnTo>
                      <a:pt x="0" y="58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09" name="Rectangle 100"/>
              <p:cNvSpPr>
                <a:spLocks noChangeArrowheads="1"/>
              </p:cNvSpPr>
              <p:nvPr/>
            </p:nvSpPr>
            <p:spPr bwMode="auto">
              <a:xfrm>
                <a:off x="3323" y="2227"/>
                <a:ext cx="173" cy="1716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10" name="Freeform 101"/>
              <p:cNvSpPr>
                <a:spLocks/>
              </p:cNvSpPr>
              <p:nvPr/>
            </p:nvSpPr>
            <p:spPr bwMode="auto">
              <a:xfrm>
                <a:off x="3323" y="221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1" name="Freeform 102"/>
              <p:cNvSpPr>
                <a:spLocks/>
              </p:cNvSpPr>
              <p:nvPr/>
            </p:nvSpPr>
            <p:spPr bwMode="auto">
              <a:xfrm>
                <a:off x="3496" y="2212"/>
                <a:ext cx="15" cy="1731"/>
              </a:xfrm>
              <a:custGeom>
                <a:avLst/>
                <a:gdLst>
                  <a:gd name="T0" fmla="*/ 0 w 61"/>
                  <a:gd name="T1" fmla="*/ 0 h 6926"/>
                  <a:gd name="T2" fmla="*/ 0 w 61"/>
                  <a:gd name="T3" fmla="*/ 0 h 6926"/>
                  <a:gd name="T4" fmla="*/ 0 w 61"/>
                  <a:gd name="T5" fmla="*/ 0 h 6926"/>
                  <a:gd name="T6" fmla="*/ 0 w 61"/>
                  <a:gd name="T7" fmla="*/ 0 h 6926"/>
                  <a:gd name="T8" fmla="*/ 0 w 61"/>
                  <a:gd name="T9" fmla="*/ 0 h 6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926"/>
                  <a:gd name="T17" fmla="*/ 61 w 61"/>
                  <a:gd name="T18" fmla="*/ 6926 h 6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926">
                    <a:moveTo>
                      <a:pt x="61" y="0"/>
                    </a:moveTo>
                    <a:lnTo>
                      <a:pt x="61" y="6866"/>
                    </a:lnTo>
                    <a:lnTo>
                      <a:pt x="0" y="6926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2" name="Rectangle 103"/>
              <p:cNvSpPr>
                <a:spLocks noChangeArrowheads="1"/>
              </p:cNvSpPr>
              <p:nvPr/>
            </p:nvSpPr>
            <p:spPr bwMode="auto">
              <a:xfrm>
                <a:off x="3872" y="2260"/>
                <a:ext cx="174" cy="1683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13" name="Freeform 104"/>
              <p:cNvSpPr>
                <a:spLocks/>
              </p:cNvSpPr>
              <p:nvPr/>
            </p:nvSpPr>
            <p:spPr bwMode="auto">
              <a:xfrm>
                <a:off x="3872" y="2245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4" name="Freeform 105"/>
              <p:cNvSpPr>
                <a:spLocks/>
              </p:cNvSpPr>
              <p:nvPr/>
            </p:nvSpPr>
            <p:spPr bwMode="auto">
              <a:xfrm>
                <a:off x="4046" y="2245"/>
                <a:ext cx="15" cy="1698"/>
              </a:xfrm>
              <a:custGeom>
                <a:avLst/>
                <a:gdLst>
                  <a:gd name="T0" fmla="*/ 0 w 60"/>
                  <a:gd name="T1" fmla="*/ 0 h 6795"/>
                  <a:gd name="T2" fmla="*/ 0 w 60"/>
                  <a:gd name="T3" fmla="*/ 0 h 6795"/>
                  <a:gd name="T4" fmla="*/ 0 w 60"/>
                  <a:gd name="T5" fmla="*/ 0 h 6795"/>
                  <a:gd name="T6" fmla="*/ 0 w 60"/>
                  <a:gd name="T7" fmla="*/ 0 h 6795"/>
                  <a:gd name="T8" fmla="*/ 0 w 60"/>
                  <a:gd name="T9" fmla="*/ 0 h 67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95"/>
                  <a:gd name="T17" fmla="*/ 60 w 60"/>
                  <a:gd name="T18" fmla="*/ 6795 h 67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95">
                    <a:moveTo>
                      <a:pt x="60" y="0"/>
                    </a:moveTo>
                    <a:lnTo>
                      <a:pt x="60" y="6735"/>
                    </a:lnTo>
                    <a:lnTo>
                      <a:pt x="0" y="6795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5" name="Rectangle 106"/>
              <p:cNvSpPr>
                <a:spLocks noChangeArrowheads="1"/>
              </p:cNvSpPr>
              <p:nvPr/>
            </p:nvSpPr>
            <p:spPr bwMode="auto">
              <a:xfrm>
                <a:off x="742" y="2972"/>
                <a:ext cx="173" cy="99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16" name="Freeform 107"/>
              <p:cNvSpPr>
                <a:spLocks/>
              </p:cNvSpPr>
              <p:nvPr/>
            </p:nvSpPr>
            <p:spPr bwMode="auto">
              <a:xfrm>
                <a:off x="742" y="2957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7" name="Freeform 108"/>
              <p:cNvSpPr>
                <a:spLocks/>
              </p:cNvSpPr>
              <p:nvPr/>
            </p:nvSpPr>
            <p:spPr bwMode="auto">
              <a:xfrm>
                <a:off x="915" y="2957"/>
                <a:ext cx="15" cy="1005"/>
              </a:xfrm>
              <a:custGeom>
                <a:avLst/>
                <a:gdLst>
                  <a:gd name="T0" fmla="*/ 0 w 60"/>
                  <a:gd name="T1" fmla="*/ 0 h 4021"/>
                  <a:gd name="T2" fmla="*/ 0 w 60"/>
                  <a:gd name="T3" fmla="*/ 0 h 4021"/>
                  <a:gd name="T4" fmla="*/ 0 w 60"/>
                  <a:gd name="T5" fmla="*/ 0 h 4021"/>
                  <a:gd name="T6" fmla="*/ 0 w 60"/>
                  <a:gd name="T7" fmla="*/ 0 h 4021"/>
                  <a:gd name="T8" fmla="*/ 0 w 60"/>
                  <a:gd name="T9" fmla="*/ 0 h 40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21"/>
                  <a:gd name="T17" fmla="*/ 60 w 60"/>
                  <a:gd name="T18" fmla="*/ 4021 h 40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21">
                    <a:moveTo>
                      <a:pt x="60" y="0"/>
                    </a:moveTo>
                    <a:lnTo>
                      <a:pt x="60" y="3961"/>
                    </a:lnTo>
                    <a:lnTo>
                      <a:pt x="0" y="402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18" name="Rectangle 109"/>
              <p:cNvSpPr>
                <a:spLocks noChangeArrowheads="1"/>
              </p:cNvSpPr>
              <p:nvPr/>
            </p:nvSpPr>
            <p:spPr bwMode="auto">
              <a:xfrm>
                <a:off x="1107" y="3066"/>
                <a:ext cx="174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19" name="Freeform 110"/>
              <p:cNvSpPr>
                <a:spLocks/>
              </p:cNvSpPr>
              <p:nvPr/>
            </p:nvSpPr>
            <p:spPr bwMode="auto">
              <a:xfrm>
                <a:off x="1107" y="3051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0" name="Freeform 111"/>
              <p:cNvSpPr>
                <a:spLocks/>
              </p:cNvSpPr>
              <p:nvPr/>
            </p:nvSpPr>
            <p:spPr bwMode="auto">
              <a:xfrm>
                <a:off x="1281" y="3051"/>
                <a:ext cx="15" cy="911"/>
              </a:xfrm>
              <a:custGeom>
                <a:avLst/>
                <a:gdLst>
                  <a:gd name="T0" fmla="*/ 0 w 60"/>
                  <a:gd name="T1" fmla="*/ 0 h 3644"/>
                  <a:gd name="T2" fmla="*/ 0 w 60"/>
                  <a:gd name="T3" fmla="*/ 0 h 3644"/>
                  <a:gd name="T4" fmla="*/ 0 w 60"/>
                  <a:gd name="T5" fmla="*/ 0 h 3644"/>
                  <a:gd name="T6" fmla="*/ 0 w 60"/>
                  <a:gd name="T7" fmla="*/ 0 h 3644"/>
                  <a:gd name="T8" fmla="*/ 0 w 60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44"/>
                  <a:gd name="T17" fmla="*/ 60 w 60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44">
                    <a:moveTo>
                      <a:pt x="60" y="0"/>
                    </a:moveTo>
                    <a:lnTo>
                      <a:pt x="60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1" name="Rectangle 112"/>
              <p:cNvSpPr>
                <a:spLocks noChangeArrowheads="1"/>
              </p:cNvSpPr>
              <p:nvPr/>
            </p:nvSpPr>
            <p:spPr bwMode="auto">
              <a:xfrm>
                <a:off x="1474" y="3042"/>
                <a:ext cx="173" cy="92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22" name="Freeform 113"/>
              <p:cNvSpPr>
                <a:spLocks/>
              </p:cNvSpPr>
              <p:nvPr/>
            </p:nvSpPr>
            <p:spPr bwMode="auto">
              <a:xfrm>
                <a:off x="1474" y="3027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3" name="Freeform 114"/>
              <p:cNvSpPr>
                <a:spLocks/>
              </p:cNvSpPr>
              <p:nvPr/>
            </p:nvSpPr>
            <p:spPr bwMode="auto">
              <a:xfrm>
                <a:off x="1647" y="3027"/>
                <a:ext cx="15" cy="935"/>
              </a:xfrm>
              <a:custGeom>
                <a:avLst/>
                <a:gdLst>
                  <a:gd name="T0" fmla="*/ 0 w 60"/>
                  <a:gd name="T1" fmla="*/ 0 h 3739"/>
                  <a:gd name="T2" fmla="*/ 0 w 60"/>
                  <a:gd name="T3" fmla="*/ 0 h 3739"/>
                  <a:gd name="T4" fmla="*/ 0 w 60"/>
                  <a:gd name="T5" fmla="*/ 0 h 3739"/>
                  <a:gd name="T6" fmla="*/ 0 w 60"/>
                  <a:gd name="T7" fmla="*/ 0 h 3739"/>
                  <a:gd name="T8" fmla="*/ 0 w 60"/>
                  <a:gd name="T9" fmla="*/ 0 h 37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739"/>
                  <a:gd name="T17" fmla="*/ 60 w 60"/>
                  <a:gd name="T18" fmla="*/ 3739 h 37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739">
                    <a:moveTo>
                      <a:pt x="60" y="0"/>
                    </a:moveTo>
                    <a:lnTo>
                      <a:pt x="60" y="3679"/>
                    </a:lnTo>
                    <a:lnTo>
                      <a:pt x="0" y="3739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4" name="Rectangle 115"/>
              <p:cNvSpPr>
                <a:spLocks noChangeArrowheads="1"/>
              </p:cNvSpPr>
              <p:nvPr/>
            </p:nvSpPr>
            <p:spPr bwMode="auto">
              <a:xfrm>
                <a:off x="1840" y="3019"/>
                <a:ext cx="174" cy="943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25" name="Freeform 116"/>
              <p:cNvSpPr>
                <a:spLocks/>
              </p:cNvSpPr>
              <p:nvPr/>
            </p:nvSpPr>
            <p:spPr bwMode="auto">
              <a:xfrm>
                <a:off x="1840" y="3004"/>
                <a:ext cx="189" cy="15"/>
              </a:xfrm>
              <a:custGeom>
                <a:avLst/>
                <a:gdLst>
                  <a:gd name="T0" fmla="*/ 0 w 755"/>
                  <a:gd name="T1" fmla="*/ 0 h 59"/>
                  <a:gd name="T2" fmla="*/ 0 w 755"/>
                  <a:gd name="T3" fmla="*/ 0 h 59"/>
                  <a:gd name="T4" fmla="*/ 0 w 755"/>
                  <a:gd name="T5" fmla="*/ 0 h 59"/>
                  <a:gd name="T6" fmla="*/ 0 w 755"/>
                  <a:gd name="T7" fmla="*/ 0 h 59"/>
                  <a:gd name="T8" fmla="*/ 0 w 7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59"/>
                  <a:gd name="T17" fmla="*/ 755 w 7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59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59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6" name="Freeform 117"/>
              <p:cNvSpPr>
                <a:spLocks/>
              </p:cNvSpPr>
              <p:nvPr/>
            </p:nvSpPr>
            <p:spPr bwMode="auto">
              <a:xfrm>
                <a:off x="2014" y="3004"/>
                <a:ext cx="15" cy="958"/>
              </a:xfrm>
              <a:custGeom>
                <a:avLst/>
                <a:gdLst>
                  <a:gd name="T0" fmla="*/ 0 w 60"/>
                  <a:gd name="T1" fmla="*/ 0 h 3832"/>
                  <a:gd name="T2" fmla="*/ 0 w 60"/>
                  <a:gd name="T3" fmla="*/ 0 h 3832"/>
                  <a:gd name="T4" fmla="*/ 0 w 60"/>
                  <a:gd name="T5" fmla="*/ 0 h 3832"/>
                  <a:gd name="T6" fmla="*/ 0 w 60"/>
                  <a:gd name="T7" fmla="*/ 0 h 3832"/>
                  <a:gd name="T8" fmla="*/ 0 w 60"/>
                  <a:gd name="T9" fmla="*/ 0 h 3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32"/>
                  <a:gd name="T17" fmla="*/ 60 w 60"/>
                  <a:gd name="T18" fmla="*/ 3832 h 38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32">
                    <a:moveTo>
                      <a:pt x="60" y="0"/>
                    </a:moveTo>
                    <a:lnTo>
                      <a:pt x="60" y="3772"/>
                    </a:lnTo>
                    <a:lnTo>
                      <a:pt x="0" y="3832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7" name="Rectangle 118"/>
              <p:cNvSpPr>
                <a:spLocks noChangeArrowheads="1"/>
              </p:cNvSpPr>
              <p:nvPr/>
            </p:nvSpPr>
            <p:spPr bwMode="auto">
              <a:xfrm>
                <a:off x="2206" y="3066"/>
                <a:ext cx="173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28" name="Freeform 119"/>
              <p:cNvSpPr>
                <a:spLocks/>
              </p:cNvSpPr>
              <p:nvPr/>
            </p:nvSpPr>
            <p:spPr bwMode="auto">
              <a:xfrm>
                <a:off x="2206" y="3051"/>
                <a:ext cx="188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29" name="Freeform 120"/>
              <p:cNvSpPr>
                <a:spLocks/>
              </p:cNvSpPr>
              <p:nvPr/>
            </p:nvSpPr>
            <p:spPr bwMode="auto">
              <a:xfrm>
                <a:off x="2379" y="3051"/>
                <a:ext cx="15" cy="911"/>
              </a:xfrm>
              <a:custGeom>
                <a:avLst/>
                <a:gdLst>
                  <a:gd name="T0" fmla="*/ 0 w 61"/>
                  <a:gd name="T1" fmla="*/ 0 h 3644"/>
                  <a:gd name="T2" fmla="*/ 0 w 61"/>
                  <a:gd name="T3" fmla="*/ 0 h 3644"/>
                  <a:gd name="T4" fmla="*/ 0 w 61"/>
                  <a:gd name="T5" fmla="*/ 0 h 3644"/>
                  <a:gd name="T6" fmla="*/ 0 w 61"/>
                  <a:gd name="T7" fmla="*/ 0 h 3644"/>
                  <a:gd name="T8" fmla="*/ 0 w 61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44"/>
                  <a:gd name="T17" fmla="*/ 61 w 61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44">
                    <a:moveTo>
                      <a:pt x="61" y="0"/>
                    </a:moveTo>
                    <a:lnTo>
                      <a:pt x="61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0" name="Rectangle 121"/>
              <p:cNvSpPr>
                <a:spLocks noChangeArrowheads="1"/>
              </p:cNvSpPr>
              <p:nvPr/>
            </p:nvSpPr>
            <p:spPr bwMode="auto">
              <a:xfrm>
                <a:off x="2572" y="3137"/>
                <a:ext cx="173" cy="8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31" name="Freeform 122"/>
              <p:cNvSpPr>
                <a:spLocks/>
              </p:cNvSpPr>
              <p:nvPr/>
            </p:nvSpPr>
            <p:spPr bwMode="auto">
              <a:xfrm>
                <a:off x="2572" y="312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2" name="Freeform 123"/>
              <p:cNvSpPr>
                <a:spLocks/>
              </p:cNvSpPr>
              <p:nvPr/>
            </p:nvSpPr>
            <p:spPr bwMode="auto">
              <a:xfrm>
                <a:off x="2745" y="3122"/>
                <a:ext cx="15" cy="840"/>
              </a:xfrm>
              <a:custGeom>
                <a:avLst/>
                <a:gdLst>
                  <a:gd name="T0" fmla="*/ 0 w 60"/>
                  <a:gd name="T1" fmla="*/ 0 h 3361"/>
                  <a:gd name="T2" fmla="*/ 0 w 60"/>
                  <a:gd name="T3" fmla="*/ 0 h 3361"/>
                  <a:gd name="T4" fmla="*/ 0 w 60"/>
                  <a:gd name="T5" fmla="*/ 0 h 3361"/>
                  <a:gd name="T6" fmla="*/ 0 w 60"/>
                  <a:gd name="T7" fmla="*/ 0 h 3361"/>
                  <a:gd name="T8" fmla="*/ 0 w 60"/>
                  <a:gd name="T9" fmla="*/ 0 h 3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361"/>
                  <a:gd name="T17" fmla="*/ 60 w 60"/>
                  <a:gd name="T18" fmla="*/ 3361 h 3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361">
                    <a:moveTo>
                      <a:pt x="60" y="0"/>
                    </a:moveTo>
                    <a:lnTo>
                      <a:pt x="60" y="3301"/>
                    </a:lnTo>
                    <a:lnTo>
                      <a:pt x="0" y="33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3" name="Rectangle 124"/>
              <p:cNvSpPr>
                <a:spLocks noChangeArrowheads="1"/>
              </p:cNvSpPr>
              <p:nvPr/>
            </p:nvSpPr>
            <p:spPr bwMode="auto">
              <a:xfrm>
                <a:off x="2938" y="3078"/>
                <a:ext cx="173" cy="884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34" name="Freeform 125"/>
              <p:cNvSpPr>
                <a:spLocks/>
              </p:cNvSpPr>
              <p:nvPr/>
            </p:nvSpPr>
            <p:spPr bwMode="auto">
              <a:xfrm>
                <a:off x="2938" y="3063"/>
                <a:ext cx="188" cy="15"/>
              </a:xfrm>
              <a:custGeom>
                <a:avLst/>
                <a:gdLst>
                  <a:gd name="T0" fmla="*/ 0 w 754"/>
                  <a:gd name="T1" fmla="*/ 0 h 61"/>
                  <a:gd name="T2" fmla="*/ 0 w 754"/>
                  <a:gd name="T3" fmla="*/ 0 h 61"/>
                  <a:gd name="T4" fmla="*/ 0 w 754"/>
                  <a:gd name="T5" fmla="*/ 0 h 61"/>
                  <a:gd name="T6" fmla="*/ 0 w 754"/>
                  <a:gd name="T7" fmla="*/ 0 h 61"/>
                  <a:gd name="T8" fmla="*/ 0 w 75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1"/>
                  <a:gd name="T17" fmla="*/ 754 w 75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1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5" name="Freeform 126"/>
              <p:cNvSpPr>
                <a:spLocks/>
              </p:cNvSpPr>
              <p:nvPr/>
            </p:nvSpPr>
            <p:spPr bwMode="auto">
              <a:xfrm>
                <a:off x="3111" y="3063"/>
                <a:ext cx="15" cy="899"/>
              </a:xfrm>
              <a:custGeom>
                <a:avLst/>
                <a:gdLst>
                  <a:gd name="T0" fmla="*/ 0 w 60"/>
                  <a:gd name="T1" fmla="*/ 0 h 3597"/>
                  <a:gd name="T2" fmla="*/ 0 w 60"/>
                  <a:gd name="T3" fmla="*/ 0 h 3597"/>
                  <a:gd name="T4" fmla="*/ 0 w 60"/>
                  <a:gd name="T5" fmla="*/ 0 h 3597"/>
                  <a:gd name="T6" fmla="*/ 0 w 60"/>
                  <a:gd name="T7" fmla="*/ 0 h 3597"/>
                  <a:gd name="T8" fmla="*/ 0 w 60"/>
                  <a:gd name="T9" fmla="*/ 0 h 3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597"/>
                  <a:gd name="T17" fmla="*/ 60 w 60"/>
                  <a:gd name="T18" fmla="*/ 3597 h 3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597">
                    <a:moveTo>
                      <a:pt x="60" y="0"/>
                    </a:moveTo>
                    <a:lnTo>
                      <a:pt x="60" y="3537"/>
                    </a:lnTo>
                    <a:lnTo>
                      <a:pt x="0" y="359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6" name="Rectangle 127"/>
              <p:cNvSpPr>
                <a:spLocks noChangeArrowheads="1"/>
              </p:cNvSpPr>
              <p:nvPr/>
            </p:nvSpPr>
            <p:spPr bwMode="auto">
              <a:xfrm>
                <a:off x="3304" y="3116"/>
                <a:ext cx="174" cy="84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37" name="Freeform 128"/>
              <p:cNvSpPr>
                <a:spLocks/>
              </p:cNvSpPr>
              <p:nvPr/>
            </p:nvSpPr>
            <p:spPr bwMode="auto">
              <a:xfrm>
                <a:off x="3304" y="3101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8" name="Freeform 129"/>
              <p:cNvSpPr>
                <a:spLocks/>
              </p:cNvSpPr>
              <p:nvPr/>
            </p:nvSpPr>
            <p:spPr bwMode="auto">
              <a:xfrm>
                <a:off x="3478" y="3101"/>
                <a:ext cx="15" cy="861"/>
              </a:xfrm>
              <a:custGeom>
                <a:avLst/>
                <a:gdLst>
                  <a:gd name="T0" fmla="*/ 0 w 60"/>
                  <a:gd name="T1" fmla="*/ 0 h 3446"/>
                  <a:gd name="T2" fmla="*/ 0 w 60"/>
                  <a:gd name="T3" fmla="*/ 0 h 3446"/>
                  <a:gd name="T4" fmla="*/ 0 w 60"/>
                  <a:gd name="T5" fmla="*/ 0 h 3446"/>
                  <a:gd name="T6" fmla="*/ 0 w 60"/>
                  <a:gd name="T7" fmla="*/ 0 h 3446"/>
                  <a:gd name="T8" fmla="*/ 0 w 60"/>
                  <a:gd name="T9" fmla="*/ 0 h 3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46"/>
                  <a:gd name="T17" fmla="*/ 60 w 60"/>
                  <a:gd name="T18" fmla="*/ 3446 h 34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46">
                    <a:moveTo>
                      <a:pt x="60" y="0"/>
                    </a:moveTo>
                    <a:lnTo>
                      <a:pt x="60" y="3386"/>
                    </a:lnTo>
                    <a:lnTo>
                      <a:pt x="0" y="344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39" name="Rectangle 130"/>
              <p:cNvSpPr>
                <a:spLocks noChangeArrowheads="1"/>
              </p:cNvSpPr>
              <p:nvPr/>
            </p:nvSpPr>
            <p:spPr bwMode="auto">
              <a:xfrm>
                <a:off x="3853" y="3057"/>
                <a:ext cx="174" cy="90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40" name="Freeform 131"/>
              <p:cNvSpPr>
                <a:spLocks/>
              </p:cNvSpPr>
              <p:nvPr/>
            </p:nvSpPr>
            <p:spPr bwMode="auto">
              <a:xfrm>
                <a:off x="3853" y="3041"/>
                <a:ext cx="189" cy="16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1" name="Freeform 132"/>
              <p:cNvSpPr>
                <a:spLocks/>
              </p:cNvSpPr>
              <p:nvPr/>
            </p:nvSpPr>
            <p:spPr bwMode="auto">
              <a:xfrm>
                <a:off x="4027" y="3041"/>
                <a:ext cx="15" cy="921"/>
              </a:xfrm>
              <a:custGeom>
                <a:avLst/>
                <a:gdLst>
                  <a:gd name="T0" fmla="*/ 0 w 60"/>
                  <a:gd name="T1" fmla="*/ 0 h 3682"/>
                  <a:gd name="T2" fmla="*/ 0 w 60"/>
                  <a:gd name="T3" fmla="*/ 0 h 3682"/>
                  <a:gd name="T4" fmla="*/ 0 w 60"/>
                  <a:gd name="T5" fmla="*/ 0 h 3682"/>
                  <a:gd name="T6" fmla="*/ 0 w 60"/>
                  <a:gd name="T7" fmla="*/ 0 h 3682"/>
                  <a:gd name="T8" fmla="*/ 0 w 60"/>
                  <a:gd name="T9" fmla="*/ 0 h 36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82"/>
                  <a:gd name="T17" fmla="*/ 60 w 60"/>
                  <a:gd name="T18" fmla="*/ 3682 h 36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82">
                    <a:moveTo>
                      <a:pt x="60" y="0"/>
                    </a:moveTo>
                    <a:lnTo>
                      <a:pt x="60" y="3622"/>
                    </a:lnTo>
                    <a:lnTo>
                      <a:pt x="0" y="3682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2" name="Rectangle 133"/>
              <p:cNvSpPr>
                <a:spLocks noChangeArrowheads="1"/>
              </p:cNvSpPr>
              <p:nvPr/>
            </p:nvSpPr>
            <p:spPr bwMode="auto">
              <a:xfrm>
                <a:off x="723" y="3674"/>
                <a:ext cx="173" cy="307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43" name="Freeform 134"/>
              <p:cNvSpPr>
                <a:spLocks/>
              </p:cNvSpPr>
              <p:nvPr/>
            </p:nvSpPr>
            <p:spPr bwMode="auto">
              <a:xfrm>
                <a:off x="723" y="3659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4" name="Freeform 135"/>
              <p:cNvSpPr>
                <a:spLocks/>
              </p:cNvSpPr>
              <p:nvPr/>
            </p:nvSpPr>
            <p:spPr bwMode="auto">
              <a:xfrm>
                <a:off x="896" y="3659"/>
                <a:ext cx="16" cy="322"/>
              </a:xfrm>
              <a:custGeom>
                <a:avLst/>
                <a:gdLst>
                  <a:gd name="T0" fmla="*/ 0 w 60"/>
                  <a:gd name="T1" fmla="*/ 0 h 1287"/>
                  <a:gd name="T2" fmla="*/ 0 w 60"/>
                  <a:gd name="T3" fmla="*/ 0 h 1287"/>
                  <a:gd name="T4" fmla="*/ 0 w 60"/>
                  <a:gd name="T5" fmla="*/ 0 h 1287"/>
                  <a:gd name="T6" fmla="*/ 0 w 60"/>
                  <a:gd name="T7" fmla="*/ 0 h 1287"/>
                  <a:gd name="T8" fmla="*/ 0 w 60"/>
                  <a:gd name="T9" fmla="*/ 0 h 1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87"/>
                  <a:gd name="T17" fmla="*/ 60 w 60"/>
                  <a:gd name="T18" fmla="*/ 1287 h 12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87">
                    <a:moveTo>
                      <a:pt x="60" y="0"/>
                    </a:moveTo>
                    <a:lnTo>
                      <a:pt x="60" y="1227"/>
                    </a:lnTo>
                    <a:lnTo>
                      <a:pt x="0" y="1287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5" name="Rectangle 136"/>
              <p:cNvSpPr>
                <a:spLocks noChangeArrowheads="1"/>
              </p:cNvSpPr>
              <p:nvPr/>
            </p:nvSpPr>
            <p:spPr bwMode="auto">
              <a:xfrm>
                <a:off x="1089" y="3769"/>
                <a:ext cx="174" cy="21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46" name="Freeform 137"/>
              <p:cNvSpPr>
                <a:spLocks/>
              </p:cNvSpPr>
              <p:nvPr/>
            </p:nvSpPr>
            <p:spPr bwMode="auto">
              <a:xfrm>
                <a:off x="1089" y="3754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7" name="Freeform 138"/>
              <p:cNvSpPr>
                <a:spLocks/>
              </p:cNvSpPr>
              <p:nvPr/>
            </p:nvSpPr>
            <p:spPr bwMode="auto">
              <a:xfrm>
                <a:off x="1263" y="3754"/>
                <a:ext cx="14" cy="227"/>
              </a:xfrm>
              <a:custGeom>
                <a:avLst/>
                <a:gdLst>
                  <a:gd name="T0" fmla="*/ 0 w 59"/>
                  <a:gd name="T1" fmla="*/ 0 h 909"/>
                  <a:gd name="T2" fmla="*/ 0 w 59"/>
                  <a:gd name="T3" fmla="*/ 0 h 909"/>
                  <a:gd name="T4" fmla="*/ 0 w 59"/>
                  <a:gd name="T5" fmla="*/ 0 h 909"/>
                  <a:gd name="T6" fmla="*/ 0 w 59"/>
                  <a:gd name="T7" fmla="*/ 0 h 909"/>
                  <a:gd name="T8" fmla="*/ 0 w 59"/>
                  <a:gd name="T9" fmla="*/ 0 h 9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9"/>
                  <a:gd name="T17" fmla="*/ 59 w 59"/>
                  <a:gd name="T18" fmla="*/ 909 h 9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9">
                    <a:moveTo>
                      <a:pt x="59" y="0"/>
                    </a:moveTo>
                    <a:lnTo>
                      <a:pt x="59" y="849"/>
                    </a:lnTo>
                    <a:lnTo>
                      <a:pt x="0" y="909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48" name="Rectangle 139"/>
              <p:cNvSpPr>
                <a:spLocks noChangeArrowheads="1"/>
              </p:cNvSpPr>
              <p:nvPr/>
            </p:nvSpPr>
            <p:spPr bwMode="auto">
              <a:xfrm>
                <a:off x="1455" y="3745"/>
                <a:ext cx="173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49" name="Freeform 140"/>
              <p:cNvSpPr>
                <a:spLocks/>
              </p:cNvSpPr>
              <p:nvPr/>
            </p:nvSpPr>
            <p:spPr bwMode="auto">
              <a:xfrm>
                <a:off x="1455" y="3730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0" name="Freeform 141"/>
              <p:cNvSpPr>
                <a:spLocks/>
              </p:cNvSpPr>
              <p:nvPr/>
            </p:nvSpPr>
            <p:spPr bwMode="auto">
              <a:xfrm>
                <a:off x="1628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1" name="Rectangle 142"/>
              <p:cNvSpPr>
                <a:spLocks noChangeArrowheads="1"/>
              </p:cNvSpPr>
              <p:nvPr/>
            </p:nvSpPr>
            <p:spPr bwMode="auto">
              <a:xfrm>
                <a:off x="1821" y="3745"/>
                <a:ext cx="174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52" name="Freeform 143"/>
              <p:cNvSpPr>
                <a:spLocks/>
              </p:cNvSpPr>
              <p:nvPr/>
            </p:nvSpPr>
            <p:spPr bwMode="auto">
              <a:xfrm>
                <a:off x="1821" y="3730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3" name="Freeform 144"/>
              <p:cNvSpPr>
                <a:spLocks/>
              </p:cNvSpPr>
              <p:nvPr/>
            </p:nvSpPr>
            <p:spPr bwMode="auto">
              <a:xfrm>
                <a:off x="1995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4" name="Rectangle 145"/>
              <p:cNvSpPr>
                <a:spLocks noChangeArrowheads="1"/>
              </p:cNvSpPr>
              <p:nvPr/>
            </p:nvSpPr>
            <p:spPr bwMode="auto">
              <a:xfrm>
                <a:off x="2187" y="3627"/>
                <a:ext cx="173" cy="35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55" name="Freeform 146"/>
              <p:cNvSpPr>
                <a:spLocks/>
              </p:cNvSpPr>
              <p:nvPr/>
            </p:nvSpPr>
            <p:spPr bwMode="auto">
              <a:xfrm>
                <a:off x="2187" y="3612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3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6" name="Freeform 147"/>
              <p:cNvSpPr>
                <a:spLocks/>
              </p:cNvSpPr>
              <p:nvPr/>
            </p:nvSpPr>
            <p:spPr bwMode="auto">
              <a:xfrm>
                <a:off x="2360" y="3612"/>
                <a:ext cx="15" cy="369"/>
              </a:xfrm>
              <a:custGeom>
                <a:avLst/>
                <a:gdLst>
                  <a:gd name="T0" fmla="*/ 0 w 61"/>
                  <a:gd name="T1" fmla="*/ 0 h 1475"/>
                  <a:gd name="T2" fmla="*/ 0 w 61"/>
                  <a:gd name="T3" fmla="*/ 0 h 1475"/>
                  <a:gd name="T4" fmla="*/ 0 w 61"/>
                  <a:gd name="T5" fmla="*/ 0 h 1475"/>
                  <a:gd name="T6" fmla="*/ 0 w 61"/>
                  <a:gd name="T7" fmla="*/ 0 h 1475"/>
                  <a:gd name="T8" fmla="*/ 0 w 61"/>
                  <a:gd name="T9" fmla="*/ 0 h 14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1475"/>
                  <a:gd name="T17" fmla="*/ 61 w 61"/>
                  <a:gd name="T18" fmla="*/ 1475 h 14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1475">
                    <a:moveTo>
                      <a:pt x="61" y="0"/>
                    </a:moveTo>
                    <a:lnTo>
                      <a:pt x="61" y="1415"/>
                    </a:lnTo>
                    <a:lnTo>
                      <a:pt x="0" y="1475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7" name="Rectangle 148"/>
              <p:cNvSpPr>
                <a:spLocks noChangeArrowheads="1"/>
              </p:cNvSpPr>
              <p:nvPr/>
            </p:nvSpPr>
            <p:spPr bwMode="auto">
              <a:xfrm>
                <a:off x="2553" y="3816"/>
                <a:ext cx="173" cy="165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58" name="Freeform 149"/>
              <p:cNvSpPr>
                <a:spLocks/>
              </p:cNvSpPr>
              <p:nvPr/>
            </p:nvSpPr>
            <p:spPr bwMode="auto">
              <a:xfrm>
                <a:off x="2553" y="3801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59" name="Freeform 150"/>
              <p:cNvSpPr>
                <a:spLocks/>
              </p:cNvSpPr>
              <p:nvPr/>
            </p:nvSpPr>
            <p:spPr bwMode="auto">
              <a:xfrm>
                <a:off x="2726" y="3801"/>
                <a:ext cx="15" cy="180"/>
              </a:xfrm>
              <a:custGeom>
                <a:avLst/>
                <a:gdLst>
                  <a:gd name="T0" fmla="*/ 0 w 60"/>
                  <a:gd name="T1" fmla="*/ 0 h 720"/>
                  <a:gd name="T2" fmla="*/ 0 w 60"/>
                  <a:gd name="T3" fmla="*/ 0 h 720"/>
                  <a:gd name="T4" fmla="*/ 0 w 60"/>
                  <a:gd name="T5" fmla="*/ 0 h 720"/>
                  <a:gd name="T6" fmla="*/ 0 w 60"/>
                  <a:gd name="T7" fmla="*/ 0 h 720"/>
                  <a:gd name="T8" fmla="*/ 0 w 6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0"/>
                  <a:gd name="T17" fmla="*/ 60 w 60"/>
                  <a:gd name="T18" fmla="*/ 720 h 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0">
                    <a:moveTo>
                      <a:pt x="60" y="0"/>
                    </a:moveTo>
                    <a:lnTo>
                      <a:pt x="60" y="660"/>
                    </a:lnTo>
                    <a:lnTo>
                      <a:pt x="0" y="72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0" name="Rectangle 151"/>
              <p:cNvSpPr>
                <a:spLocks noChangeArrowheads="1"/>
              </p:cNvSpPr>
              <p:nvPr/>
            </p:nvSpPr>
            <p:spPr bwMode="auto">
              <a:xfrm>
                <a:off x="2919" y="3839"/>
                <a:ext cx="174" cy="14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61" name="Freeform 152"/>
              <p:cNvSpPr>
                <a:spLocks/>
              </p:cNvSpPr>
              <p:nvPr/>
            </p:nvSpPr>
            <p:spPr bwMode="auto">
              <a:xfrm>
                <a:off x="2919" y="3824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2" name="Freeform 153"/>
              <p:cNvSpPr>
                <a:spLocks/>
              </p:cNvSpPr>
              <p:nvPr/>
            </p:nvSpPr>
            <p:spPr bwMode="auto">
              <a:xfrm>
                <a:off x="3093" y="3824"/>
                <a:ext cx="15" cy="157"/>
              </a:xfrm>
              <a:custGeom>
                <a:avLst/>
                <a:gdLst>
                  <a:gd name="T0" fmla="*/ 0 w 60"/>
                  <a:gd name="T1" fmla="*/ 0 h 627"/>
                  <a:gd name="T2" fmla="*/ 0 w 60"/>
                  <a:gd name="T3" fmla="*/ 0 h 627"/>
                  <a:gd name="T4" fmla="*/ 0 w 60"/>
                  <a:gd name="T5" fmla="*/ 0 h 627"/>
                  <a:gd name="T6" fmla="*/ 0 w 60"/>
                  <a:gd name="T7" fmla="*/ 0 h 627"/>
                  <a:gd name="T8" fmla="*/ 0 w 60"/>
                  <a:gd name="T9" fmla="*/ 0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7"/>
                  <a:gd name="T17" fmla="*/ 60 w 60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7">
                    <a:moveTo>
                      <a:pt x="60" y="0"/>
                    </a:moveTo>
                    <a:lnTo>
                      <a:pt x="60" y="567"/>
                    </a:lnTo>
                    <a:lnTo>
                      <a:pt x="0" y="62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3" name="Rectangle 154"/>
              <p:cNvSpPr>
                <a:spLocks noChangeArrowheads="1"/>
              </p:cNvSpPr>
              <p:nvPr/>
            </p:nvSpPr>
            <p:spPr bwMode="auto">
              <a:xfrm>
                <a:off x="3285" y="3792"/>
                <a:ext cx="174" cy="189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64" name="Freeform 155"/>
              <p:cNvSpPr>
                <a:spLocks/>
              </p:cNvSpPr>
              <p:nvPr/>
            </p:nvSpPr>
            <p:spPr bwMode="auto">
              <a:xfrm>
                <a:off x="3285" y="3777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5" name="Freeform 156"/>
              <p:cNvSpPr>
                <a:spLocks/>
              </p:cNvSpPr>
              <p:nvPr/>
            </p:nvSpPr>
            <p:spPr bwMode="auto">
              <a:xfrm>
                <a:off x="3459" y="3777"/>
                <a:ext cx="15" cy="204"/>
              </a:xfrm>
              <a:custGeom>
                <a:avLst/>
                <a:gdLst>
                  <a:gd name="T0" fmla="*/ 0 w 60"/>
                  <a:gd name="T1" fmla="*/ 0 h 815"/>
                  <a:gd name="T2" fmla="*/ 0 w 60"/>
                  <a:gd name="T3" fmla="*/ 0 h 815"/>
                  <a:gd name="T4" fmla="*/ 0 w 60"/>
                  <a:gd name="T5" fmla="*/ 0 h 815"/>
                  <a:gd name="T6" fmla="*/ 0 w 60"/>
                  <a:gd name="T7" fmla="*/ 0 h 815"/>
                  <a:gd name="T8" fmla="*/ 0 w 60"/>
                  <a:gd name="T9" fmla="*/ 0 h 8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15"/>
                  <a:gd name="T17" fmla="*/ 60 w 60"/>
                  <a:gd name="T18" fmla="*/ 815 h 8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15">
                    <a:moveTo>
                      <a:pt x="60" y="0"/>
                    </a:moveTo>
                    <a:lnTo>
                      <a:pt x="60" y="755"/>
                    </a:lnTo>
                    <a:lnTo>
                      <a:pt x="0" y="81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6" name="Rectangle 157"/>
              <p:cNvSpPr>
                <a:spLocks noChangeArrowheads="1"/>
              </p:cNvSpPr>
              <p:nvPr/>
            </p:nvSpPr>
            <p:spPr bwMode="auto">
              <a:xfrm>
                <a:off x="3834" y="3717"/>
                <a:ext cx="174" cy="26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77067" name="Freeform 158"/>
              <p:cNvSpPr>
                <a:spLocks/>
              </p:cNvSpPr>
              <p:nvPr/>
            </p:nvSpPr>
            <p:spPr bwMode="auto">
              <a:xfrm>
                <a:off x="3834" y="3702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8" name="Freeform 159"/>
              <p:cNvSpPr>
                <a:spLocks/>
              </p:cNvSpPr>
              <p:nvPr/>
            </p:nvSpPr>
            <p:spPr bwMode="auto">
              <a:xfrm>
                <a:off x="4008" y="3702"/>
                <a:ext cx="15" cy="279"/>
              </a:xfrm>
              <a:custGeom>
                <a:avLst/>
                <a:gdLst>
                  <a:gd name="T0" fmla="*/ 0 w 60"/>
                  <a:gd name="T1" fmla="*/ 0 h 1116"/>
                  <a:gd name="T2" fmla="*/ 0 w 60"/>
                  <a:gd name="T3" fmla="*/ 0 h 1116"/>
                  <a:gd name="T4" fmla="*/ 0 w 60"/>
                  <a:gd name="T5" fmla="*/ 0 h 1116"/>
                  <a:gd name="T6" fmla="*/ 0 w 60"/>
                  <a:gd name="T7" fmla="*/ 0 h 1116"/>
                  <a:gd name="T8" fmla="*/ 0 w 60"/>
                  <a:gd name="T9" fmla="*/ 0 h 1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116"/>
                  <a:gd name="T17" fmla="*/ 60 w 60"/>
                  <a:gd name="T18" fmla="*/ 1116 h 1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116">
                    <a:moveTo>
                      <a:pt x="60" y="0"/>
                    </a:moveTo>
                    <a:lnTo>
                      <a:pt x="60" y="1056"/>
                    </a:lnTo>
                    <a:lnTo>
                      <a:pt x="0" y="111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69" name="Freeform 160"/>
              <p:cNvSpPr>
                <a:spLocks/>
              </p:cNvSpPr>
              <p:nvPr/>
            </p:nvSpPr>
            <p:spPr bwMode="auto">
              <a:xfrm>
                <a:off x="514" y="4266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3" y="214"/>
                    </a:moveTo>
                    <a:lnTo>
                      <a:pt x="0" y="89"/>
                    </a:lnTo>
                    <a:lnTo>
                      <a:pt x="90" y="0"/>
                    </a:lnTo>
                    <a:lnTo>
                      <a:pt x="111" y="21"/>
                    </a:lnTo>
                    <a:lnTo>
                      <a:pt x="46" y="86"/>
                    </a:lnTo>
                    <a:lnTo>
                      <a:pt x="73" y="113"/>
                    </a:lnTo>
                    <a:lnTo>
                      <a:pt x="132" y="54"/>
                    </a:lnTo>
                    <a:lnTo>
                      <a:pt x="153" y="75"/>
                    </a:lnTo>
                    <a:lnTo>
                      <a:pt x="94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3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0" name="Freeform 161"/>
              <p:cNvSpPr>
                <a:spLocks/>
              </p:cNvSpPr>
              <p:nvPr/>
            </p:nvSpPr>
            <p:spPr bwMode="auto">
              <a:xfrm>
                <a:off x="555" y="4252"/>
                <a:ext cx="35" cy="35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w 141"/>
                  <a:gd name="T65" fmla="*/ 0 h 139"/>
                  <a:gd name="T66" fmla="*/ 0 w 141"/>
                  <a:gd name="T67" fmla="*/ 0 h 139"/>
                  <a:gd name="T68" fmla="*/ 0 w 141"/>
                  <a:gd name="T69" fmla="*/ 0 h 139"/>
                  <a:gd name="T70" fmla="*/ 0 w 141"/>
                  <a:gd name="T71" fmla="*/ 0 h 139"/>
                  <a:gd name="T72" fmla="*/ 0 w 141"/>
                  <a:gd name="T73" fmla="*/ 0 h 139"/>
                  <a:gd name="T74" fmla="*/ 0 w 141"/>
                  <a:gd name="T75" fmla="*/ 0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"/>
                  <a:gd name="T115" fmla="*/ 0 h 139"/>
                  <a:gd name="T116" fmla="*/ 141 w 141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1" h="139">
                    <a:moveTo>
                      <a:pt x="44" y="125"/>
                    </a:moveTo>
                    <a:lnTo>
                      <a:pt x="68" y="100"/>
                    </a:lnTo>
                    <a:lnTo>
                      <a:pt x="76" y="105"/>
                    </a:lnTo>
                    <a:lnTo>
                      <a:pt x="83" y="106"/>
                    </a:lnTo>
                    <a:lnTo>
                      <a:pt x="87" y="105"/>
                    </a:lnTo>
                    <a:lnTo>
                      <a:pt x="92" y="103"/>
                    </a:lnTo>
                    <a:lnTo>
                      <a:pt x="97" y="99"/>
                    </a:lnTo>
                    <a:lnTo>
                      <a:pt x="101" y="95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09" y="77"/>
                    </a:lnTo>
                    <a:lnTo>
                      <a:pt x="107" y="72"/>
                    </a:lnTo>
                    <a:lnTo>
                      <a:pt x="101" y="68"/>
                    </a:lnTo>
                    <a:lnTo>
                      <a:pt x="98" y="70"/>
                    </a:lnTo>
                    <a:lnTo>
                      <a:pt x="93" y="71"/>
                    </a:lnTo>
                    <a:lnTo>
                      <a:pt x="71" y="85"/>
                    </a:lnTo>
                    <a:lnTo>
                      <a:pt x="52" y="94"/>
                    </a:lnTo>
                    <a:lnTo>
                      <a:pt x="45" y="97"/>
                    </a:lnTo>
                    <a:lnTo>
                      <a:pt x="38" y="98"/>
                    </a:lnTo>
                    <a:lnTo>
                      <a:pt x="30" y="98"/>
                    </a:lnTo>
                    <a:lnTo>
                      <a:pt x="24" y="96"/>
                    </a:lnTo>
                    <a:lnTo>
                      <a:pt x="18" y="94"/>
                    </a:lnTo>
                    <a:lnTo>
                      <a:pt x="12" y="89"/>
                    </a:lnTo>
                    <a:lnTo>
                      <a:pt x="6" y="81"/>
                    </a:lnTo>
                    <a:lnTo>
                      <a:pt x="2" y="74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29"/>
                    </a:lnTo>
                    <a:lnTo>
                      <a:pt x="19" y="21"/>
                    </a:lnTo>
                    <a:lnTo>
                      <a:pt x="28" y="13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3" y="2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66" y="36"/>
                    </a:lnTo>
                    <a:lnTo>
                      <a:pt x="60" y="32"/>
                    </a:lnTo>
                    <a:lnTo>
                      <a:pt x="52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2" y="46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2" y="61"/>
                    </a:lnTo>
                    <a:lnTo>
                      <a:pt x="38" y="64"/>
                    </a:lnTo>
                    <a:lnTo>
                      <a:pt x="45" y="62"/>
                    </a:lnTo>
                    <a:lnTo>
                      <a:pt x="68" y="47"/>
                    </a:lnTo>
                    <a:lnTo>
                      <a:pt x="87" y="38"/>
                    </a:lnTo>
                    <a:lnTo>
                      <a:pt x="102" y="34"/>
                    </a:lnTo>
                    <a:lnTo>
                      <a:pt x="109" y="34"/>
                    </a:lnTo>
                    <a:lnTo>
                      <a:pt x="116" y="35"/>
                    </a:lnTo>
                    <a:lnTo>
                      <a:pt x="122" y="39"/>
                    </a:lnTo>
                    <a:lnTo>
                      <a:pt x="128" y="44"/>
                    </a:lnTo>
                    <a:lnTo>
                      <a:pt x="135" y="52"/>
                    </a:lnTo>
                    <a:lnTo>
                      <a:pt x="139" y="60"/>
                    </a:lnTo>
                    <a:lnTo>
                      <a:pt x="141" y="68"/>
                    </a:lnTo>
                    <a:lnTo>
                      <a:pt x="141" y="78"/>
                    </a:lnTo>
                    <a:lnTo>
                      <a:pt x="138" y="87"/>
                    </a:lnTo>
                    <a:lnTo>
                      <a:pt x="134" y="97"/>
                    </a:lnTo>
                    <a:lnTo>
                      <a:pt x="126" y="107"/>
                    </a:lnTo>
                    <a:lnTo>
                      <a:pt x="117" y="118"/>
                    </a:lnTo>
                    <a:lnTo>
                      <a:pt x="107" y="126"/>
                    </a:lnTo>
                    <a:lnTo>
                      <a:pt x="98" y="133"/>
                    </a:lnTo>
                    <a:lnTo>
                      <a:pt x="88" y="137"/>
                    </a:lnTo>
                    <a:lnTo>
                      <a:pt x="79" y="139"/>
                    </a:lnTo>
                    <a:lnTo>
                      <a:pt x="69" y="139"/>
                    </a:lnTo>
                    <a:lnTo>
                      <a:pt x="61" y="137"/>
                    </a:lnTo>
                    <a:lnTo>
                      <a:pt x="52" y="133"/>
                    </a:lnTo>
                    <a:lnTo>
                      <a:pt x="45" y="126"/>
                    </a:lnTo>
                    <a:lnTo>
                      <a:pt x="44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1" name="Freeform 162"/>
              <p:cNvSpPr>
                <a:spLocks/>
              </p:cNvSpPr>
              <p:nvPr/>
            </p:nvSpPr>
            <p:spPr bwMode="auto">
              <a:xfrm>
                <a:off x="569" y="4227"/>
                <a:ext cx="38" cy="37"/>
              </a:xfrm>
              <a:custGeom>
                <a:avLst/>
                <a:gdLst>
                  <a:gd name="T0" fmla="*/ 0 w 148"/>
                  <a:gd name="T1" fmla="*/ 0 h 148"/>
                  <a:gd name="T2" fmla="*/ 0 w 148"/>
                  <a:gd name="T3" fmla="*/ 0 h 148"/>
                  <a:gd name="T4" fmla="*/ 0 w 148"/>
                  <a:gd name="T5" fmla="*/ 0 h 148"/>
                  <a:gd name="T6" fmla="*/ 0 w 148"/>
                  <a:gd name="T7" fmla="*/ 0 h 148"/>
                  <a:gd name="T8" fmla="*/ 0 w 148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8"/>
                  <a:gd name="T17" fmla="*/ 148 w 148"/>
                  <a:gd name="T18" fmla="*/ 148 h 1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8">
                    <a:moveTo>
                      <a:pt x="124" y="148"/>
                    </a:moveTo>
                    <a:lnTo>
                      <a:pt x="0" y="25"/>
                    </a:lnTo>
                    <a:lnTo>
                      <a:pt x="25" y="0"/>
                    </a:lnTo>
                    <a:lnTo>
                      <a:pt x="148" y="124"/>
                    </a:ln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2" name="Freeform 163"/>
              <p:cNvSpPr>
                <a:spLocks noEditPoints="1"/>
              </p:cNvSpPr>
              <p:nvPr/>
            </p:nvSpPr>
            <p:spPr bwMode="auto">
              <a:xfrm>
                <a:off x="596" y="4211"/>
                <a:ext cx="35" cy="35"/>
              </a:xfrm>
              <a:custGeom>
                <a:avLst/>
                <a:gdLst>
                  <a:gd name="T0" fmla="*/ 0 w 139"/>
                  <a:gd name="T1" fmla="*/ 0 h 140"/>
                  <a:gd name="T2" fmla="*/ 0 w 139"/>
                  <a:gd name="T3" fmla="*/ 0 h 140"/>
                  <a:gd name="T4" fmla="*/ 0 w 139"/>
                  <a:gd name="T5" fmla="*/ 0 h 140"/>
                  <a:gd name="T6" fmla="*/ 0 w 139"/>
                  <a:gd name="T7" fmla="*/ 0 h 140"/>
                  <a:gd name="T8" fmla="*/ 0 w 139"/>
                  <a:gd name="T9" fmla="*/ 0 h 140"/>
                  <a:gd name="T10" fmla="*/ 0 w 139"/>
                  <a:gd name="T11" fmla="*/ 0 h 140"/>
                  <a:gd name="T12" fmla="*/ 0 w 139"/>
                  <a:gd name="T13" fmla="*/ 0 h 140"/>
                  <a:gd name="T14" fmla="*/ 0 w 139"/>
                  <a:gd name="T15" fmla="*/ 0 h 140"/>
                  <a:gd name="T16" fmla="*/ 0 w 139"/>
                  <a:gd name="T17" fmla="*/ 0 h 140"/>
                  <a:gd name="T18" fmla="*/ 0 w 139"/>
                  <a:gd name="T19" fmla="*/ 0 h 140"/>
                  <a:gd name="T20" fmla="*/ 0 w 139"/>
                  <a:gd name="T21" fmla="*/ 0 h 140"/>
                  <a:gd name="T22" fmla="*/ 0 w 139"/>
                  <a:gd name="T23" fmla="*/ 0 h 140"/>
                  <a:gd name="T24" fmla="*/ 0 w 139"/>
                  <a:gd name="T25" fmla="*/ 0 h 140"/>
                  <a:gd name="T26" fmla="*/ 0 w 139"/>
                  <a:gd name="T27" fmla="*/ 0 h 140"/>
                  <a:gd name="T28" fmla="*/ 0 w 139"/>
                  <a:gd name="T29" fmla="*/ 0 h 140"/>
                  <a:gd name="T30" fmla="*/ 0 w 139"/>
                  <a:gd name="T31" fmla="*/ 0 h 140"/>
                  <a:gd name="T32" fmla="*/ 0 w 139"/>
                  <a:gd name="T33" fmla="*/ 0 h 140"/>
                  <a:gd name="T34" fmla="*/ 0 w 139"/>
                  <a:gd name="T35" fmla="*/ 0 h 140"/>
                  <a:gd name="T36" fmla="*/ 0 w 139"/>
                  <a:gd name="T37" fmla="*/ 0 h 140"/>
                  <a:gd name="T38" fmla="*/ 0 w 139"/>
                  <a:gd name="T39" fmla="*/ 0 h 140"/>
                  <a:gd name="T40" fmla="*/ 0 w 139"/>
                  <a:gd name="T41" fmla="*/ 0 h 140"/>
                  <a:gd name="T42" fmla="*/ 0 w 139"/>
                  <a:gd name="T43" fmla="*/ 0 h 140"/>
                  <a:gd name="T44" fmla="*/ 0 w 139"/>
                  <a:gd name="T45" fmla="*/ 0 h 140"/>
                  <a:gd name="T46" fmla="*/ 0 w 139"/>
                  <a:gd name="T47" fmla="*/ 0 h 140"/>
                  <a:gd name="T48" fmla="*/ 0 w 139"/>
                  <a:gd name="T49" fmla="*/ 0 h 140"/>
                  <a:gd name="T50" fmla="*/ 0 w 139"/>
                  <a:gd name="T51" fmla="*/ 0 h 140"/>
                  <a:gd name="T52" fmla="*/ 0 w 139"/>
                  <a:gd name="T53" fmla="*/ 0 h 140"/>
                  <a:gd name="T54" fmla="*/ 0 w 139"/>
                  <a:gd name="T55" fmla="*/ 0 h 140"/>
                  <a:gd name="T56" fmla="*/ 0 w 139"/>
                  <a:gd name="T57" fmla="*/ 0 h 140"/>
                  <a:gd name="T58" fmla="*/ 0 w 139"/>
                  <a:gd name="T59" fmla="*/ 0 h 140"/>
                  <a:gd name="T60" fmla="*/ 0 w 139"/>
                  <a:gd name="T61" fmla="*/ 0 h 140"/>
                  <a:gd name="T62" fmla="*/ 0 w 139"/>
                  <a:gd name="T63" fmla="*/ 0 h 140"/>
                  <a:gd name="T64" fmla="*/ 0 w 139"/>
                  <a:gd name="T65" fmla="*/ 0 h 140"/>
                  <a:gd name="T66" fmla="*/ 0 w 139"/>
                  <a:gd name="T67" fmla="*/ 0 h 140"/>
                  <a:gd name="T68" fmla="*/ 0 w 139"/>
                  <a:gd name="T69" fmla="*/ 0 h 140"/>
                  <a:gd name="T70" fmla="*/ 0 w 139"/>
                  <a:gd name="T71" fmla="*/ 0 h 1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9"/>
                  <a:gd name="T109" fmla="*/ 0 h 140"/>
                  <a:gd name="T110" fmla="*/ 139 w 139"/>
                  <a:gd name="T111" fmla="*/ 140 h 1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9" h="140">
                    <a:moveTo>
                      <a:pt x="50" y="92"/>
                    </a:moveTo>
                    <a:lnTo>
                      <a:pt x="56" y="98"/>
                    </a:lnTo>
                    <a:lnTo>
                      <a:pt x="62" y="103"/>
                    </a:lnTo>
                    <a:lnTo>
                      <a:pt x="76" y="108"/>
                    </a:lnTo>
                    <a:lnTo>
                      <a:pt x="82" y="108"/>
                    </a:lnTo>
                    <a:lnTo>
                      <a:pt x="88" y="107"/>
                    </a:lnTo>
                    <a:lnTo>
                      <a:pt x="94" y="104"/>
                    </a:lnTo>
                    <a:lnTo>
                      <a:pt x="99" y="99"/>
                    </a:lnTo>
                    <a:lnTo>
                      <a:pt x="104" y="94"/>
                    </a:lnTo>
                    <a:lnTo>
                      <a:pt x="106" y="88"/>
                    </a:lnTo>
                    <a:lnTo>
                      <a:pt x="108" y="82"/>
                    </a:lnTo>
                    <a:lnTo>
                      <a:pt x="107" y="76"/>
                    </a:lnTo>
                    <a:lnTo>
                      <a:pt x="106" y="70"/>
                    </a:lnTo>
                    <a:lnTo>
                      <a:pt x="102" y="62"/>
                    </a:lnTo>
                    <a:lnTo>
                      <a:pt x="92" y="49"/>
                    </a:lnTo>
                    <a:lnTo>
                      <a:pt x="78" y="38"/>
                    </a:lnTo>
                    <a:lnTo>
                      <a:pt x="66" y="34"/>
                    </a:lnTo>
                    <a:lnTo>
                      <a:pt x="59" y="34"/>
                    </a:lnTo>
                    <a:lnTo>
                      <a:pt x="53" y="35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2" y="42"/>
                    </a:lnTo>
                    <a:lnTo>
                      <a:pt x="38" y="48"/>
                    </a:lnTo>
                    <a:lnTo>
                      <a:pt x="35" y="53"/>
                    </a:lnTo>
                    <a:lnTo>
                      <a:pt x="34" y="66"/>
                    </a:lnTo>
                    <a:lnTo>
                      <a:pt x="36" y="72"/>
                    </a:lnTo>
                    <a:lnTo>
                      <a:pt x="39" y="78"/>
                    </a:lnTo>
                    <a:lnTo>
                      <a:pt x="43" y="86"/>
                    </a:lnTo>
                    <a:lnTo>
                      <a:pt x="50" y="92"/>
                    </a:lnTo>
                    <a:close/>
                    <a:moveTo>
                      <a:pt x="24" y="117"/>
                    </a:moveTo>
                    <a:lnTo>
                      <a:pt x="14" y="106"/>
                    </a:lnTo>
                    <a:lnTo>
                      <a:pt x="6" y="93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9" y="38"/>
                    </a:lnTo>
                    <a:lnTo>
                      <a:pt x="12" y="33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4" y="5"/>
                    </a:lnTo>
                    <a:lnTo>
                      <a:pt x="56" y="2"/>
                    </a:lnTo>
                    <a:lnTo>
                      <a:pt x="69" y="0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3" y="6"/>
                    </a:lnTo>
                    <a:lnTo>
                      <a:pt x="99" y="10"/>
                    </a:lnTo>
                    <a:lnTo>
                      <a:pt x="105" y="14"/>
                    </a:lnTo>
                    <a:lnTo>
                      <a:pt x="116" y="24"/>
                    </a:lnTo>
                    <a:lnTo>
                      <a:pt x="127" y="36"/>
                    </a:lnTo>
                    <a:lnTo>
                      <a:pt x="134" y="48"/>
                    </a:lnTo>
                    <a:lnTo>
                      <a:pt x="138" y="60"/>
                    </a:lnTo>
                    <a:lnTo>
                      <a:pt x="139" y="73"/>
                    </a:lnTo>
                    <a:lnTo>
                      <a:pt x="138" y="85"/>
                    </a:lnTo>
                    <a:lnTo>
                      <a:pt x="137" y="91"/>
                    </a:lnTo>
                    <a:lnTo>
                      <a:pt x="135" y="97"/>
                    </a:lnTo>
                    <a:lnTo>
                      <a:pt x="132" y="103"/>
                    </a:lnTo>
                    <a:lnTo>
                      <a:pt x="128" y="109"/>
                    </a:lnTo>
                    <a:lnTo>
                      <a:pt x="118" y="119"/>
                    </a:lnTo>
                    <a:lnTo>
                      <a:pt x="108" y="129"/>
                    </a:lnTo>
                    <a:lnTo>
                      <a:pt x="96" y="135"/>
                    </a:lnTo>
                    <a:lnTo>
                      <a:pt x="85" y="139"/>
                    </a:lnTo>
                    <a:lnTo>
                      <a:pt x="73" y="140"/>
                    </a:lnTo>
                    <a:lnTo>
                      <a:pt x="67" y="140"/>
                    </a:lnTo>
                    <a:lnTo>
                      <a:pt x="60" y="138"/>
                    </a:lnTo>
                    <a:lnTo>
                      <a:pt x="54" y="137"/>
                    </a:lnTo>
                    <a:lnTo>
                      <a:pt x="48" y="134"/>
                    </a:lnTo>
                    <a:lnTo>
                      <a:pt x="42" y="131"/>
                    </a:lnTo>
                    <a:lnTo>
                      <a:pt x="36" y="127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3" name="Freeform 164"/>
              <p:cNvSpPr>
                <a:spLocks/>
              </p:cNvSpPr>
              <p:nvPr/>
            </p:nvSpPr>
            <p:spPr bwMode="auto">
              <a:xfrm>
                <a:off x="617" y="4179"/>
                <a:ext cx="38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9"/>
                  <a:gd name="T25" fmla="*/ 0 h 149"/>
                  <a:gd name="T26" fmla="*/ 149 w 149"/>
                  <a:gd name="T27" fmla="*/ 149 h 14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9" h="149">
                    <a:moveTo>
                      <a:pt x="125" y="149"/>
                    </a:moveTo>
                    <a:lnTo>
                      <a:pt x="0" y="91"/>
                    </a:lnTo>
                    <a:lnTo>
                      <a:pt x="27" y="64"/>
                    </a:lnTo>
                    <a:lnTo>
                      <a:pt x="111" y="111"/>
                    </a:lnTo>
                    <a:lnTo>
                      <a:pt x="65" y="26"/>
                    </a:lnTo>
                    <a:lnTo>
                      <a:pt x="91" y="0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4" name="Freeform 165"/>
              <p:cNvSpPr>
                <a:spLocks noEditPoints="1"/>
              </p:cNvSpPr>
              <p:nvPr/>
            </p:nvSpPr>
            <p:spPr bwMode="auto">
              <a:xfrm>
                <a:off x="649" y="4158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w 136"/>
                  <a:gd name="T65" fmla="*/ 0 h 135"/>
                  <a:gd name="T66" fmla="*/ 0 w 136"/>
                  <a:gd name="T67" fmla="*/ 0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35"/>
                  <a:gd name="T104" fmla="*/ 136 w 136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35">
                    <a:moveTo>
                      <a:pt x="104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77"/>
                    </a:lnTo>
                    <a:lnTo>
                      <a:pt x="136" y="81"/>
                    </a:lnTo>
                    <a:lnTo>
                      <a:pt x="134" y="91"/>
                    </a:lnTo>
                    <a:lnTo>
                      <a:pt x="132" y="96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2"/>
                    </a:lnTo>
                    <a:lnTo>
                      <a:pt x="84" y="135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8" y="129"/>
                    </a:lnTo>
                    <a:lnTo>
                      <a:pt x="36" y="122"/>
                    </a:lnTo>
                    <a:lnTo>
                      <a:pt x="25" y="111"/>
                    </a:lnTo>
                    <a:lnTo>
                      <a:pt x="14" y="99"/>
                    </a:lnTo>
                    <a:lnTo>
                      <a:pt x="7" y="88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3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4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8" y="100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3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3" y="89"/>
                    </a:lnTo>
                    <a:lnTo>
                      <a:pt x="105" y="83"/>
                    </a:lnTo>
                    <a:lnTo>
                      <a:pt x="106" y="76"/>
                    </a:lnTo>
                    <a:lnTo>
                      <a:pt x="104" y="69"/>
                    </a:lnTo>
                    <a:close/>
                    <a:moveTo>
                      <a:pt x="40" y="77"/>
                    </a:moveTo>
                    <a:lnTo>
                      <a:pt x="76" y="40"/>
                    </a:lnTo>
                    <a:lnTo>
                      <a:pt x="67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5" name="Freeform 166"/>
              <p:cNvSpPr>
                <a:spLocks/>
              </p:cNvSpPr>
              <p:nvPr/>
            </p:nvSpPr>
            <p:spPr bwMode="auto">
              <a:xfrm>
                <a:off x="672" y="4130"/>
                <a:ext cx="43" cy="40"/>
              </a:xfrm>
              <a:custGeom>
                <a:avLst/>
                <a:gdLst>
                  <a:gd name="T0" fmla="*/ 0 w 174"/>
                  <a:gd name="T1" fmla="*/ 0 h 160"/>
                  <a:gd name="T2" fmla="*/ 0 w 174"/>
                  <a:gd name="T3" fmla="*/ 0 h 160"/>
                  <a:gd name="T4" fmla="*/ 0 w 174"/>
                  <a:gd name="T5" fmla="*/ 0 h 160"/>
                  <a:gd name="T6" fmla="*/ 0 w 174"/>
                  <a:gd name="T7" fmla="*/ 0 h 160"/>
                  <a:gd name="T8" fmla="*/ 0 w 174"/>
                  <a:gd name="T9" fmla="*/ 0 h 160"/>
                  <a:gd name="T10" fmla="*/ 0 w 174"/>
                  <a:gd name="T11" fmla="*/ 0 h 160"/>
                  <a:gd name="T12" fmla="*/ 0 w 174"/>
                  <a:gd name="T13" fmla="*/ 0 h 160"/>
                  <a:gd name="T14" fmla="*/ 0 w 174"/>
                  <a:gd name="T15" fmla="*/ 0 h 160"/>
                  <a:gd name="T16" fmla="*/ 0 w 174"/>
                  <a:gd name="T17" fmla="*/ 0 h 160"/>
                  <a:gd name="T18" fmla="*/ 0 w 174"/>
                  <a:gd name="T19" fmla="*/ 0 h 160"/>
                  <a:gd name="T20" fmla="*/ 0 w 174"/>
                  <a:gd name="T21" fmla="*/ 0 h 160"/>
                  <a:gd name="T22" fmla="*/ 0 w 174"/>
                  <a:gd name="T23" fmla="*/ 0 h 160"/>
                  <a:gd name="T24" fmla="*/ 0 w 174"/>
                  <a:gd name="T25" fmla="*/ 0 h 160"/>
                  <a:gd name="T26" fmla="*/ 0 w 174"/>
                  <a:gd name="T27" fmla="*/ 0 h 160"/>
                  <a:gd name="T28" fmla="*/ 0 w 174"/>
                  <a:gd name="T29" fmla="*/ 0 h 160"/>
                  <a:gd name="T30" fmla="*/ 0 w 174"/>
                  <a:gd name="T31" fmla="*/ 0 h 160"/>
                  <a:gd name="T32" fmla="*/ 0 w 174"/>
                  <a:gd name="T33" fmla="*/ 0 h 160"/>
                  <a:gd name="T34" fmla="*/ 0 w 174"/>
                  <a:gd name="T35" fmla="*/ 0 h 160"/>
                  <a:gd name="T36" fmla="*/ 0 w 174"/>
                  <a:gd name="T37" fmla="*/ 0 h 160"/>
                  <a:gd name="T38" fmla="*/ 0 w 174"/>
                  <a:gd name="T39" fmla="*/ 0 h 160"/>
                  <a:gd name="T40" fmla="*/ 0 w 174"/>
                  <a:gd name="T41" fmla="*/ 0 h 160"/>
                  <a:gd name="T42" fmla="*/ 0 w 174"/>
                  <a:gd name="T43" fmla="*/ 0 h 160"/>
                  <a:gd name="T44" fmla="*/ 0 w 174"/>
                  <a:gd name="T45" fmla="*/ 0 h 160"/>
                  <a:gd name="T46" fmla="*/ 0 w 174"/>
                  <a:gd name="T47" fmla="*/ 0 h 160"/>
                  <a:gd name="T48" fmla="*/ 0 w 174"/>
                  <a:gd name="T49" fmla="*/ 0 h 160"/>
                  <a:gd name="T50" fmla="*/ 0 w 174"/>
                  <a:gd name="T51" fmla="*/ 0 h 160"/>
                  <a:gd name="T52" fmla="*/ 0 w 174"/>
                  <a:gd name="T53" fmla="*/ 0 h 160"/>
                  <a:gd name="T54" fmla="*/ 0 w 174"/>
                  <a:gd name="T55" fmla="*/ 0 h 160"/>
                  <a:gd name="T56" fmla="*/ 0 w 174"/>
                  <a:gd name="T57" fmla="*/ 0 h 160"/>
                  <a:gd name="T58" fmla="*/ 0 w 174"/>
                  <a:gd name="T59" fmla="*/ 0 h 160"/>
                  <a:gd name="T60" fmla="*/ 0 w 174"/>
                  <a:gd name="T61" fmla="*/ 0 h 160"/>
                  <a:gd name="T62" fmla="*/ 0 w 174"/>
                  <a:gd name="T63" fmla="*/ 0 h 160"/>
                  <a:gd name="T64" fmla="*/ 0 w 174"/>
                  <a:gd name="T65" fmla="*/ 0 h 160"/>
                  <a:gd name="T66" fmla="*/ 0 w 174"/>
                  <a:gd name="T67" fmla="*/ 0 h 160"/>
                  <a:gd name="T68" fmla="*/ 0 w 174"/>
                  <a:gd name="T69" fmla="*/ 0 h 160"/>
                  <a:gd name="T70" fmla="*/ 0 w 174"/>
                  <a:gd name="T71" fmla="*/ 0 h 160"/>
                  <a:gd name="T72" fmla="*/ 0 w 174"/>
                  <a:gd name="T73" fmla="*/ 0 h 160"/>
                  <a:gd name="T74" fmla="*/ 0 w 174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4"/>
                  <a:gd name="T115" fmla="*/ 0 h 160"/>
                  <a:gd name="T116" fmla="*/ 174 w 174"/>
                  <a:gd name="T117" fmla="*/ 160 h 1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4" h="160">
                    <a:moveTo>
                      <a:pt x="92" y="160"/>
                    </a:moveTo>
                    <a:lnTo>
                      <a:pt x="0" y="69"/>
                    </a:lnTo>
                    <a:lnTo>
                      <a:pt x="23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2" y="24"/>
                    </a:lnTo>
                    <a:lnTo>
                      <a:pt x="45" y="19"/>
                    </a:lnTo>
                    <a:lnTo>
                      <a:pt x="50" y="15"/>
                    </a:lnTo>
                    <a:lnTo>
                      <a:pt x="57" y="8"/>
                    </a:lnTo>
                    <a:lnTo>
                      <a:pt x="64" y="3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6" y="5"/>
                    </a:lnTo>
                    <a:lnTo>
                      <a:pt x="103" y="9"/>
                    </a:lnTo>
                    <a:lnTo>
                      <a:pt x="112" y="16"/>
                    </a:lnTo>
                    <a:lnTo>
                      <a:pt x="174" y="77"/>
                    </a:lnTo>
                    <a:lnTo>
                      <a:pt x="149" y="103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7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58" y="76"/>
                    </a:lnTo>
                    <a:lnTo>
                      <a:pt x="62" y="82"/>
                    </a:lnTo>
                    <a:lnTo>
                      <a:pt x="116" y="135"/>
                    </a:lnTo>
                    <a:lnTo>
                      <a:pt x="92" y="16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6" name="Freeform 167"/>
              <p:cNvSpPr>
                <a:spLocks noEditPoints="1"/>
              </p:cNvSpPr>
              <p:nvPr/>
            </p:nvSpPr>
            <p:spPr bwMode="auto">
              <a:xfrm>
                <a:off x="69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w 149"/>
                  <a:gd name="T17" fmla="*/ 0 h 149"/>
                  <a:gd name="T18" fmla="*/ 0 w 149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9"/>
                  <a:gd name="T31" fmla="*/ 0 h 149"/>
                  <a:gd name="T32" fmla="*/ 149 w 149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9" h="149">
                    <a:moveTo>
                      <a:pt x="22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8" y="22"/>
                    </a:lnTo>
                    <a:lnTo>
                      <a:pt x="22" y="47"/>
                    </a:lnTo>
                    <a:close/>
                    <a:moveTo>
                      <a:pt x="125" y="149"/>
                    </a:moveTo>
                    <a:lnTo>
                      <a:pt x="33" y="57"/>
                    </a:lnTo>
                    <a:lnTo>
                      <a:pt x="57" y="33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7" name="Freeform 168"/>
              <p:cNvSpPr>
                <a:spLocks noEditPoints="1"/>
              </p:cNvSpPr>
              <p:nvPr/>
            </p:nvSpPr>
            <p:spPr bwMode="auto">
              <a:xfrm>
                <a:off x="717" y="4089"/>
                <a:ext cx="40" cy="37"/>
              </a:xfrm>
              <a:custGeom>
                <a:avLst/>
                <a:gdLst>
                  <a:gd name="T0" fmla="*/ 0 w 160"/>
                  <a:gd name="T1" fmla="*/ 0 h 149"/>
                  <a:gd name="T2" fmla="*/ 0 w 160"/>
                  <a:gd name="T3" fmla="*/ 0 h 149"/>
                  <a:gd name="T4" fmla="*/ 0 w 160"/>
                  <a:gd name="T5" fmla="*/ 0 h 149"/>
                  <a:gd name="T6" fmla="*/ 0 w 160"/>
                  <a:gd name="T7" fmla="*/ 0 h 149"/>
                  <a:gd name="T8" fmla="*/ 0 w 160"/>
                  <a:gd name="T9" fmla="*/ 0 h 149"/>
                  <a:gd name="T10" fmla="*/ 0 w 160"/>
                  <a:gd name="T11" fmla="*/ 0 h 149"/>
                  <a:gd name="T12" fmla="*/ 0 w 160"/>
                  <a:gd name="T13" fmla="*/ 0 h 149"/>
                  <a:gd name="T14" fmla="*/ 0 w 160"/>
                  <a:gd name="T15" fmla="*/ 0 h 149"/>
                  <a:gd name="T16" fmla="*/ 0 w 160"/>
                  <a:gd name="T17" fmla="*/ 0 h 149"/>
                  <a:gd name="T18" fmla="*/ 0 w 160"/>
                  <a:gd name="T19" fmla="*/ 0 h 149"/>
                  <a:gd name="T20" fmla="*/ 0 w 160"/>
                  <a:gd name="T21" fmla="*/ 0 h 149"/>
                  <a:gd name="T22" fmla="*/ 0 w 160"/>
                  <a:gd name="T23" fmla="*/ 0 h 149"/>
                  <a:gd name="T24" fmla="*/ 0 w 160"/>
                  <a:gd name="T25" fmla="*/ 0 h 149"/>
                  <a:gd name="T26" fmla="*/ 0 w 160"/>
                  <a:gd name="T27" fmla="*/ 0 h 149"/>
                  <a:gd name="T28" fmla="*/ 0 w 160"/>
                  <a:gd name="T29" fmla="*/ 0 h 149"/>
                  <a:gd name="T30" fmla="*/ 0 w 160"/>
                  <a:gd name="T31" fmla="*/ 0 h 149"/>
                  <a:gd name="T32" fmla="*/ 0 w 160"/>
                  <a:gd name="T33" fmla="*/ 0 h 149"/>
                  <a:gd name="T34" fmla="*/ 0 w 160"/>
                  <a:gd name="T35" fmla="*/ 0 h 149"/>
                  <a:gd name="T36" fmla="*/ 0 w 160"/>
                  <a:gd name="T37" fmla="*/ 0 h 149"/>
                  <a:gd name="T38" fmla="*/ 0 w 160"/>
                  <a:gd name="T39" fmla="*/ 0 h 149"/>
                  <a:gd name="T40" fmla="*/ 0 w 160"/>
                  <a:gd name="T41" fmla="*/ 0 h 149"/>
                  <a:gd name="T42" fmla="*/ 0 w 160"/>
                  <a:gd name="T43" fmla="*/ 0 h 149"/>
                  <a:gd name="T44" fmla="*/ 0 w 160"/>
                  <a:gd name="T45" fmla="*/ 0 h 149"/>
                  <a:gd name="T46" fmla="*/ 0 w 160"/>
                  <a:gd name="T47" fmla="*/ 0 h 149"/>
                  <a:gd name="T48" fmla="*/ 0 w 160"/>
                  <a:gd name="T49" fmla="*/ 0 h 149"/>
                  <a:gd name="T50" fmla="*/ 0 w 160"/>
                  <a:gd name="T51" fmla="*/ 0 h 149"/>
                  <a:gd name="T52" fmla="*/ 0 w 160"/>
                  <a:gd name="T53" fmla="*/ 0 h 149"/>
                  <a:gd name="T54" fmla="*/ 0 w 160"/>
                  <a:gd name="T55" fmla="*/ 0 h 149"/>
                  <a:gd name="T56" fmla="*/ 0 w 160"/>
                  <a:gd name="T57" fmla="*/ 0 h 149"/>
                  <a:gd name="T58" fmla="*/ 0 w 160"/>
                  <a:gd name="T59" fmla="*/ 0 h 149"/>
                  <a:gd name="T60" fmla="*/ 0 w 160"/>
                  <a:gd name="T61" fmla="*/ 0 h 149"/>
                  <a:gd name="T62" fmla="*/ 0 w 160"/>
                  <a:gd name="T63" fmla="*/ 0 h 149"/>
                  <a:gd name="T64" fmla="*/ 0 w 160"/>
                  <a:gd name="T65" fmla="*/ 0 h 149"/>
                  <a:gd name="T66" fmla="*/ 0 w 160"/>
                  <a:gd name="T67" fmla="*/ 0 h 149"/>
                  <a:gd name="T68" fmla="*/ 0 w 160"/>
                  <a:gd name="T69" fmla="*/ 0 h 149"/>
                  <a:gd name="T70" fmla="*/ 0 w 160"/>
                  <a:gd name="T71" fmla="*/ 0 h 149"/>
                  <a:gd name="T72" fmla="*/ 0 w 160"/>
                  <a:gd name="T73" fmla="*/ 0 h 149"/>
                  <a:gd name="T74" fmla="*/ 0 w 160"/>
                  <a:gd name="T75" fmla="*/ 0 h 149"/>
                  <a:gd name="T76" fmla="*/ 0 w 160"/>
                  <a:gd name="T77" fmla="*/ 0 h 149"/>
                  <a:gd name="T78" fmla="*/ 0 w 160"/>
                  <a:gd name="T79" fmla="*/ 0 h 149"/>
                  <a:gd name="T80" fmla="*/ 0 w 160"/>
                  <a:gd name="T81" fmla="*/ 0 h 149"/>
                  <a:gd name="T82" fmla="*/ 0 w 160"/>
                  <a:gd name="T83" fmla="*/ 0 h 149"/>
                  <a:gd name="T84" fmla="*/ 0 w 160"/>
                  <a:gd name="T85" fmla="*/ 0 h 149"/>
                  <a:gd name="T86" fmla="*/ 0 w 160"/>
                  <a:gd name="T87" fmla="*/ 0 h 149"/>
                  <a:gd name="T88" fmla="*/ 0 w 160"/>
                  <a:gd name="T89" fmla="*/ 0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149"/>
                  <a:gd name="T137" fmla="*/ 160 w 160"/>
                  <a:gd name="T138" fmla="*/ 149 h 1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149">
                    <a:moveTo>
                      <a:pt x="121" y="92"/>
                    </a:moveTo>
                    <a:lnTo>
                      <a:pt x="122" y="103"/>
                    </a:lnTo>
                    <a:lnTo>
                      <a:pt x="121" y="108"/>
                    </a:lnTo>
                    <a:lnTo>
                      <a:pt x="120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5" y="136"/>
                    </a:lnTo>
                    <a:lnTo>
                      <a:pt x="99" y="141"/>
                    </a:lnTo>
                    <a:lnTo>
                      <a:pt x="91" y="145"/>
                    </a:lnTo>
                    <a:lnTo>
                      <a:pt x="85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6" y="140"/>
                    </a:lnTo>
                    <a:lnTo>
                      <a:pt x="49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6" y="106"/>
                    </a:lnTo>
                    <a:lnTo>
                      <a:pt x="36" y="102"/>
                    </a:lnTo>
                    <a:lnTo>
                      <a:pt x="37" y="99"/>
                    </a:lnTo>
                    <a:lnTo>
                      <a:pt x="39" y="91"/>
                    </a:lnTo>
                    <a:lnTo>
                      <a:pt x="45" y="83"/>
                    </a:lnTo>
                    <a:lnTo>
                      <a:pt x="50" y="74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4"/>
                    </a:lnTo>
                    <a:lnTo>
                      <a:pt x="13" y="92"/>
                    </a:lnTo>
                    <a:lnTo>
                      <a:pt x="7" y="84"/>
                    </a:lnTo>
                    <a:lnTo>
                      <a:pt x="2" y="77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6"/>
                    </a:lnTo>
                    <a:lnTo>
                      <a:pt x="38" y="8"/>
                    </a:lnTo>
                    <a:lnTo>
                      <a:pt x="48" y="4"/>
                    </a:lnTo>
                    <a:lnTo>
                      <a:pt x="56" y="1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80" y="4"/>
                    </a:lnTo>
                    <a:lnTo>
                      <a:pt x="83" y="7"/>
                    </a:lnTo>
                    <a:lnTo>
                      <a:pt x="86" y="9"/>
                    </a:lnTo>
                    <a:lnTo>
                      <a:pt x="139" y="63"/>
                    </a:lnTo>
                    <a:lnTo>
                      <a:pt x="143" y="67"/>
                    </a:lnTo>
                    <a:lnTo>
                      <a:pt x="147" y="69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60" y="74"/>
                    </a:lnTo>
                    <a:lnTo>
                      <a:pt x="134" y="100"/>
                    </a:lnTo>
                    <a:lnTo>
                      <a:pt x="127" y="97"/>
                    </a:lnTo>
                    <a:lnTo>
                      <a:pt x="121" y="92"/>
                    </a:lnTo>
                    <a:close/>
                    <a:moveTo>
                      <a:pt x="87" y="58"/>
                    </a:moveTo>
                    <a:lnTo>
                      <a:pt x="77" y="75"/>
                    </a:lnTo>
                    <a:lnTo>
                      <a:pt x="70" y="86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6" y="115"/>
                    </a:lnTo>
                    <a:lnTo>
                      <a:pt x="89" y="114"/>
                    </a:lnTo>
                    <a:lnTo>
                      <a:pt x="91" y="112"/>
                    </a:lnTo>
                    <a:lnTo>
                      <a:pt x="94" y="110"/>
                    </a:lnTo>
                    <a:lnTo>
                      <a:pt x="102" y="99"/>
                    </a:lnTo>
                    <a:lnTo>
                      <a:pt x="105" y="87"/>
                    </a:lnTo>
                    <a:lnTo>
                      <a:pt x="104" y="82"/>
                    </a:lnTo>
                    <a:lnTo>
                      <a:pt x="103" y="77"/>
                    </a:lnTo>
                    <a:lnTo>
                      <a:pt x="100" y="72"/>
                    </a:lnTo>
                    <a:lnTo>
                      <a:pt x="95" y="6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8" name="Freeform 169"/>
              <p:cNvSpPr>
                <a:spLocks noEditPoints="1"/>
              </p:cNvSpPr>
              <p:nvPr/>
            </p:nvSpPr>
            <p:spPr bwMode="auto">
              <a:xfrm>
                <a:off x="759" y="4036"/>
                <a:ext cx="40" cy="41"/>
              </a:xfrm>
              <a:custGeom>
                <a:avLst/>
                <a:gdLst>
                  <a:gd name="T0" fmla="*/ 0 w 160"/>
                  <a:gd name="T1" fmla="*/ 0 h 163"/>
                  <a:gd name="T2" fmla="*/ 0 w 160"/>
                  <a:gd name="T3" fmla="*/ 0 h 163"/>
                  <a:gd name="T4" fmla="*/ 0 w 160"/>
                  <a:gd name="T5" fmla="*/ 0 h 163"/>
                  <a:gd name="T6" fmla="*/ 0 w 160"/>
                  <a:gd name="T7" fmla="*/ 0 h 163"/>
                  <a:gd name="T8" fmla="*/ 0 w 160"/>
                  <a:gd name="T9" fmla="*/ 0 h 163"/>
                  <a:gd name="T10" fmla="*/ 0 w 160"/>
                  <a:gd name="T11" fmla="*/ 0 h 163"/>
                  <a:gd name="T12" fmla="*/ 0 w 160"/>
                  <a:gd name="T13" fmla="*/ 0 h 163"/>
                  <a:gd name="T14" fmla="*/ 0 w 160"/>
                  <a:gd name="T15" fmla="*/ 0 h 163"/>
                  <a:gd name="T16" fmla="*/ 0 w 160"/>
                  <a:gd name="T17" fmla="*/ 0 h 163"/>
                  <a:gd name="T18" fmla="*/ 0 w 160"/>
                  <a:gd name="T19" fmla="*/ 0 h 163"/>
                  <a:gd name="T20" fmla="*/ 0 w 160"/>
                  <a:gd name="T21" fmla="*/ 0 h 163"/>
                  <a:gd name="T22" fmla="*/ 0 w 160"/>
                  <a:gd name="T23" fmla="*/ 0 h 163"/>
                  <a:gd name="T24" fmla="*/ 0 w 160"/>
                  <a:gd name="T25" fmla="*/ 0 h 163"/>
                  <a:gd name="T26" fmla="*/ 0 w 160"/>
                  <a:gd name="T27" fmla="*/ 0 h 163"/>
                  <a:gd name="T28" fmla="*/ 0 w 160"/>
                  <a:gd name="T29" fmla="*/ 0 h 163"/>
                  <a:gd name="T30" fmla="*/ 0 w 160"/>
                  <a:gd name="T31" fmla="*/ 0 h 163"/>
                  <a:gd name="T32" fmla="*/ 0 w 160"/>
                  <a:gd name="T33" fmla="*/ 0 h 163"/>
                  <a:gd name="T34" fmla="*/ 0 w 160"/>
                  <a:gd name="T35" fmla="*/ 0 h 163"/>
                  <a:gd name="T36" fmla="*/ 0 w 160"/>
                  <a:gd name="T37" fmla="*/ 0 h 163"/>
                  <a:gd name="T38" fmla="*/ 0 w 160"/>
                  <a:gd name="T39" fmla="*/ 0 h 163"/>
                  <a:gd name="T40" fmla="*/ 0 w 160"/>
                  <a:gd name="T41" fmla="*/ 0 h 163"/>
                  <a:gd name="T42" fmla="*/ 0 w 160"/>
                  <a:gd name="T43" fmla="*/ 0 h 163"/>
                  <a:gd name="T44" fmla="*/ 0 w 160"/>
                  <a:gd name="T45" fmla="*/ 0 h 163"/>
                  <a:gd name="T46" fmla="*/ 0 w 160"/>
                  <a:gd name="T47" fmla="*/ 0 h 163"/>
                  <a:gd name="T48" fmla="*/ 0 w 160"/>
                  <a:gd name="T49" fmla="*/ 0 h 163"/>
                  <a:gd name="T50" fmla="*/ 0 w 160"/>
                  <a:gd name="T51" fmla="*/ 0 h 163"/>
                  <a:gd name="T52" fmla="*/ 0 w 160"/>
                  <a:gd name="T53" fmla="*/ 0 h 163"/>
                  <a:gd name="T54" fmla="*/ 0 w 160"/>
                  <a:gd name="T55" fmla="*/ 0 h 163"/>
                  <a:gd name="T56" fmla="*/ 0 w 160"/>
                  <a:gd name="T57" fmla="*/ 0 h 163"/>
                  <a:gd name="T58" fmla="*/ 0 w 160"/>
                  <a:gd name="T59" fmla="*/ 0 h 163"/>
                  <a:gd name="T60" fmla="*/ 0 w 160"/>
                  <a:gd name="T61" fmla="*/ 0 h 163"/>
                  <a:gd name="T62" fmla="*/ 0 w 160"/>
                  <a:gd name="T63" fmla="*/ 0 h 163"/>
                  <a:gd name="T64" fmla="*/ 0 w 160"/>
                  <a:gd name="T65" fmla="*/ 0 h 163"/>
                  <a:gd name="T66" fmla="*/ 0 w 160"/>
                  <a:gd name="T67" fmla="*/ 0 h 163"/>
                  <a:gd name="T68" fmla="*/ 0 w 160"/>
                  <a:gd name="T69" fmla="*/ 0 h 163"/>
                  <a:gd name="T70" fmla="*/ 0 w 160"/>
                  <a:gd name="T71" fmla="*/ 0 h 163"/>
                  <a:gd name="T72" fmla="*/ 0 w 160"/>
                  <a:gd name="T73" fmla="*/ 0 h 163"/>
                  <a:gd name="T74" fmla="*/ 0 w 160"/>
                  <a:gd name="T75" fmla="*/ 0 h 163"/>
                  <a:gd name="T76" fmla="*/ 0 w 160"/>
                  <a:gd name="T77" fmla="*/ 0 h 163"/>
                  <a:gd name="T78" fmla="*/ 0 w 160"/>
                  <a:gd name="T79" fmla="*/ 0 h 163"/>
                  <a:gd name="T80" fmla="*/ 0 w 160"/>
                  <a:gd name="T81" fmla="*/ 0 h 163"/>
                  <a:gd name="T82" fmla="*/ 0 w 160"/>
                  <a:gd name="T83" fmla="*/ 0 h 163"/>
                  <a:gd name="T84" fmla="*/ 0 w 160"/>
                  <a:gd name="T85" fmla="*/ 0 h 163"/>
                  <a:gd name="T86" fmla="*/ 0 w 160"/>
                  <a:gd name="T87" fmla="*/ 0 h 163"/>
                  <a:gd name="T88" fmla="*/ 0 w 160"/>
                  <a:gd name="T89" fmla="*/ 0 h 163"/>
                  <a:gd name="T90" fmla="*/ 0 w 160"/>
                  <a:gd name="T91" fmla="*/ 0 h 1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3"/>
                  <a:gd name="T140" fmla="*/ 160 w 160"/>
                  <a:gd name="T141" fmla="*/ 163 h 16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4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1"/>
                    </a:lnTo>
                    <a:lnTo>
                      <a:pt x="43" y="35"/>
                    </a:lnTo>
                    <a:lnTo>
                      <a:pt x="38" y="38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2"/>
                    </a:lnTo>
                    <a:lnTo>
                      <a:pt x="35" y="67"/>
                    </a:lnTo>
                    <a:lnTo>
                      <a:pt x="38" y="72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3" y="88"/>
                    </a:lnTo>
                    <a:lnTo>
                      <a:pt x="69" y="88"/>
                    </a:lnTo>
                    <a:lnTo>
                      <a:pt x="73" y="87"/>
                    </a:lnTo>
                    <a:lnTo>
                      <a:pt x="78" y="84"/>
                    </a:lnTo>
                    <a:lnTo>
                      <a:pt x="82" y="81"/>
                    </a:lnTo>
                    <a:lnTo>
                      <a:pt x="89" y="71"/>
                    </a:lnTo>
                    <a:lnTo>
                      <a:pt x="91" y="62"/>
                    </a:lnTo>
                    <a:lnTo>
                      <a:pt x="90" y="57"/>
                    </a:lnTo>
                    <a:lnTo>
                      <a:pt x="88" y="51"/>
                    </a:lnTo>
                    <a:lnTo>
                      <a:pt x="80" y="42"/>
                    </a:lnTo>
                    <a:close/>
                    <a:moveTo>
                      <a:pt x="113" y="72"/>
                    </a:moveTo>
                    <a:lnTo>
                      <a:pt x="112" y="81"/>
                    </a:lnTo>
                    <a:lnTo>
                      <a:pt x="109" y="89"/>
                    </a:lnTo>
                    <a:lnTo>
                      <a:pt x="105" y="97"/>
                    </a:lnTo>
                    <a:lnTo>
                      <a:pt x="97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1"/>
                    </a:lnTo>
                    <a:lnTo>
                      <a:pt x="49" y="121"/>
                    </a:lnTo>
                    <a:lnTo>
                      <a:pt x="43" y="119"/>
                    </a:lnTo>
                    <a:lnTo>
                      <a:pt x="39" y="117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50"/>
                    </a:lnTo>
                    <a:lnTo>
                      <a:pt x="4" y="40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9" y="19"/>
                    </a:lnTo>
                    <a:lnTo>
                      <a:pt x="24" y="13"/>
                    </a:lnTo>
                    <a:lnTo>
                      <a:pt x="30" y="9"/>
                    </a:lnTo>
                    <a:lnTo>
                      <a:pt x="42" y="3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68" y="1"/>
                    </a:lnTo>
                    <a:lnTo>
                      <a:pt x="81" y="4"/>
                    </a:lnTo>
                    <a:lnTo>
                      <a:pt x="95" y="11"/>
                    </a:lnTo>
                    <a:lnTo>
                      <a:pt x="110" y="21"/>
                    </a:lnTo>
                    <a:lnTo>
                      <a:pt x="125" y="33"/>
                    </a:lnTo>
                    <a:lnTo>
                      <a:pt x="138" y="49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59" y="95"/>
                    </a:lnTo>
                    <a:lnTo>
                      <a:pt x="160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1" y="134"/>
                    </a:lnTo>
                    <a:lnTo>
                      <a:pt x="141" y="146"/>
                    </a:lnTo>
                    <a:lnTo>
                      <a:pt x="133" y="153"/>
                    </a:lnTo>
                    <a:lnTo>
                      <a:pt x="125" y="158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6" y="159"/>
                    </a:lnTo>
                    <a:lnTo>
                      <a:pt x="81" y="157"/>
                    </a:lnTo>
                    <a:lnTo>
                      <a:pt x="77" y="155"/>
                    </a:lnTo>
                    <a:lnTo>
                      <a:pt x="74" y="152"/>
                    </a:lnTo>
                    <a:lnTo>
                      <a:pt x="98" y="127"/>
                    </a:lnTo>
                    <a:lnTo>
                      <a:pt x="105" y="131"/>
                    </a:lnTo>
                    <a:lnTo>
                      <a:pt x="111" y="131"/>
                    </a:lnTo>
                    <a:lnTo>
                      <a:pt x="114" y="131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9"/>
                    </a:lnTo>
                    <a:lnTo>
                      <a:pt x="130" y="114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28" y="96"/>
                    </a:lnTo>
                    <a:lnTo>
                      <a:pt x="125" y="88"/>
                    </a:lnTo>
                    <a:lnTo>
                      <a:pt x="113" y="7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79" name="Freeform 170"/>
              <p:cNvSpPr>
                <a:spLocks noEditPoints="1"/>
              </p:cNvSpPr>
              <p:nvPr/>
            </p:nvSpPr>
            <p:spPr bwMode="auto">
              <a:xfrm>
                <a:off x="787" y="4008"/>
                <a:ext cx="40" cy="41"/>
              </a:xfrm>
              <a:custGeom>
                <a:avLst/>
                <a:gdLst>
                  <a:gd name="T0" fmla="*/ 0 w 159"/>
                  <a:gd name="T1" fmla="*/ 0 h 163"/>
                  <a:gd name="T2" fmla="*/ 0 w 159"/>
                  <a:gd name="T3" fmla="*/ 0 h 163"/>
                  <a:gd name="T4" fmla="*/ 0 w 159"/>
                  <a:gd name="T5" fmla="*/ 0 h 163"/>
                  <a:gd name="T6" fmla="*/ 0 w 159"/>
                  <a:gd name="T7" fmla="*/ 0 h 163"/>
                  <a:gd name="T8" fmla="*/ 0 w 159"/>
                  <a:gd name="T9" fmla="*/ 0 h 163"/>
                  <a:gd name="T10" fmla="*/ 0 w 159"/>
                  <a:gd name="T11" fmla="*/ 0 h 163"/>
                  <a:gd name="T12" fmla="*/ 0 w 159"/>
                  <a:gd name="T13" fmla="*/ 0 h 163"/>
                  <a:gd name="T14" fmla="*/ 0 w 159"/>
                  <a:gd name="T15" fmla="*/ 0 h 163"/>
                  <a:gd name="T16" fmla="*/ 0 w 159"/>
                  <a:gd name="T17" fmla="*/ 0 h 163"/>
                  <a:gd name="T18" fmla="*/ 0 w 159"/>
                  <a:gd name="T19" fmla="*/ 0 h 163"/>
                  <a:gd name="T20" fmla="*/ 0 w 159"/>
                  <a:gd name="T21" fmla="*/ 0 h 163"/>
                  <a:gd name="T22" fmla="*/ 0 w 159"/>
                  <a:gd name="T23" fmla="*/ 0 h 163"/>
                  <a:gd name="T24" fmla="*/ 0 w 159"/>
                  <a:gd name="T25" fmla="*/ 0 h 163"/>
                  <a:gd name="T26" fmla="*/ 0 w 159"/>
                  <a:gd name="T27" fmla="*/ 0 h 163"/>
                  <a:gd name="T28" fmla="*/ 0 w 159"/>
                  <a:gd name="T29" fmla="*/ 0 h 163"/>
                  <a:gd name="T30" fmla="*/ 0 w 159"/>
                  <a:gd name="T31" fmla="*/ 0 h 163"/>
                  <a:gd name="T32" fmla="*/ 0 w 159"/>
                  <a:gd name="T33" fmla="*/ 0 h 163"/>
                  <a:gd name="T34" fmla="*/ 0 w 159"/>
                  <a:gd name="T35" fmla="*/ 0 h 163"/>
                  <a:gd name="T36" fmla="*/ 0 w 159"/>
                  <a:gd name="T37" fmla="*/ 0 h 163"/>
                  <a:gd name="T38" fmla="*/ 0 w 159"/>
                  <a:gd name="T39" fmla="*/ 0 h 163"/>
                  <a:gd name="T40" fmla="*/ 0 w 159"/>
                  <a:gd name="T41" fmla="*/ 0 h 163"/>
                  <a:gd name="T42" fmla="*/ 0 w 159"/>
                  <a:gd name="T43" fmla="*/ 0 h 163"/>
                  <a:gd name="T44" fmla="*/ 0 w 159"/>
                  <a:gd name="T45" fmla="*/ 0 h 163"/>
                  <a:gd name="T46" fmla="*/ 0 w 159"/>
                  <a:gd name="T47" fmla="*/ 0 h 163"/>
                  <a:gd name="T48" fmla="*/ 0 w 159"/>
                  <a:gd name="T49" fmla="*/ 0 h 163"/>
                  <a:gd name="T50" fmla="*/ 0 w 159"/>
                  <a:gd name="T51" fmla="*/ 0 h 163"/>
                  <a:gd name="T52" fmla="*/ 0 w 159"/>
                  <a:gd name="T53" fmla="*/ 0 h 163"/>
                  <a:gd name="T54" fmla="*/ 0 w 159"/>
                  <a:gd name="T55" fmla="*/ 0 h 163"/>
                  <a:gd name="T56" fmla="*/ 0 w 159"/>
                  <a:gd name="T57" fmla="*/ 0 h 163"/>
                  <a:gd name="T58" fmla="*/ 0 w 159"/>
                  <a:gd name="T59" fmla="*/ 0 h 163"/>
                  <a:gd name="T60" fmla="*/ 0 w 159"/>
                  <a:gd name="T61" fmla="*/ 0 h 163"/>
                  <a:gd name="T62" fmla="*/ 0 w 159"/>
                  <a:gd name="T63" fmla="*/ 0 h 163"/>
                  <a:gd name="T64" fmla="*/ 0 w 159"/>
                  <a:gd name="T65" fmla="*/ 0 h 163"/>
                  <a:gd name="T66" fmla="*/ 0 w 159"/>
                  <a:gd name="T67" fmla="*/ 0 h 163"/>
                  <a:gd name="T68" fmla="*/ 0 w 159"/>
                  <a:gd name="T69" fmla="*/ 0 h 163"/>
                  <a:gd name="T70" fmla="*/ 0 w 159"/>
                  <a:gd name="T71" fmla="*/ 0 h 163"/>
                  <a:gd name="T72" fmla="*/ 0 w 159"/>
                  <a:gd name="T73" fmla="*/ 0 h 163"/>
                  <a:gd name="T74" fmla="*/ 0 w 159"/>
                  <a:gd name="T75" fmla="*/ 0 h 163"/>
                  <a:gd name="T76" fmla="*/ 0 w 159"/>
                  <a:gd name="T77" fmla="*/ 0 h 163"/>
                  <a:gd name="T78" fmla="*/ 0 w 159"/>
                  <a:gd name="T79" fmla="*/ 0 h 163"/>
                  <a:gd name="T80" fmla="*/ 0 w 159"/>
                  <a:gd name="T81" fmla="*/ 0 h 163"/>
                  <a:gd name="T82" fmla="*/ 0 w 159"/>
                  <a:gd name="T83" fmla="*/ 0 h 163"/>
                  <a:gd name="T84" fmla="*/ 0 w 159"/>
                  <a:gd name="T85" fmla="*/ 0 h 163"/>
                  <a:gd name="T86" fmla="*/ 0 w 159"/>
                  <a:gd name="T87" fmla="*/ 0 h 163"/>
                  <a:gd name="T88" fmla="*/ 0 w 159"/>
                  <a:gd name="T89" fmla="*/ 0 h 163"/>
                  <a:gd name="T90" fmla="*/ 0 w 159"/>
                  <a:gd name="T91" fmla="*/ 0 h 163"/>
                  <a:gd name="T92" fmla="*/ 0 w 15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63"/>
                  <a:gd name="T143" fmla="*/ 159 w 159"/>
                  <a:gd name="T144" fmla="*/ 163 h 16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63">
                    <a:moveTo>
                      <a:pt x="80" y="121"/>
                    </a:moveTo>
                    <a:lnTo>
                      <a:pt x="85" y="127"/>
                    </a:lnTo>
                    <a:lnTo>
                      <a:pt x="91" y="130"/>
                    </a:lnTo>
                    <a:lnTo>
                      <a:pt x="101" y="133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6" y="129"/>
                    </a:lnTo>
                    <a:lnTo>
                      <a:pt x="121" y="124"/>
                    </a:lnTo>
                    <a:lnTo>
                      <a:pt x="124" y="120"/>
                    </a:lnTo>
                    <a:lnTo>
                      <a:pt x="127" y="116"/>
                    </a:lnTo>
                    <a:lnTo>
                      <a:pt x="129" y="105"/>
                    </a:lnTo>
                    <a:lnTo>
                      <a:pt x="128" y="103"/>
                    </a:lnTo>
                    <a:lnTo>
                      <a:pt x="128" y="100"/>
                    </a:lnTo>
                    <a:lnTo>
                      <a:pt x="126" y="95"/>
                    </a:lnTo>
                    <a:lnTo>
                      <a:pt x="117" y="84"/>
                    </a:lnTo>
                    <a:lnTo>
                      <a:pt x="107" y="77"/>
                    </a:lnTo>
                    <a:lnTo>
                      <a:pt x="96" y="74"/>
                    </a:lnTo>
                    <a:lnTo>
                      <a:pt x="92" y="75"/>
                    </a:lnTo>
                    <a:lnTo>
                      <a:pt x="86" y="76"/>
                    </a:lnTo>
                    <a:lnTo>
                      <a:pt x="82" y="79"/>
                    </a:lnTo>
                    <a:lnTo>
                      <a:pt x="77" y="82"/>
                    </a:lnTo>
                    <a:lnTo>
                      <a:pt x="71" y="92"/>
                    </a:lnTo>
                    <a:lnTo>
                      <a:pt x="70" y="101"/>
                    </a:lnTo>
                    <a:lnTo>
                      <a:pt x="71" y="106"/>
                    </a:lnTo>
                    <a:lnTo>
                      <a:pt x="73" y="112"/>
                    </a:lnTo>
                    <a:lnTo>
                      <a:pt x="76" y="117"/>
                    </a:lnTo>
                    <a:lnTo>
                      <a:pt x="80" y="121"/>
                    </a:lnTo>
                    <a:close/>
                    <a:moveTo>
                      <a:pt x="47" y="90"/>
                    </a:moveTo>
                    <a:lnTo>
                      <a:pt x="49" y="81"/>
                    </a:lnTo>
                    <a:lnTo>
                      <a:pt x="51" y="74"/>
                    </a:lnTo>
                    <a:lnTo>
                      <a:pt x="55" y="66"/>
                    </a:lnTo>
                    <a:lnTo>
                      <a:pt x="61" y="59"/>
                    </a:lnTo>
                    <a:lnTo>
                      <a:pt x="71" y="52"/>
                    </a:lnTo>
                    <a:lnTo>
                      <a:pt x="80" y="46"/>
                    </a:lnTo>
                    <a:lnTo>
                      <a:pt x="91" y="42"/>
                    </a:lnTo>
                    <a:lnTo>
                      <a:pt x="101" y="41"/>
                    </a:lnTo>
                    <a:lnTo>
                      <a:pt x="111" y="43"/>
                    </a:lnTo>
                    <a:lnTo>
                      <a:pt x="121" y="46"/>
                    </a:lnTo>
                    <a:lnTo>
                      <a:pt x="127" y="48"/>
                    </a:lnTo>
                    <a:lnTo>
                      <a:pt x="131" y="52"/>
                    </a:lnTo>
                    <a:lnTo>
                      <a:pt x="140" y="59"/>
                    </a:lnTo>
                    <a:lnTo>
                      <a:pt x="149" y="70"/>
                    </a:lnTo>
                    <a:lnTo>
                      <a:pt x="155" y="80"/>
                    </a:lnTo>
                    <a:lnTo>
                      <a:pt x="158" y="91"/>
                    </a:lnTo>
                    <a:lnTo>
                      <a:pt x="159" y="101"/>
                    </a:lnTo>
                    <a:lnTo>
                      <a:pt x="158" y="113"/>
                    </a:lnTo>
                    <a:lnTo>
                      <a:pt x="155" y="123"/>
                    </a:lnTo>
                    <a:lnTo>
                      <a:pt x="152" y="129"/>
                    </a:lnTo>
                    <a:lnTo>
                      <a:pt x="151" y="131"/>
                    </a:lnTo>
                    <a:lnTo>
                      <a:pt x="151" y="132"/>
                    </a:lnTo>
                    <a:lnTo>
                      <a:pt x="149" y="134"/>
                    </a:lnTo>
                    <a:lnTo>
                      <a:pt x="140" y="144"/>
                    </a:lnTo>
                    <a:lnTo>
                      <a:pt x="129" y="154"/>
                    </a:lnTo>
                    <a:lnTo>
                      <a:pt x="117" y="160"/>
                    </a:lnTo>
                    <a:lnTo>
                      <a:pt x="104" y="162"/>
                    </a:lnTo>
                    <a:lnTo>
                      <a:pt x="98" y="163"/>
                    </a:lnTo>
                    <a:lnTo>
                      <a:pt x="92" y="162"/>
                    </a:lnTo>
                    <a:lnTo>
                      <a:pt x="85" y="161"/>
                    </a:lnTo>
                    <a:lnTo>
                      <a:pt x="78" y="159"/>
                    </a:lnTo>
                    <a:lnTo>
                      <a:pt x="64" y="152"/>
                    </a:lnTo>
                    <a:lnTo>
                      <a:pt x="51" y="142"/>
                    </a:lnTo>
                    <a:lnTo>
                      <a:pt x="36" y="130"/>
                    </a:lnTo>
                    <a:lnTo>
                      <a:pt x="22" y="114"/>
                    </a:lnTo>
                    <a:lnTo>
                      <a:pt x="12" y="98"/>
                    </a:lnTo>
                    <a:lnTo>
                      <a:pt x="4" y="83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2"/>
                    </a:lnTo>
                    <a:lnTo>
                      <a:pt x="8" y="29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4" y="2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4"/>
                    </a:lnTo>
                    <a:lnTo>
                      <a:pt x="79" y="6"/>
                    </a:lnTo>
                    <a:lnTo>
                      <a:pt x="86" y="12"/>
                    </a:lnTo>
                    <a:lnTo>
                      <a:pt x="61" y="37"/>
                    </a:lnTo>
                    <a:lnTo>
                      <a:pt x="55" y="33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8" y="55"/>
                    </a:lnTo>
                    <a:lnTo>
                      <a:pt x="30" y="61"/>
                    </a:lnTo>
                    <a:lnTo>
                      <a:pt x="32" y="67"/>
                    </a:lnTo>
                    <a:lnTo>
                      <a:pt x="35" y="75"/>
                    </a:lnTo>
                    <a:lnTo>
                      <a:pt x="40" y="82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0" name="Freeform 171"/>
              <p:cNvSpPr>
                <a:spLocks/>
              </p:cNvSpPr>
              <p:nvPr/>
            </p:nvSpPr>
            <p:spPr bwMode="auto">
              <a:xfrm>
                <a:off x="1006" y="4140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4" y="214"/>
                    </a:moveTo>
                    <a:lnTo>
                      <a:pt x="0" y="89"/>
                    </a:lnTo>
                    <a:lnTo>
                      <a:pt x="89" y="0"/>
                    </a:lnTo>
                    <a:lnTo>
                      <a:pt x="111" y="21"/>
                    </a:lnTo>
                    <a:lnTo>
                      <a:pt x="47" y="85"/>
                    </a:lnTo>
                    <a:lnTo>
                      <a:pt x="74" y="111"/>
                    </a:lnTo>
                    <a:lnTo>
                      <a:pt x="132" y="53"/>
                    </a:lnTo>
                    <a:lnTo>
                      <a:pt x="154" y="74"/>
                    </a:lnTo>
                    <a:lnTo>
                      <a:pt x="95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4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1" name="Freeform 172"/>
              <p:cNvSpPr>
                <a:spLocks/>
              </p:cNvSpPr>
              <p:nvPr/>
            </p:nvSpPr>
            <p:spPr bwMode="auto">
              <a:xfrm>
                <a:off x="1036" y="4108"/>
                <a:ext cx="50" cy="50"/>
              </a:xfrm>
              <a:custGeom>
                <a:avLst/>
                <a:gdLst>
                  <a:gd name="T0" fmla="*/ 0 w 203"/>
                  <a:gd name="T1" fmla="*/ 0 h 202"/>
                  <a:gd name="T2" fmla="*/ 0 w 203"/>
                  <a:gd name="T3" fmla="*/ 0 h 202"/>
                  <a:gd name="T4" fmla="*/ 0 w 203"/>
                  <a:gd name="T5" fmla="*/ 0 h 202"/>
                  <a:gd name="T6" fmla="*/ 0 w 203"/>
                  <a:gd name="T7" fmla="*/ 0 h 202"/>
                  <a:gd name="T8" fmla="*/ 0 w 203"/>
                  <a:gd name="T9" fmla="*/ 0 h 202"/>
                  <a:gd name="T10" fmla="*/ 0 w 203"/>
                  <a:gd name="T11" fmla="*/ 0 h 202"/>
                  <a:gd name="T12" fmla="*/ 0 w 203"/>
                  <a:gd name="T13" fmla="*/ 0 h 202"/>
                  <a:gd name="T14" fmla="*/ 0 w 203"/>
                  <a:gd name="T15" fmla="*/ 0 h 202"/>
                  <a:gd name="T16" fmla="*/ 0 w 203"/>
                  <a:gd name="T17" fmla="*/ 0 h 202"/>
                  <a:gd name="T18" fmla="*/ 0 w 203"/>
                  <a:gd name="T19" fmla="*/ 0 h 202"/>
                  <a:gd name="T20" fmla="*/ 0 w 203"/>
                  <a:gd name="T21" fmla="*/ 0 h 202"/>
                  <a:gd name="T22" fmla="*/ 0 w 203"/>
                  <a:gd name="T23" fmla="*/ 0 h 202"/>
                  <a:gd name="T24" fmla="*/ 0 w 203"/>
                  <a:gd name="T25" fmla="*/ 0 h 202"/>
                  <a:gd name="T26" fmla="*/ 0 w 203"/>
                  <a:gd name="T27" fmla="*/ 0 h 202"/>
                  <a:gd name="T28" fmla="*/ 0 w 203"/>
                  <a:gd name="T29" fmla="*/ 0 h 202"/>
                  <a:gd name="T30" fmla="*/ 0 w 203"/>
                  <a:gd name="T31" fmla="*/ 0 h 202"/>
                  <a:gd name="T32" fmla="*/ 0 w 203"/>
                  <a:gd name="T33" fmla="*/ 0 h 202"/>
                  <a:gd name="T34" fmla="*/ 0 w 203"/>
                  <a:gd name="T35" fmla="*/ 0 h 202"/>
                  <a:gd name="T36" fmla="*/ 0 w 203"/>
                  <a:gd name="T37" fmla="*/ 0 h 202"/>
                  <a:gd name="T38" fmla="*/ 0 w 203"/>
                  <a:gd name="T39" fmla="*/ 0 h 202"/>
                  <a:gd name="T40" fmla="*/ 0 w 203"/>
                  <a:gd name="T41" fmla="*/ 0 h 202"/>
                  <a:gd name="T42" fmla="*/ 0 w 203"/>
                  <a:gd name="T43" fmla="*/ 0 h 202"/>
                  <a:gd name="T44" fmla="*/ 0 w 203"/>
                  <a:gd name="T45" fmla="*/ 0 h 202"/>
                  <a:gd name="T46" fmla="*/ 0 w 203"/>
                  <a:gd name="T47" fmla="*/ 0 h 202"/>
                  <a:gd name="T48" fmla="*/ 0 w 203"/>
                  <a:gd name="T49" fmla="*/ 0 h 202"/>
                  <a:gd name="T50" fmla="*/ 0 w 203"/>
                  <a:gd name="T51" fmla="*/ 0 h 202"/>
                  <a:gd name="T52" fmla="*/ 0 w 203"/>
                  <a:gd name="T53" fmla="*/ 0 h 202"/>
                  <a:gd name="T54" fmla="*/ 0 w 203"/>
                  <a:gd name="T55" fmla="*/ 0 h 202"/>
                  <a:gd name="T56" fmla="*/ 0 w 203"/>
                  <a:gd name="T57" fmla="*/ 0 h 202"/>
                  <a:gd name="T58" fmla="*/ 0 w 203"/>
                  <a:gd name="T59" fmla="*/ 0 h 202"/>
                  <a:gd name="T60" fmla="*/ 0 w 203"/>
                  <a:gd name="T61" fmla="*/ 0 h 202"/>
                  <a:gd name="T62" fmla="*/ 0 w 203"/>
                  <a:gd name="T63" fmla="*/ 0 h 202"/>
                  <a:gd name="T64" fmla="*/ 0 w 203"/>
                  <a:gd name="T65" fmla="*/ 0 h 202"/>
                  <a:gd name="T66" fmla="*/ 0 w 203"/>
                  <a:gd name="T67" fmla="*/ 0 h 202"/>
                  <a:gd name="T68" fmla="*/ 0 w 203"/>
                  <a:gd name="T69" fmla="*/ 0 h 202"/>
                  <a:gd name="T70" fmla="*/ 0 w 203"/>
                  <a:gd name="T71" fmla="*/ 0 h 202"/>
                  <a:gd name="T72" fmla="*/ 0 w 203"/>
                  <a:gd name="T73" fmla="*/ 0 h 202"/>
                  <a:gd name="T74" fmla="*/ 0 w 203"/>
                  <a:gd name="T75" fmla="*/ 0 h 202"/>
                  <a:gd name="T76" fmla="*/ 0 w 203"/>
                  <a:gd name="T77" fmla="*/ 0 h 202"/>
                  <a:gd name="T78" fmla="*/ 0 w 203"/>
                  <a:gd name="T79" fmla="*/ 0 h 202"/>
                  <a:gd name="T80" fmla="*/ 0 w 203"/>
                  <a:gd name="T81" fmla="*/ 0 h 202"/>
                  <a:gd name="T82" fmla="*/ 0 w 203"/>
                  <a:gd name="T83" fmla="*/ 0 h 202"/>
                  <a:gd name="T84" fmla="*/ 0 w 203"/>
                  <a:gd name="T85" fmla="*/ 0 h 202"/>
                  <a:gd name="T86" fmla="*/ 0 w 203"/>
                  <a:gd name="T87" fmla="*/ 0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3"/>
                  <a:gd name="T133" fmla="*/ 0 h 202"/>
                  <a:gd name="T134" fmla="*/ 203 w 203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3" h="202">
                    <a:moveTo>
                      <a:pt x="0" y="100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11" y="158"/>
                    </a:lnTo>
                    <a:lnTo>
                      <a:pt x="117" y="162"/>
                    </a:lnTo>
                    <a:lnTo>
                      <a:pt x="123" y="165"/>
                    </a:lnTo>
                    <a:lnTo>
                      <a:pt x="130" y="166"/>
                    </a:lnTo>
                    <a:lnTo>
                      <a:pt x="136" y="166"/>
                    </a:lnTo>
                    <a:lnTo>
                      <a:pt x="142" y="164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0" y="150"/>
                    </a:lnTo>
                    <a:lnTo>
                      <a:pt x="165" y="143"/>
                    </a:lnTo>
                    <a:lnTo>
                      <a:pt x="167" y="137"/>
                    </a:lnTo>
                    <a:lnTo>
                      <a:pt x="167" y="131"/>
                    </a:lnTo>
                    <a:lnTo>
                      <a:pt x="166" y="124"/>
                    </a:lnTo>
                    <a:lnTo>
                      <a:pt x="162" y="118"/>
                    </a:lnTo>
                    <a:lnTo>
                      <a:pt x="158" y="110"/>
                    </a:lnTo>
                    <a:lnTo>
                      <a:pt x="152" y="104"/>
                    </a:lnTo>
                    <a:lnTo>
                      <a:pt x="74" y="26"/>
                    </a:lnTo>
                    <a:lnTo>
                      <a:pt x="99" y="0"/>
                    </a:lnTo>
                    <a:lnTo>
                      <a:pt x="180" y="81"/>
                    </a:lnTo>
                    <a:lnTo>
                      <a:pt x="190" y="93"/>
                    </a:lnTo>
                    <a:lnTo>
                      <a:pt x="197" y="104"/>
                    </a:lnTo>
                    <a:lnTo>
                      <a:pt x="201" y="117"/>
                    </a:lnTo>
                    <a:lnTo>
                      <a:pt x="203" y="128"/>
                    </a:lnTo>
                    <a:lnTo>
                      <a:pt x="201" y="135"/>
                    </a:lnTo>
                    <a:lnTo>
                      <a:pt x="200" y="141"/>
                    </a:lnTo>
                    <a:lnTo>
                      <a:pt x="195" y="154"/>
                    </a:lnTo>
                    <a:lnTo>
                      <a:pt x="188" y="165"/>
                    </a:lnTo>
                    <a:lnTo>
                      <a:pt x="177" y="177"/>
                    </a:lnTo>
                    <a:lnTo>
                      <a:pt x="166" y="187"/>
                    </a:lnTo>
                    <a:lnTo>
                      <a:pt x="153" y="196"/>
                    </a:lnTo>
                    <a:lnTo>
                      <a:pt x="140" y="200"/>
                    </a:lnTo>
                    <a:lnTo>
                      <a:pt x="129" y="202"/>
                    </a:lnTo>
                    <a:lnTo>
                      <a:pt x="116" y="201"/>
                    </a:lnTo>
                    <a:lnTo>
                      <a:pt x="113" y="200"/>
                    </a:lnTo>
                    <a:lnTo>
                      <a:pt x="110" y="199"/>
                    </a:lnTo>
                    <a:lnTo>
                      <a:pt x="104" y="197"/>
                    </a:lnTo>
                    <a:lnTo>
                      <a:pt x="98" y="194"/>
                    </a:lnTo>
                    <a:lnTo>
                      <a:pt x="92" y="190"/>
                    </a:lnTo>
                    <a:lnTo>
                      <a:pt x="86" y="185"/>
                    </a:lnTo>
                    <a:lnTo>
                      <a:pt x="80" y="18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2" name="Freeform 173"/>
              <p:cNvSpPr>
                <a:spLocks noEditPoints="1"/>
              </p:cNvSpPr>
              <p:nvPr/>
            </p:nvSpPr>
            <p:spPr bwMode="auto">
              <a:xfrm>
                <a:off x="1076" y="4085"/>
                <a:ext cx="50" cy="50"/>
              </a:xfrm>
              <a:custGeom>
                <a:avLst/>
                <a:gdLst>
                  <a:gd name="T0" fmla="*/ 0 w 199"/>
                  <a:gd name="T1" fmla="*/ 0 h 198"/>
                  <a:gd name="T2" fmla="*/ 0 w 199"/>
                  <a:gd name="T3" fmla="*/ 0 h 198"/>
                  <a:gd name="T4" fmla="*/ 0 w 199"/>
                  <a:gd name="T5" fmla="*/ 0 h 198"/>
                  <a:gd name="T6" fmla="*/ 0 w 199"/>
                  <a:gd name="T7" fmla="*/ 0 h 198"/>
                  <a:gd name="T8" fmla="*/ 0 w 199"/>
                  <a:gd name="T9" fmla="*/ 0 h 198"/>
                  <a:gd name="T10" fmla="*/ 0 w 199"/>
                  <a:gd name="T11" fmla="*/ 0 h 198"/>
                  <a:gd name="T12" fmla="*/ 0 w 199"/>
                  <a:gd name="T13" fmla="*/ 0 h 198"/>
                  <a:gd name="T14" fmla="*/ 0 w 199"/>
                  <a:gd name="T15" fmla="*/ 0 h 198"/>
                  <a:gd name="T16" fmla="*/ 0 w 199"/>
                  <a:gd name="T17" fmla="*/ 0 h 198"/>
                  <a:gd name="T18" fmla="*/ 0 w 199"/>
                  <a:gd name="T19" fmla="*/ 0 h 198"/>
                  <a:gd name="T20" fmla="*/ 0 w 199"/>
                  <a:gd name="T21" fmla="*/ 0 h 198"/>
                  <a:gd name="T22" fmla="*/ 0 w 199"/>
                  <a:gd name="T23" fmla="*/ 0 h 198"/>
                  <a:gd name="T24" fmla="*/ 0 w 199"/>
                  <a:gd name="T25" fmla="*/ 0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9"/>
                  <a:gd name="T40" fmla="*/ 0 h 198"/>
                  <a:gd name="T41" fmla="*/ 199 w 199"/>
                  <a:gd name="T42" fmla="*/ 198 h 1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9" h="198">
                    <a:moveTo>
                      <a:pt x="39" y="40"/>
                    </a:moveTo>
                    <a:lnTo>
                      <a:pt x="75" y="110"/>
                    </a:lnTo>
                    <a:lnTo>
                      <a:pt x="110" y="75"/>
                    </a:lnTo>
                    <a:lnTo>
                      <a:pt x="39" y="40"/>
                    </a:lnTo>
                    <a:close/>
                    <a:moveTo>
                      <a:pt x="0" y="29"/>
                    </a:moveTo>
                    <a:lnTo>
                      <a:pt x="30" y="0"/>
                    </a:lnTo>
                    <a:lnTo>
                      <a:pt x="199" y="79"/>
                    </a:lnTo>
                    <a:lnTo>
                      <a:pt x="172" y="107"/>
                    </a:lnTo>
                    <a:lnTo>
                      <a:pt x="138" y="89"/>
                    </a:lnTo>
                    <a:lnTo>
                      <a:pt x="89" y="137"/>
                    </a:lnTo>
                    <a:lnTo>
                      <a:pt x="107" y="171"/>
                    </a:lnTo>
                    <a:lnTo>
                      <a:pt x="81" y="19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3" name="Freeform 174"/>
              <p:cNvSpPr>
                <a:spLocks noEditPoints="1"/>
              </p:cNvSpPr>
              <p:nvPr/>
            </p:nvSpPr>
            <p:spPr bwMode="auto">
              <a:xfrm>
                <a:off x="1126" y="4035"/>
                <a:ext cx="40" cy="40"/>
              </a:xfrm>
              <a:custGeom>
                <a:avLst/>
                <a:gdLst>
                  <a:gd name="T0" fmla="*/ 0 w 160"/>
                  <a:gd name="T1" fmla="*/ 0 h 160"/>
                  <a:gd name="T2" fmla="*/ 0 w 160"/>
                  <a:gd name="T3" fmla="*/ 0 h 160"/>
                  <a:gd name="T4" fmla="*/ 0 w 160"/>
                  <a:gd name="T5" fmla="*/ 0 h 160"/>
                  <a:gd name="T6" fmla="*/ 0 w 160"/>
                  <a:gd name="T7" fmla="*/ 0 h 160"/>
                  <a:gd name="T8" fmla="*/ 0 w 160"/>
                  <a:gd name="T9" fmla="*/ 0 h 160"/>
                  <a:gd name="T10" fmla="*/ 0 w 160"/>
                  <a:gd name="T11" fmla="*/ 0 h 160"/>
                  <a:gd name="T12" fmla="*/ 0 w 160"/>
                  <a:gd name="T13" fmla="*/ 0 h 160"/>
                  <a:gd name="T14" fmla="*/ 0 w 160"/>
                  <a:gd name="T15" fmla="*/ 0 h 160"/>
                  <a:gd name="T16" fmla="*/ 0 w 160"/>
                  <a:gd name="T17" fmla="*/ 0 h 160"/>
                  <a:gd name="T18" fmla="*/ 0 w 160"/>
                  <a:gd name="T19" fmla="*/ 0 h 160"/>
                  <a:gd name="T20" fmla="*/ 0 w 160"/>
                  <a:gd name="T21" fmla="*/ 0 h 160"/>
                  <a:gd name="T22" fmla="*/ 0 w 160"/>
                  <a:gd name="T23" fmla="*/ 0 h 160"/>
                  <a:gd name="T24" fmla="*/ 0 w 160"/>
                  <a:gd name="T25" fmla="*/ 0 h 160"/>
                  <a:gd name="T26" fmla="*/ 0 w 160"/>
                  <a:gd name="T27" fmla="*/ 0 h 160"/>
                  <a:gd name="T28" fmla="*/ 0 w 160"/>
                  <a:gd name="T29" fmla="*/ 0 h 160"/>
                  <a:gd name="T30" fmla="*/ 0 w 160"/>
                  <a:gd name="T31" fmla="*/ 0 h 160"/>
                  <a:gd name="T32" fmla="*/ 0 w 160"/>
                  <a:gd name="T33" fmla="*/ 0 h 160"/>
                  <a:gd name="T34" fmla="*/ 0 w 160"/>
                  <a:gd name="T35" fmla="*/ 0 h 160"/>
                  <a:gd name="T36" fmla="*/ 0 w 160"/>
                  <a:gd name="T37" fmla="*/ 0 h 160"/>
                  <a:gd name="T38" fmla="*/ 0 w 160"/>
                  <a:gd name="T39" fmla="*/ 0 h 160"/>
                  <a:gd name="T40" fmla="*/ 0 w 160"/>
                  <a:gd name="T41" fmla="*/ 0 h 160"/>
                  <a:gd name="T42" fmla="*/ 0 w 160"/>
                  <a:gd name="T43" fmla="*/ 0 h 160"/>
                  <a:gd name="T44" fmla="*/ 0 w 160"/>
                  <a:gd name="T45" fmla="*/ 0 h 160"/>
                  <a:gd name="T46" fmla="*/ 0 w 160"/>
                  <a:gd name="T47" fmla="*/ 0 h 160"/>
                  <a:gd name="T48" fmla="*/ 0 w 160"/>
                  <a:gd name="T49" fmla="*/ 0 h 160"/>
                  <a:gd name="T50" fmla="*/ 0 w 160"/>
                  <a:gd name="T51" fmla="*/ 0 h 160"/>
                  <a:gd name="T52" fmla="*/ 0 w 160"/>
                  <a:gd name="T53" fmla="*/ 0 h 160"/>
                  <a:gd name="T54" fmla="*/ 0 w 160"/>
                  <a:gd name="T55" fmla="*/ 0 h 160"/>
                  <a:gd name="T56" fmla="*/ 0 w 160"/>
                  <a:gd name="T57" fmla="*/ 0 h 160"/>
                  <a:gd name="T58" fmla="*/ 0 w 160"/>
                  <a:gd name="T59" fmla="*/ 0 h 160"/>
                  <a:gd name="T60" fmla="*/ 0 w 160"/>
                  <a:gd name="T61" fmla="*/ 0 h 160"/>
                  <a:gd name="T62" fmla="*/ 0 w 160"/>
                  <a:gd name="T63" fmla="*/ 0 h 160"/>
                  <a:gd name="T64" fmla="*/ 0 w 160"/>
                  <a:gd name="T65" fmla="*/ 0 h 160"/>
                  <a:gd name="T66" fmla="*/ 0 w 160"/>
                  <a:gd name="T67" fmla="*/ 0 h 160"/>
                  <a:gd name="T68" fmla="*/ 0 w 160"/>
                  <a:gd name="T69" fmla="*/ 0 h 160"/>
                  <a:gd name="T70" fmla="*/ 0 w 160"/>
                  <a:gd name="T71" fmla="*/ 0 h 160"/>
                  <a:gd name="T72" fmla="*/ 0 w 160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0"/>
                  <a:gd name="T112" fmla="*/ 0 h 160"/>
                  <a:gd name="T113" fmla="*/ 160 w 160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0" h="160">
                    <a:moveTo>
                      <a:pt x="62" y="99"/>
                    </a:moveTo>
                    <a:lnTo>
                      <a:pt x="81" y="116"/>
                    </a:lnTo>
                    <a:lnTo>
                      <a:pt x="89" y="122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2"/>
                    </a:lnTo>
                    <a:lnTo>
                      <a:pt x="125" y="117"/>
                    </a:lnTo>
                    <a:lnTo>
                      <a:pt x="127" y="111"/>
                    </a:lnTo>
                    <a:lnTo>
                      <a:pt x="127" y="105"/>
                    </a:lnTo>
                    <a:lnTo>
                      <a:pt x="125" y="98"/>
                    </a:lnTo>
                    <a:lnTo>
                      <a:pt x="121" y="89"/>
                    </a:lnTo>
                    <a:lnTo>
                      <a:pt x="116" y="81"/>
                    </a:lnTo>
                    <a:lnTo>
                      <a:pt x="98" y="62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38" y="39"/>
                    </a:lnTo>
                    <a:lnTo>
                      <a:pt x="33" y="44"/>
                    </a:lnTo>
                    <a:lnTo>
                      <a:pt x="31" y="49"/>
                    </a:lnTo>
                    <a:lnTo>
                      <a:pt x="31" y="55"/>
                    </a:lnTo>
                    <a:lnTo>
                      <a:pt x="33" y="63"/>
                    </a:lnTo>
                    <a:lnTo>
                      <a:pt x="36" y="67"/>
                    </a:lnTo>
                    <a:lnTo>
                      <a:pt x="38" y="70"/>
                    </a:lnTo>
                    <a:lnTo>
                      <a:pt x="44" y="79"/>
                    </a:lnTo>
                    <a:lnTo>
                      <a:pt x="62" y="99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2" y="93"/>
                    </a:lnTo>
                    <a:lnTo>
                      <a:pt x="5" y="80"/>
                    </a:lnTo>
                    <a:lnTo>
                      <a:pt x="1" y="66"/>
                    </a:lnTo>
                    <a:lnTo>
                      <a:pt x="0" y="53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9"/>
                    </a:lnTo>
                    <a:lnTo>
                      <a:pt x="29" y="9"/>
                    </a:lnTo>
                    <a:lnTo>
                      <a:pt x="41" y="3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3"/>
                    </a:lnTo>
                    <a:lnTo>
                      <a:pt x="79" y="5"/>
                    </a:lnTo>
                    <a:lnTo>
                      <a:pt x="94" y="12"/>
                    </a:lnTo>
                    <a:lnTo>
                      <a:pt x="108" y="23"/>
                    </a:lnTo>
                    <a:lnTo>
                      <a:pt x="123" y="37"/>
                    </a:lnTo>
                    <a:lnTo>
                      <a:pt x="137" y="51"/>
                    </a:lnTo>
                    <a:lnTo>
                      <a:pt x="148" y="66"/>
                    </a:lnTo>
                    <a:lnTo>
                      <a:pt x="155" y="81"/>
                    </a:lnTo>
                    <a:lnTo>
                      <a:pt x="159" y="93"/>
                    </a:lnTo>
                    <a:lnTo>
                      <a:pt x="160" y="107"/>
                    </a:lnTo>
                    <a:lnTo>
                      <a:pt x="159" y="114"/>
                    </a:lnTo>
                    <a:lnTo>
                      <a:pt x="157" y="119"/>
                    </a:lnTo>
                    <a:lnTo>
                      <a:pt x="154" y="125"/>
                    </a:lnTo>
                    <a:lnTo>
                      <a:pt x="151" y="131"/>
                    </a:lnTo>
                    <a:lnTo>
                      <a:pt x="141" y="142"/>
                    </a:lnTo>
                    <a:lnTo>
                      <a:pt x="131" y="152"/>
                    </a:lnTo>
                    <a:lnTo>
                      <a:pt x="124" y="155"/>
                    </a:lnTo>
                    <a:lnTo>
                      <a:pt x="119" y="158"/>
                    </a:lnTo>
                    <a:lnTo>
                      <a:pt x="106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7" y="154"/>
                    </a:lnTo>
                    <a:lnTo>
                      <a:pt x="74" y="153"/>
                    </a:lnTo>
                    <a:lnTo>
                      <a:pt x="66" y="148"/>
                    </a:lnTo>
                    <a:lnTo>
                      <a:pt x="51" y="138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4" name="Freeform 175"/>
              <p:cNvSpPr>
                <a:spLocks noEditPoints="1"/>
              </p:cNvSpPr>
              <p:nvPr/>
            </p:nvSpPr>
            <p:spPr bwMode="auto">
              <a:xfrm>
                <a:off x="1152" y="4009"/>
                <a:ext cx="40" cy="40"/>
              </a:xfrm>
              <a:custGeom>
                <a:avLst/>
                <a:gdLst>
                  <a:gd name="T0" fmla="*/ 0 w 161"/>
                  <a:gd name="T1" fmla="*/ 0 h 160"/>
                  <a:gd name="T2" fmla="*/ 0 w 161"/>
                  <a:gd name="T3" fmla="*/ 0 h 160"/>
                  <a:gd name="T4" fmla="*/ 0 w 161"/>
                  <a:gd name="T5" fmla="*/ 0 h 160"/>
                  <a:gd name="T6" fmla="*/ 0 w 161"/>
                  <a:gd name="T7" fmla="*/ 0 h 160"/>
                  <a:gd name="T8" fmla="*/ 0 w 161"/>
                  <a:gd name="T9" fmla="*/ 0 h 160"/>
                  <a:gd name="T10" fmla="*/ 0 w 161"/>
                  <a:gd name="T11" fmla="*/ 0 h 160"/>
                  <a:gd name="T12" fmla="*/ 0 w 161"/>
                  <a:gd name="T13" fmla="*/ 0 h 160"/>
                  <a:gd name="T14" fmla="*/ 0 w 161"/>
                  <a:gd name="T15" fmla="*/ 0 h 160"/>
                  <a:gd name="T16" fmla="*/ 0 w 161"/>
                  <a:gd name="T17" fmla="*/ 0 h 160"/>
                  <a:gd name="T18" fmla="*/ 0 w 161"/>
                  <a:gd name="T19" fmla="*/ 0 h 160"/>
                  <a:gd name="T20" fmla="*/ 0 w 161"/>
                  <a:gd name="T21" fmla="*/ 0 h 160"/>
                  <a:gd name="T22" fmla="*/ 0 w 161"/>
                  <a:gd name="T23" fmla="*/ 0 h 160"/>
                  <a:gd name="T24" fmla="*/ 0 w 161"/>
                  <a:gd name="T25" fmla="*/ 0 h 160"/>
                  <a:gd name="T26" fmla="*/ 0 w 161"/>
                  <a:gd name="T27" fmla="*/ 0 h 160"/>
                  <a:gd name="T28" fmla="*/ 0 w 161"/>
                  <a:gd name="T29" fmla="*/ 0 h 160"/>
                  <a:gd name="T30" fmla="*/ 0 w 161"/>
                  <a:gd name="T31" fmla="*/ 0 h 160"/>
                  <a:gd name="T32" fmla="*/ 0 w 161"/>
                  <a:gd name="T33" fmla="*/ 0 h 160"/>
                  <a:gd name="T34" fmla="*/ 0 w 161"/>
                  <a:gd name="T35" fmla="*/ 0 h 160"/>
                  <a:gd name="T36" fmla="*/ 0 w 161"/>
                  <a:gd name="T37" fmla="*/ 0 h 160"/>
                  <a:gd name="T38" fmla="*/ 0 w 161"/>
                  <a:gd name="T39" fmla="*/ 0 h 160"/>
                  <a:gd name="T40" fmla="*/ 0 w 161"/>
                  <a:gd name="T41" fmla="*/ 0 h 160"/>
                  <a:gd name="T42" fmla="*/ 0 w 161"/>
                  <a:gd name="T43" fmla="*/ 0 h 160"/>
                  <a:gd name="T44" fmla="*/ 0 w 161"/>
                  <a:gd name="T45" fmla="*/ 0 h 160"/>
                  <a:gd name="T46" fmla="*/ 0 w 161"/>
                  <a:gd name="T47" fmla="*/ 0 h 160"/>
                  <a:gd name="T48" fmla="*/ 0 w 161"/>
                  <a:gd name="T49" fmla="*/ 0 h 160"/>
                  <a:gd name="T50" fmla="*/ 0 w 161"/>
                  <a:gd name="T51" fmla="*/ 0 h 160"/>
                  <a:gd name="T52" fmla="*/ 0 w 161"/>
                  <a:gd name="T53" fmla="*/ 0 h 160"/>
                  <a:gd name="T54" fmla="*/ 0 w 161"/>
                  <a:gd name="T55" fmla="*/ 0 h 160"/>
                  <a:gd name="T56" fmla="*/ 0 w 161"/>
                  <a:gd name="T57" fmla="*/ 0 h 160"/>
                  <a:gd name="T58" fmla="*/ 0 w 161"/>
                  <a:gd name="T59" fmla="*/ 0 h 160"/>
                  <a:gd name="T60" fmla="*/ 0 w 161"/>
                  <a:gd name="T61" fmla="*/ 0 h 160"/>
                  <a:gd name="T62" fmla="*/ 0 w 161"/>
                  <a:gd name="T63" fmla="*/ 0 h 160"/>
                  <a:gd name="T64" fmla="*/ 0 w 161"/>
                  <a:gd name="T65" fmla="*/ 0 h 160"/>
                  <a:gd name="T66" fmla="*/ 0 w 161"/>
                  <a:gd name="T67" fmla="*/ 0 h 160"/>
                  <a:gd name="T68" fmla="*/ 0 w 161"/>
                  <a:gd name="T69" fmla="*/ 0 h 160"/>
                  <a:gd name="T70" fmla="*/ 0 w 161"/>
                  <a:gd name="T71" fmla="*/ 0 h 160"/>
                  <a:gd name="T72" fmla="*/ 0 w 161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1"/>
                  <a:gd name="T112" fmla="*/ 0 h 160"/>
                  <a:gd name="T113" fmla="*/ 161 w 161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1" h="160">
                    <a:moveTo>
                      <a:pt x="62" y="98"/>
                    </a:moveTo>
                    <a:lnTo>
                      <a:pt x="72" y="108"/>
                    </a:lnTo>
                    <a:lnTo>
                      <a:pt x="81" y="116"/>
                    </a:lnTo>
                    <a:lnTo>
                      <a:pt x="90" y="122"/>
                    </a:lnTo>
                    <a:lnTo>
                      <a:pt x="98" y="126"/>
                    </a:lnTo>
                    <a:lnTo>
                      <a:pt x="105" y="128"/>
                    </a:lnTo>
                    <a:lnTo>
                      <a:pt x="111" y="128"/>
                    </a:lnTo>
                    <a:lnTo>
                      <a:pt x="114" y="127"/>
                    </a:lnTo>
                    <a:lnTo>
                      <a:pt x="117" y="126"/>
                    </a:lnTo>
                    <a:lnTo>
                      <a:pt x="123" y="121"/>
                    </a:lnTo>
                    <a:lnTo>
                      <a:pt x="127" y="116"/>
                    </a:lnTo>
                    <a:lnTo>
                      <a:pt x="128" y="111"/>
                    </a:lnTo>
                    <a:lnTo>
                      <a:pt x="129" y="105"/>
                    </a:lnTo>
                    <a:lnTo>
                      <a:pt x="127" y="97"/>
                    </a:lnTo>
                    <a:lnTo>
                      <a:pt x="123" y="90"/>
                    </a:lnTo>
                    <a:lnTo>
                      <a:pt x="117" y="80"/>
                    </a:lnTo>
                    <a:lnTo>
                      <a:pt x="99" y="61"/>
                    </a:lnTo>
                    <a:lnTo>
                      <a:pt x="80" y="44"/>
                    </a:lnTo>
                    <a:lnTo>
                      <a:pt x="64" y="34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2" y="50"/>
                    </a:lnTo>
                    <a:lnTo>
                      <a:pt x="33" y="56"/>
                    </a:lnTo>
                    <a:lnTo>
                      <a:pt x="35" y="62"/>
                    </a:lnTo>
                    <a:lnTo>
                      <a:pt x="38" y="71"/>
                    </a:lnTo>
                    <a:lnTo>
                      <a:pt x="45" y="79"/>
                    </a:lnTo>
                    <a:lnTo>
                      <a:pt x="52" y="89"/>
                    </a:lnTo>
                    <a:lnTo>
                      <a:pt x="62" y="98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3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3" y="41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8" y="18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8" y="9"/>
                    </a:lnTo>
                    <a:lnTo>
                      <a:pt x="95" y="12"/>
                    </a:lnTo>
                    <a:lnTo>
                      <a:pt x="109" y="23"/>
                    </a:lnTo>
                    <a:lnTo>
                      <a:pt x="125" y="37"/>
                    </a:lnTo>
                    <a:lnTo>
                      <a:pt x="138" y="52"/>
                    </a:lnTo>
                    <a:lnTo>
                      <a:pt x="149" y="67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7"/>
                    </a:lnTo>
                    <a:lnTo>
                      <a:pt x="160" y="113"/>
                    </a:lnTo>
                    <a:lnTo>
                      <a:pt x="157" y="119"/>
                    </a:lnTo>
                    <a:lnTo>
                      <a:pt x="155" y="125"/>
                    </a:lnTo>
                    <a:lnTo>
                      <a:pt x="152" y="131"/>
                    </a:lnTo>
                    <a:lnTo>
                      <a:pt x="143" y="143"/>
                    </a:lnTo>
                    <a:lnTo>
                      <a:pt x="131" y="151"/>
                    </a:lnTo>
                    <a:lnTo>
                      <a:pt x="119" y="157"/>
                    </a:lnTo>
                    <a:lnTo>
                      <a:pt x="107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8" y="157"/>
                    </a:lnTo>
                    <a:lnTo>
                      <a:pt x="81" y="155"/>
                    </a:lnTo>
                    <a:lnTo>
                      <a:pt x="74" y="152"/>
                    </a:lnTo>
                    <a:lnTo>
                      <a:pt x="67" y="148"/>
                    </a:lnTo>
                    <a:lnTo>
                      <a:pt x="53" y="13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5" name="Freeform 176"/>
              <p:cNvSpPr>
                <a:spLocks noEditPoints="1"/>
              </p:cNvSpPr>
              <p:nvPr/>
            </p:nvSpPr>
            <p:spPr bwMode="auto">
              <a:xfrm>
                <a:off x="1404" y="4110"/>
                <a:ext cx="57" cy="51"/>
              </a:xfrm>
              <a:custGeom>
                <a:avLst/>
                <a:gdLst>
                  <a:gd name="T0" fmla="*/ 0 w 226"/>
                  <a:gd name="T1" fmla="*/ 0 h 206"/>
                  <a:gd name="T2" fmla="*/ 0 w 226"/>
                  <a:gd name="T3" fmla="*/ 0 h 206"/>
                  <a:gd name="T4" fmla="*/ 0 w 226"/>
                  <a:gd name="T5" fmla="*/ 0 h 206"/>
                  <a:gd name="T6" fmla="*/ 0 w 226"/>
                  <a:gd name="T7" fmla="*/ 0 h 206"/>
                  <a:gd name="T8" fmla="*/ 0 w 226"/>
                  <a:gd name="T9" fmla="*/ 0 h 206"/>
                  <a:gd name="T10" fmla="*/ 0 w 226"/>
                  <a:gd name="T11" fmla="*/ 0 h 206"/>
                  <a:gd name="T12" fmla="*/ 0 w 226"/>
                  <a:gd name="T13" fmla="*/ 0 h 206"/>
                  <a:gd name="T14" fmla="*/ 0 w 226"/>
                  <a:gd name="T15" fmla="*/ 0 h 206"/>
                  <a:gd name="T16" fmla="*/ 0 w 226"/>
                  <a:gd name="T17" fmla="*/ 0 h 206"/>
                  <a:gd name="T18" fmla="*/ 0 w 226"/>
                  <a:gd name="T19" fmla="*/ 0 h 206"/>
                  <a:gd name="T20" fmla="*/ 0 w 226"/>
                  <a:gd name="T21" fmla="*/ 0 h 206"/>
                  <a:gd name="T22" fmla="*/ 0 w 226"/>
                  <a:gd name="T23" fmla="*/ 0 h 206"/>
                  <a:gd name="T24" fmla="*/ 0 w 226"/>
                  <a:gd name="T25" fmla="*/ 0 h 206"/>
                  <a:gd name="T26" fmla="*/ 0 w 226"/>
                  <a:gd name="T27" fmla="*/ 0 h 206"/>
                  <a:gd name="T28" fmla="*/ 0 w 226"/>
                  <a:gd name="T29" fmla="*/ 0 h 206"/>
                  <a:gd name="T30" fmla="*/ 0 w 226"/>
                  <a:gd name="T31" fmla="*/ 0 h 206"/>
                  <a:gd name="T32" fmla="*/ 0 w 226"/>
                  <a:gd name="T33" fmla="*/ 0 h 206"/>
                  <a:gd name="T34" fmla="*/ 0 w 226"/>
                  <a:gd name="T35" fmla="*/ 0 h 206"/>
                  <a:gd name="T36" fmla="*/ 0 w 226"/>
                  <a:gd name="T37" fmla="*/ 0 h 206"/>
                  <a:gd name="T38" fmla="*/ 0 w 226"/>
                  <a:gd name="T39" fmla="*/ 0 h 206"/>
                  <a:gd name="T40" fmla="*/ 0 w 226"/>
                  <a:gd name="T41" fmla="*/ 0 h 206"/>
                  <a:gd name="T42" fmla="*/ 0 w 226"/>
                  <a:gd name="T43" fmla="*/ 0 h 206"/>
                  <a:gd name="T44" fmla="*/ 0 w 226"/>
                  <a:gd name="T45" fmla="*/ 0 h 206"/>
                  <a:gd name="T46" fmla="*/ 0 w 226"/>
                  <a:gd name="T47" fmla="*/ 0 h 206"/>
                  <a:gd name="T48" fmla="*/ 0 w 226"/>
                  <a:gd name="T49" fmla="*/ 0 h 206"/>
                  <a:gd name="T50" fmla="*/ 0 w 226"/>
                  <a:gd name="T51" fmla="*/ 0 h 206"/>
                  <a:gd name="T52" fmla="*/ 0 w 226"/>
                  <a:gd name="T53" fmla="*/ 0 h 206"/>
                  <a:gd name="T54" fmla="*/ 0 w 226"/>
                  <a:gd name="T55" fmla="*/ 0 h 206"/>
                  <a:gd name="T56" fmla="*/ 0 w 226"/>
                  <a:gd name="T57" fmla="*/ 0 h 206"/>
                  <a:gd name="T58" fmla="*/ 0 w 226"/>
                  <a:gd name="T59" fmla="*/ 0 h 206"/>
                  <a:gd name="T60" fmla="*/ 0 w 226"/>
                  <a:gd name="T61" fmla="*/ 0 h 206"/>
                  <a:gd name="T62" fmla="*/ 0 w 226"/>
                  <a:gd name="T63" fmla="*/ 0 h 206"/>
                  <a:gd name="T64" fmla="*/ 0 w 226"/>
                  <a:gd name="T65" fmla="*/ 0 h 206"/>
                  <a:gd name="T66" fmla="*/ 0 w 226"/>
                  <a:gd name="T67" fmla="*/ 0 h 206"/>
                  <a:gd name="T68" fmla="*/ 0 w 226"/>
                  <a:gd name="T69" fmla="*/ 0 h 206"/>
                  <a:gd name="T70" fmla="*/ 0 w 226"/>
                  <a:gd name="T71" fmla="*/ 0 h 206"/>
                  <a:gd name="T72" fmla="*/ 0 w 226"/>
                  <a:gd name="T73" fmla="*/ 0 h 206"/>
                  <a:gd name="T74" fmla="*/ 0 w 226"/>
                  <a:gd name="T75" fmla="*/ 0 h 206"/>
                  <a:gd name="T76" fmla="*/ 0 w 226"/>
                  <a:gd name="T77" fmla="*/ 0 h 206"/>
                  <a:gd name="T78" fmla="*/ 0 w 226"/>
                  <a:gd name="T79" fmla="*/ 0 h 206"/>
                  <a:gd name="T80" fmla="*/ 0 w 226"/>
                  <a:gd name="T81" fmla="*/ 0 h 206"/>
                  <a:gd name="T82" fmla="*/ 0 w 226"/>
                  <a:gd name="T83" fmla="*/ 0 h 206"/>
                  <a:gd name="T84" fmla="*/ 0 w 226"/>
                  <a:gd name="T85" fmla="*/ 0 h 206"/>
                  <a:gd name="T86" fmla="*/ 0 w 226"/>
                  <a:gd name="T87" fmla="*/ 0 h 206"/>
                  <a:gd name="T88" fmla="*/ 0 w 226"/>
                  <a:gd name="T89" fmla="*/ 0 h 206"/>
                  <a:gd name="T90" fmla="*/ 0 w 226"/>
                  <a:gd name="T91" fmla="*/ 0 h 206"/>
                  <a:gd name="T92" fmla="*/ 0 w 226"/>
                  <a:gd name="T93" fmla="*/ 0 h 206"/>
                  <a:gd name="T94" fmla="*/ 0 w 226"/>
                  <a:gd name="T95" fmla="*/ 0 h 206"/>
                  <a:gd name="T96" fmla="*/ 0 w 226"/>
                  <a:gd name="T97" fmla="*/ 0 h 206"/>
                  <a:gd name="T98" fmla="*/ 0 w 226"/>
                  <a:gd name="T99" fmla="*/ 0 h 206"/>
                  <a:gd name="T100" fmla="*/ 0 w 226"/>
                  <a:gd name="T101" fmla="*/ 0 h 206"/>
                  <a:gd name="T102" fmla="*/ 0 w 226"/>
                  <a:gd name="T103" fmla="*/ 0 h 206"/>
                  <a:gd name="T104" fmla="*/ 0 w 226"/>
                  <a:gd name="T105" fmla="*/ 0 h 206"/>
                  <a:gd name="T106" fmla="*/ 0 w 226"/>
                  <a:gd name="T107" fmla="*/ 0 h 206"/>
                  <a:gd name="T108" fmla="*/ 0 w 226"/>
                  <a:gd name="T109" fmla="*/ 0 h 206"/>
                  <a:gd name="T110" fmla="*/ 0 w 226"/>
                  <a:gd name="T111" fmla="*/ 0 h 206"/>
                  <a:gd name="T112" fmla="*/ 0 w 226"/>
                  <a:gd name="T113" fmla="*/ 0 h 206"/>
                  <a:gd name="T114" fmla="*/ 0 w 226"/>
                  <a:gd name="T115" fmla="*/ 0 h 206"/>
                  <a:gd name="T116" fmla="*/ 0 w 226"/>
                  <a:gd name="T117" fmla="*/ 0 h 206"/>
                  <a:gd name="T118" fmla="*/ 0 w 226"/>
                  <a:gd name="T119" fmla="*/ 0 h 2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6"/>
                  <a:gd name="T181" fmla="*/ 0 h 206"/>
                  <a:gd name="T182" fmla="*/ 226 w 226"/>
                  <a:gd name="T183" fmla="*/ 206 h 2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6" h="206">
                    <a:moveTo>
                      <a:pt x="79" y="111"/>
                    </a:moveTo>
                    <a:lnTo>
                      <a:pt x="110" y="80"/>
                    </a:lnTo>
                    <a:lnTo>
                      <a:pt x="117" y="71"/>
                    </a:lnTo>
                    <a:lnTo>
                      <a:pt x="119" y="62"/>
                    </a:lnTo>
                    <a:lnTo>
                      <a:pt x="119" y="58"/>
                    </a:lnTo>
                    <a:lnTo>
                      <a:pt x="118" y="54"/>
                    </a:lnTo>
                    <a:lnTo>
                      <a:pt x="112" y="45"/>
                    </a:lnTo>
                    <a:lnTo>
                      <a:pt x="103" y="39"/>
                    </a:lnTo>
                    <a:lnTo>
                      <a:pt x="95" y="37"/>
                    </a:lnTo>
                    <a:lnTo>
                      <a:pt x="91" y="38"/>
                    </a:lnTo>
                    <a:lnTo>
                      <a:pt x="86" y="40"/>
                    </a:lnTo>
                    <a:lnTo>
                      <a:pt x="77" y="47"/>
                    </a:lnTo>
                    <a:lnTo>
                      <a:pt x="46" y="78"/>
                    </a:lnTo>
                    <a:lnTo>
                      <a:pt x="79" y="111"/>
                    </a:lnTo>
                    <a:close/>
                    <a:moveTo>
                      <a:pt x="123" y="206"/>
                    </a:moveTo>
                    <a:lnTo>
                      <a:pt x="0" y="82"/>
                    </a:lnTo>
                    <a:lnTo>
                      <a:pt x="60" y="22"/>
                    </a:lnTo>
                    <a:lnTo>
                      <a:pt x="70" y="13"/>
                    </a:lnTo>
                    <a:lnTo>
                      <a:pt x="79" y="6"/>
                    </a:lnTo>
                    <a:lnTo>
                      <a:pt x="89" y="2"/>
                    </a:lnTo>
                    <a:lnTo>
                      <a:pt x="98" y="0"/>
                    </a:lnTo>
                    <a:lnTo>
                      <a:pt x="108" y="1"/>
                    </a:lnTo>
                    <a:lnTo>
                      <a:pt x="112" y="2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5" y="10"/>
                    </a:lnTo>
                    <a:lnTo>
                      <a:pt x="135" y="17"/>
                    </a:lnTo>
                    <a:lnTo>
                      <a:pt x="144" y="29"/>
                    </a:lnTo>
                    <a:lnTo>
                      <a:pt x="147" y="35"/>
                    </a:lnTo>
                    <a:lnTo>
                      <a:pt x="149" y="41"/>
                    </a:lnTo>
                    <a:lnTo>
                      <a:pt x="150" y="53"/>
                    </a:lnTo>
                    <a:lnTo>
                      <a:pt x="148" y="59"/>
                    </a:lnTo>
                    <a:lnTo>
                      <a:pt x="145" y="66"/>
                    </a:lnTo>
                    <a:lnTo>
                      <a:pt x="157" y="61"/>
                    </a:lnTo>
                    <a:lnTo>
                      <a:pt x="162" y="61"/>
                    </a:lnTo>
                    <a:lnTo>
                      <a:pt x="167" y="62"/>
                    </a:lnTo>
                    <a:lnTo>
                      <a:pt x="172" y="64"/>
                    </a:lnTo>
                    <a:lnTo>
                      <a:pt x="175" y="67"/>
                    </a:lnTo>
                    <a:lnTo>
                      <a:pt x="177" y="68"/>
                    </a:lnTo>
                    <a:lnTo>
                      <a:pt x="188" y="77"/>
                    </a:lnTo>
                    <a:lnTo>
                      <a:pt x="204" y="91"/>
                    </a:lnTo>
                    <a:lnTo>
                      <a:pt x="209" y="96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23" y="100"/>
                    </a:lnTo>
                    <a:lnTo>
                      <a:pt x="226" y="104"/>
                    </a:lnTo>
                    <a:lnTo>
                      <a:pt x="197" y="132"/>
                    </a:lnTo>
                    <a:lnTo>
                      <a:pt x="190" y="128"/>
                    </a:lnTo>
                    <a:lnTo>
                      <a:pt x="179" y="119"/>
                    </a:lnTo>
                    <a:lnTo>
                      <a:pt x="167" y="106"/>
                    </a:lnTo>
                    <a:lnTo>
                      <a:pt x="156" y="98"/>
                    </a:lnTo>
                    <a:lnTo>
                      <a:pt x="147" y="95"/>
                    </a:lnTo>
                    <a:lnTo>
                      <a:pt x="142" y="95"/>
                    </a:lnTo>
                    <a:lnTo>
                      <a:pt x="138" y="97"/>
                    </a:lnTo>
                    <a:lnTo>
                      <a:pt x="133" y="100"/>
                    </a:lnTo>
                    <a:lnTo>
                      <a:pt x="128" y="105"/>
                    </a:lnTo>
                    <a:lnTo>
                      <a:pt x="100" y="132"/>
                    </a:lnTo>
                    <a:lnTo>
                      <a:pt x="149" y="181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6" name="Freeform 177"/>
              <p:cNvSpPr>
                <a:spLocks/>
              </p:cNvSpPr>
              <p:nvPr/>
            </p:nvSpPr>
            <p:spPr bwMode="auto">
              <a:xfrm>
                <a:off x="1436" y="4073"/>
                <a:ext cx="51" cy="51"/>
              </a:xfrm>
              <a:custGeom>
                <a:avLst/>
                <a:gdLst>
                  <a:gd name="T0" fmla="*/ 0 w 202"/>
                  <a:gd name="T1" fmla="*/ 0 h 204"/>
                  <a:gd name="T2" fmla="*/ 0 w 202"/>
                  <a:gd name="T3" fmla="*/ 0 h 204"/>
                  <a:gd name="T4" fmla="*/ 0 w 202"/>
                  <a:gd name="T5" fmla="*/ 0 h 204"/>
                  <a:gd name="T6" fmla="*/ 0 w 202"/>
                  <a:gd name="T7" fmla="*/ 0 h 204"/>
                  <a:gd name="T8" fmla="*/ 0 w 202"/>
                  <a:gd name="T9" fmla="*/ 0 h 204"/>
                  <a:gd name="T10" fmla="*/ 0 w 202"/>
                  <a:gd name="T11" fmla="*/ 0 h 204"/>
                  <a:gd name="T12" fmla="*/ 0 w 202"/>
                  <a:gd name="T13" fmla="*/ 0 h 204"/>
                  <a:gd name="T14" fmla="*/ 0 w 202"/>
                  <a:gd name="T15" fmla="*/ 0 h 204"/>
                  <a:gd name="T16" fmla="*/ 0 w 202"/>
                  <a:gd name="T17" fmla="*/ 0 h 204"/>
                  <a:gd name="T18" fmla="*/ 0 w 202"/>
                  <a:gd name="T19" fmla="*/ 0 h 204"/>
                  <a:gd name="T20" fmla="*/ 0 w 202"/>
                  <a:gd name="T21" fmla="*/ 0 h 204"/>
                  <a:gd name="T22" fmla="*/ 0 w 202"/>
                  <a:gd name="T23" fmla="*/ 0 h 204"/>
                  <a:gd name="T24" fmla="*/ 0 w 202"/>
                  <a:gd name="T25" fmla="*/ 0 h 204"/>
                  <a:gd name="T26" fmla="*/ 0 w 202"/>
                  <a:gd name="T27" fmla="*/ 0 h 204"/>
                  <a:gd name="T28" fmla="*/ 0 w 202"/>
                  <a:gd name="T29" fmla="*/ 0 h 204"/>
                  <a:gd name="T30" fmla="*/ 0 w 202"/>
                  <a:gd name="T31" fmla="*/ 0 h 204"/>
                  <a:gd name="T32" fmla="*/ 0 w 202"/>
                  <a:gd name="T33" fmla="*/ 0 h 204"/>
                  <a:gd name="T34" fmla="*/ 0 w 202"/>
                  <a:gd name="T35" fmla="*/ 0 h 204"/>
                  <a:gd name="T36" fmla="*/ 0 w 202"/>
                  <a:gd name="T37" fmla="*/ 0 h 204"/>
                  <a:gd name="T38" fmla="*/ 0 w 202"/>
                  <a:gd name="T39" fmla="*/ 0 h 204"/>
                  <a:gd name="T40" fmla="*/ 0 w 202"/>
                  <a:gd name="T41" fmla="*/ 0 h 204"/>
                  <a:gd name="T42" fmla="*/ 0 w 202"/>
                  <a:gd name="T43" fmla="*/ 0 h 204"/>
                  <a:gd name="T44" fmla="*/ 0 w 202"/>
                  <a:gd name="T45" fmla="*/ 0 h 204"/>
                  <a:gd name="T46" fmla="*/ 0 w 202"/>
                  <a:gd name="T47" fmla="*/ 0 h 204"/>
                  <a:gd name="T48" fmla="*/ 0 w 202"/>
                  <a:gd name="T49" fmla="*/ 0 h 204"/>
                  <a:gd name="T50" fmla="*/ 0 w 202"/>
                  <a:gd name="T51" fmla="*/ 0 h 204"/>
                  <a:gd name="T52" fmla="*/ 0 w 202"/>
                  <a:gd name="T53" fmla="*/ 0 h 204"/>
                  <a:gd name="T54" fmla="*/ 0 w 202"/>
                  <a:gd name="T55" fmla="*/ 0 h 204"/>
                  <a:gd name="T56" fmla="*/ 0 w 202"/>
                  <a:gd name="T57" fmla="*/ 0 h 204"/>
                  <a:gd name="T58" fmla="*/ 0 w 202"/>
                  <a:gd name="T59" fmla="*/ 0 h 204"/>
                  <a:gd name="T60" fmla="*/ 0 w 202"/>
                  <a:gd name="T61" fmla="*/ 0 h 204"/>
                  <a:gd name="T62" fmla="*/ 0 w 202"/>
                  <a:gd name="T63" fmla="*/ 0 h 204"/>
                  <a:gd name="T64" fmla="*/ 0 w 202"/>
                  <a:gd name="T65" fmla="*/ 0 h 204"/>
                  <a:gd name="T66" fmla="*/ 0 w 202"/>
                  <a:gd name="T67" fmla="*/ 0 h 204"/>
                  <a:gd name="T68" fmla="*/ 0 w 202"/>
                  <a:gd name="T69" fmla="*/ 0 h 204"/>
                  <a:gd name="T70" fmla="*/ 0 w 202"/>
                  <a:gd name="T71" fmla="*/ 0 h 204"/>
                  <a:gd name="T72" fmla="*/ 0 w 202"/>
                  <a:gd name="T73" fmla="*/ 0 h 204"/>
                  <a:gd name="T74" fmla="*/ 0 w 202"/>
                  <a:gd name="T75" fmla="*/ 0 h 204"/>
                  <a:gd name="T76" fmla="*/ 0 w 202"/>
                  <a:gd name="T77" fmla="*/ 0 h 204"/>
                  <a:gd name="T78" fmla="*/ 0 w 202"/>
                  <a:gd name="T79" fmla="*/ 0 h 204"/>
                  <a:gd name="T80" fmla="*/ 0 w 202"/>
                  <a:gd name="T81" fmla="*/ 0 h 204"/>
                  <a:gd name="T82" fmla="*/ 0 w 202"/>
                  <a:gd name="T83" fmla="*/ 0 h 204"/>
                  <a:gd name="T84" fmla="*/ 0 w 202"/>
                  <a:gd name="T85" fmla="*/ 0 h 204"/>
                  <a:gd name="T86" fmla="*/ 0 w 202"/>
                  <a:gd name="T87" fmla="*/ 0 h 204"/>
                  <a:gd name="T88" fmla="*/ 0 w 202"/>
                  <a:gd name="T89" fmla="*/ 0 h 204"/>
                  <a:gd name="T90" fmla="*/ 0 w 202"/>
                  <a:gd name="T91" fmla="*/ 0 h 204"/>
                  <a:gd name="T92" fmla="*/ 0 w 202"/>
                  <a:gd name="T93" fmla="*/ 0 h 2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2"/>
                  <a:gd name="T142" fmla="*/ 0 h 204"/>
                  <a:gd name="T143" fmla="*/ 202 w 202"/>
                  <a:gd name="T144" fmla="*/ 204 h 2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2" h="204">
                    <a:moveTo>
                      <a:pt x="0" y="101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09" y="159"/>
                    </a:lnTo>
                    <a:lnTo>
                      <a:pt x="116" y="164"/>
                    </a:lnTo>
                    <a:lnTo>
                      <a:pt x="123" y="167"/>
                    </a:lnTo>
                    <a:lnTo>
                      <a:pt x="129" y="168"/>
                    </a:lnTo>
                    <a:lnTo>
                      <a:pt x="136" y="168"/>
                    </a:lnTo>
                    <a:lnTo>
                      <a:pt x="139" y="167"/>
                    </a:lnTo>
                    <a:lnTo>
                      <a:pt x="142" y="166"/>
                    </a:lnTo>
                    <a:lnTo>
                      <a:pt x="145" y="164"/>
                    </a:lnTo>
                    <a:lnTo>
                      <a:pt x="148" y="162"/>
                    </a:lnTo>
                    <a:lnTo>
                      <a:pt x="155" y="157"/>
                    </a:lnTo>
                    <a:lnTo>
                      <a:pt x="160" y="150"/>
                    </a:lnTo>
                    <a:lnTo>
                      <a:pt x="163" y="144"/>
                    </a:lnTo>
                    <a:lnTo>
                      <a:pt x="165" y="138"/>
                    </a:lnTo>
                    <a:lnTo>
                      <a:pt x="166" y="131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57" y="111"/>
                    </a:lnTo>
                    <a:lnTo>
                      <a:pt x="150" y="105"/>
                    </a:lnTo>
                    <a:lnTo>
                      <a:pt x="73" y="27"/>
                    </a:lnTo>
                    <a:lnTo>
                      <a:pt x="99" y="0"/>
                    </a:lnTo>
                    <a:lnTo>
                      <a:pt x="180" y="82"/>
                    </a:lnTo>
                    <a:lnTo>
                      <a:pt x="189" y="93"/>
                    </a:lnTo>
                    <a:lnTo>
                      <a:pt x="197" y="106"/>
                    </a:lnTo>
                    <a:lnTo>
                      <a:pt x="201" y="118"/>
                    </a:lnTo>
                    <a:lnTo>
                      <a:pt x="202" y="130"/>
                    </a:lnTo>
                    <a:lnTo>
                      <a:pt x="201" y="137"/>
                    </a:lnTo>
                    <a:lnTo>
                      <a:pt x="200" y="142"/>
                    </a:lnTo>
                    <a:lnTo>
                      <a:pt x="198" y="148"/>
                    </a:lnTo>
                    <a:lnTo>
                      <a:pt x="195" y="155"/>
                    </a:lnTo>
                    <a:lnTo>
                      <a:pt x="187" y="167"/>
                    </a:lnTo>
                    <a:lnTo>
                      <a:pt x="177" y="179"/>
                    </a:lnTo>
                    <a:lnTo>
                      <a:pt x="164" y="189"/>
                    </a:lnTo>
                    <a:lnTo>
                      <a:pt x="153" y="198"/>
                    </a:lnTo>
                    <a:lnTo>
                      <a:pt x="140" y="202"/>
                    </a:lnTo>
                    <a:lnTo>
                      <a:pt x="127" y="204"/>
                    </a:lnTo>
                    <a:lnTo>
                      <a:pt x="122" y="204"/>
                    </a:lnTo>
                    <a:lnTo>
                      <a:pt x="116" y="203"/>
                    </a:lnTo>
                    <a:lnTo>
                      <a:pt x="109" y="201"/>
                    </a:lnTo>
                    <a:lnTo>
                      <a:pt x="103" y="199"/>
                    </a:lnTo>
                    <a:lnTo>
                      <a:pt x="98" y="196"/>
                    </a:lnTo>
                    <a:lnTo>
                      <a:pt x="91" y="191"/>
                    </a:lnTo>
                    <a:lnTo>
                      <a:pt x="86" y="187"/>
                    </a:lnTo>
                    <a:lnTo>
                      <a:pt x="80" y="182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7" name="Freeform 178"/>
              <p:cNvSpPr>
                <a:spLocks noEditPoints="1"/>
              </p:cNvSpPr>
              <p:nvPr/>
            </p:nvSpPr>
            <p:spPr bwMode="auto">
              <a:xfrm>
                <a:off x="1492" y="4035"/>
                <a:ext cx="40" cy="40"/>
              </a:xfrm>
              <a:custGeom>
                <a:avLst/>
                <a:gdLst>
                  <a:gd name="T0" fmla="*/ 0 w 161"/>
                  <a:gd name="T1" fmla="*/ 0 h 163"/>
                  <a:gd name="T2" fmla="*/ 0 w 161"/>
                  <a:gd name="T3" fmla="*/ 0 h 163"/>
                  <a:gd name="T4" fmla="*/ 0 w 161"/>
                  <a:gd name="T5" fmla="*/ 0 h 163"/>
                  <a:gd name="T6" fmla="*/ 0 w 161"/>
                  <a:gd name="T7" fmla="*/ 0 h 163"/>
                  <a:gd name="T8" fmla="*/ 0 w 161"/>
                  <a:gd name="T9" fmla="*/ 0 h 163"/>
                  <a:gd name="T10" fmla="*/ 0 w 161"/>
                  <a:gd name="T11" fmla="*/ 0 h 163"/>
                  <a:gd name="T12" fmla="*/ 0 w 161"/>
                  <a:gd name="T13" fmla="*/ 0 h 163"/>
                  <a:gd name="T14" fmla="*/ 0 w 161"/>
                  <a:gd name="T15" fmla="*/ 0 h 163"/>
                  <a:gd name="T16" fmla="*/ 0 w 161"/>
                  <a:gd name="T17" fmla="*/ 0 h 163"/>
                  <a:gd name="T18" fmla="*/ 0 w 161"/>
                  <a:gd name="T19" fmla="*/ 0 h 163"/>
                  <a:gd name="T20" fmla="*/ 0 w 161"/>
                  <a:gd name="T21" fmla="*/ 0 h 163"/>
                  <a:gd name="T22" fmla="*/ 0 w 161"/>
                  <a:gd name="T23" fmla="*/ 0 h 163"/>
                  <a:gd name="T24" fmla="*/ 0 w 161"/>
                  <a:gd name="T25" fmla="*/ 0 h 163"/>
                  <a:gd name="T26" fmla="*/ 0 w 161"/>
                  <a:gd name="T27" fmla="*/ 0 h 163"/>
                  <a:gd name="T28" fmla="*/ 0 w 161"/>
                  <a:gd name="T29" fmla="*/ 0 h 163"/>
                  <a:gd name="T30" fmla="*/ 0 w 161"/>
                  <a:gd name="T31" fmla="*/ 0 h 163"/>
                  <a:gd name="T32" fmla="*/ 0 w 161"/>
                  <a:gd name="T33" fmla="*/ 0 h 163"/>
                  <a:gd name="T34" fmla="*/ 0 w 161"/>
                  <a:gd name="T35" fmla="*/ 0 h 163"/>
                  <a:gd name="T36" fmla="*/ 0 w 161"/>
                  <a:gd name="T37" fmla="*/ 0 h 163"/>
                  <a:gd name="T38" fmla="*/ 0 w 161"/>
                  <a:gd name="T39" fmla="*/ 0 h 163"/>
                  <a:gd name="T40" fmla="*/ 0 w 161"/>
                  <a:gd name="T41" fmla="*/ 0 h 163"/>
                  <a:gd name="T42" fmla="*/ 0 w 161"/>
                  <a:gd name="T43" fmla="*/ 0 h 163"/>
                  <a:gd name="T44" fmla="*/ 0 w 161"/>
                  <a:gd name="T45" fmla="*/ 0 h 163"/>
                  <a:gd name="T46" fmla="*/ 0 w 161"/>
                  <a:gd name="T47" fmla="*/ 0 h 163"/>
                  <a:gd name="T48" fmla="*/ 0 w 161"/>
                  <a:gd name="T49" fmla="*/ 0 h 163"/>
                  <a:gd name="T50" fmla="*/ 0 w 161"/>
                  <a:gd name="T51" fmla="*/ 0 h 163"/>
                  <a:gd name="T52" fmla="*/ 0 w 161"/>
                  <a:gd name="T53" fmla="*/ 0 h 163"/>
                  <a:gd name="T54" fmla="*/ 0 w 161"/>
                  <a:gd name="T55" fmla="*/ 0 h 163"/>
                  <a:gd name="T56" fmla="*/ 0 w 161"/>
                  <a:gd name="T57" fmla="*/ 0 h 163"/>
                  <a:gd name="T58" fmla="*/ 0 w 161"/>
                  <a:gd name="T59" fmla="*/ 0 h 163"/>
                  <a:gd name="T60" fmla="*/ 0 w 161"/>
                  <a:gd name="T61" fmla="*/ 0 h 163"/>
                  <a:gd name="T62" fmla="*/ 0 w 161"/>
                  <a:gd name="T63" fmla="*/ 0 h 163"/>
                  <a:gd name="T64" fmla="*/ 0 w 161"/>
                  <a:gd name="T65" fmla="*/ 0 h 163"/>
                  <a:gd name="T66" fmla="*/ 0 w 161"/>
                  <a:gd name="T67" fmla="*/ 0 h 163"/>
                  <a:gd name="T68" fmla="*/ 0 w 161"/>
                  <a:gd name="T69" fmla="*/ 0 h 163"/>
                  <a:gd name="T70" fmla="*/ 0 w 161"/>
                  <a:gd name="T71" fmla="*/ 0 h 163"/>
                  <a:gd name="T72" fmla="*/ 0 w 161"/>
                  <a:gd name="T73" fmla="*/ 0 h 163"/>
                  <a:gd name="T74" fmla="*/ 0 w 161"/>
                  <a:gd name="T75" fmla="*/ 0 h 163"/>
                  <a:gd name="T76" fmla="*/ 0 w 161"/>
                  <a:gd name="T77" fmla="*/ 0 h 163"/>
                  <a:gd name="T78" fmla="*/ 0 w 161"/>
                  <a:gd name="T79" fmla="*/ 0 h 163"/>
                  <a:gd name="T80" fmla="*/ 0 w 161"/>
                  <a:gd name="T81" fmla="*/ 0 h 163"/>
                  <a:gd name="T82" fmla="*/ 0 w 161"/>
                  <a:gd name="T83" fmla="*/ 0 h 163"/>
                  <a:gd name="T84" fmla="*/ 0 w 161"/>
                  <a:gd name="T85" fmla="*/ 0 h 163"/>
                  <a:gd name="T86" fmla="*/ 0 w 161"/>
                  <a:gd name="T87" fmla="*/ 0 h 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1"/>
                  <a:gd name="T133" fmla="*/ 0 h 163"/>
                  <a:gd name="T134" fmla="*/ 161 w 161"/>
                  <a:gd name="T135" fmla="*/ 163 h 1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1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5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3"/>
                    </a:lnTo>
                    <a:lnTo>
                      <a:pt x="35" y="68"/>
                    </a:lnTo>
                    <a:lnTo>
                      <a:pt x="39" y="73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4" y="89"/>
                    </a:lnTo>
                    <a:lnTo>
                      <a:pt x="74" y="87"/>
                    </a:lnTo>
                    <a:lnTo>
                      <a:pt x="78" y="85"/>
                    </a:lnTo>
                    <a:lnTo>
                      <a:pt x="83" y="81"/>
                    </a:lnTo>
                    <a:lnTo>
                      <a:pt x="89" y="72"/>
                    </a:lnTo>
                    <a:lnTo>
                      <a:pt x="91" y="62"/>
                    </a:lnTo>
                    <a:lnTo>
                      <a:pt x="90" y="56"/>
                    </a:lnTo>
                    <a:lnTo>
                      <a:pt x="88" y="52"/>
                    </a:lnTo>
                    <a:lnTo>
                      <a:pt x="85" y="47"/>
                    </a:lnTo>
                    <a:lnTo>
                      <a:pt x="80" y="42"/>
                    </a:lnTo>
                    <a:close/>
                    <a:moveTo>
                      <a:pt x="113" y="73"/>
                    </a:moveTo>
                    <a:lnTo>
                      <a:pt x="112" y="82"/>
                    </a:lnTo>
                    <a:lnTo>
                      <a:pt x="109" y="89"/>
                    </a:lnTo>
                    <a:lnTo>
                      <a:pt x="105" y="96"/>
                    </a:lnTo>
                    <a:lnTo>
                      <a:pt x="98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2"/>
                    </a:lnTo>
                    <a:lnTo>
                      <a:pt x="49" y="121"/>
                    </a:lnTo>
                    <a:lnTo>
                      <a:pt x="39" y="118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2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1" y="29"/>
                    </a:lnTo>
                    <a:lnTo>
                      <a:pt x="19" y="18"/>
                    </a:lnTo>
                    <a:lnTo>
                      <a:pt x="31" y="9"/>
                    </a:lnTo>
                    <a:lnTo>
                      <a:pt x="42" y="4"/>
                    </a:lnTo>
                    <a:lnTo>
                      <a:pt x="55" y="0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1" y="4"/>
                    </a:lnTo>
                    <a:lnTo>
                      <a:pt x="89" y="7"/>
                    </a:lnTo>
                    <a:lnTo>
                      <a:pt x="95" y="11"/>
                    </a:lnTo>
                    <a:lnTo>
                      <a:pt x="110" y="20"/>
                    </a:lnTo>
                    <a:lnTo>
                      <a:pt x="125" y="34"/>
                    </a:lnTo>
                    <a:lnTo>
                      <a:pt x="138" y="50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8"/>
                    </a:lnTo>
                    <a:lnTo>
                      <a:pt x="160" y="115"/>
                    </a:lnTo>
                    <a:lnTo>
                      <a:pt x="157" y="122"/>
                    </a:lnTo>
                    <a:lnTo>
                      <a:pt x="154" y="128"/>
                    </a:lnTo>
                    <a:lnTo>
                      <a:pt x="151" y="134"/>
                    </a:lnTo>
                    <a:lnTo>
                      <a:pt x="142" y="146"/>
                    </a:lnTo>
                    <a:lnTo>
                      <a:pt x="133" y="153"/>
                    </a:lnTo>
                    <a:lnTo>
                      <a:pt x="125" y="159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3" y="157"/>
                    </a:lnTo>
                    <a:lnTo>
                      <a:pt x="74" y="151"/>
                    </a:lnTo>
                    <a:lnTo>
                      <a:pt x="98" y="127"/>
                    </a:lnTo>
                    <a:lnTo>
                      <a:pt x="105" y="130"/>
                    </a:lnTo>
                    <a:lnTo>
                      <a:pt x="112" y="131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8" y="129"/>
                    </a:lnTo>
                    <a:lnTo>
                      <a:pt x="125" y="124"/>
                    </a:lnTo>
                    <a:lnTo>
                      <a:pt x="131" y="113"/>
                    </a:lnTo>
                    <a:lnTo>
                      <a:pt x="131" y="102"/>
                    </a:lnTo>
                    <a:lnTo>
                      <a:pt x="129" y="95"/>
                    </a:lnTo>
                    <a:lnTo>
                      <a:pt x="125" y="88"/>
                    </a:lnTo>
                    <a:lnTo>
                      <a:pt x="119" y="81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8" name="Freeform 179"/>
              <p:cNvSpPr>
                <a:spLocks noEditPoints="1"/>
              </p:cNvSpPr>
              <p:nvPr/>
            </p:nvSpPr>
            <p:spPr bwMode="auto">
              <a:xfrm>
                <a:off x="1519" y="4008"/>
                <a:ext cx="40" cy="41"/>
              </a:xfrm>
              <a:custGeom>
                <a:avLst/>
                <a:gdLst>
                  <a:gd name="T0" fmla="*/ 0 w 159"/>
                  <a:gd name="T1" fmla="*/ 0 h 160"/>
                  <a:gd name="T2" fmla="*/ 0 w 159"/>
                  <a:gd name="T3" fmla="*/ 0 h 160"/>
                  <a:gd name="T4" fmla="*/ 0 w 159"/>
                  <a:gd name="T5" fmla="*/ 0 h 160"/>
                  <a:gd name="T6" fmla="*/ 0 w 159"/>
                  <a:gd name="T7" fmla="*/ 0 h 160"/>
                  <a:gd name="T8" fmla="*/ 0 w 159"/>
                  <a:gd name="T9" fmla="*/ 0 h 160"/>
                  <a:gd name="T10" fmla="*/ 0 w 159"/>
                  <a:gd name="T11" fmla="*/ 0 h 160"/>
                  <a:gd name="T12" fmla="*/ 0 w 159"/>
                  <a:gd name="T13" fmla="*/ 0 h 160"/>
                  <a:gd name="T14" fmla="*/ 0 w 159"/>
                  <a:gd name="T15" fmla="*/ 0 h 160"/>
                  <a:gd name="T16" fmla="*/ 0 w 159"/>
                  <a:gd name="T17" fmla="*/ 0 h 160"/>
                  <a:gd name="T18" fmla="*/ 0 w 159"/>
                  <a:gd name="T19" fmla="*/ 0 h 160"/>
                  <a:gd name="T20" fmla="*/ 0 w 159"/>
                  <a:gd name="T21" fmla="*/ 0 h 160"/>
                  <a:gd name="T22" fmla="*/ 0 w 159"/>
                  <a:gd name="T23" fmla="*/ 0 h 160"/>
                  <a:gd name="T24" fmla="*/ 0 w 159"/>
                  <a:gd name="T25" fmla="*/ 0 h 160"/>
                  <a:gd name="T26" fmla="*/ 0 w 159"/>
                  <a:gd name="T27" fmla="*/ 0 h 160"/>
                  <a:gd name="T28" fmla="*/ 0 w 159"/>
                  <a:gd name="T29" fmla="*/ 0 h 160"/>
                  <a:gd name="T30" fmla="*/ 0 w 159"/>
                  <a:gd name="T31" fmla="*/ 0 h 160"/>
                  <a:gd name="T32" fmla="*/ 0 w 159"/>
                  <a:gd name="T33" fmla="*/ 0 h 160"/>
                  <a:gd name="T34" fmla="*/ 0 w 159"/>
                  <a:gd name="T35" fmla="*/ 0 h 160"/>
                  <a:gd name="T36" fmla="*/ 0 w 159"/>
                  <a:gd name="T37" fmla="*/ 0 h 160"/>
                  <a:gd name="T38" fmla="*/ 0 w 159"/>
                  <a:gd name="T39" fmla="*/ 0 h 160"/>
                  <a:gd name="T40" fmla="*/ 0 w 159"/>
                  <a:gd name="T41" fmla="*/ 0 h 160"/>
                  <a:gd name="T42" fmla="*/ 0 w 159"/>
                  <a:gd name="T43" fmla="*/ 0 h 160"/>
                  <a:gd name="T44" fmla="*/ 0 w 159"/>
                  <a:gd name="T45" fmla="*/ 0 h 160"/>
                  <a:gd name="T46" fmla="*/ 0 w 159"/>
                  <a:gd name="T47" fmla="*/ 0 h 160"/>
                  <a:gd name="T48" fmla="*/ 0 w 159"/>
                  <a:gd name="T49" fmla="*/ 0 h 160"/>
                  <a:gd name="T50" fmla="*/ 0 w 159"/>
                  <a:gd name="T51" fmla="*/ 0 h 160"/>
                  <a:gd name="T52" fmla="*/ 0 w 159"/>
                  <a:gd name="T53" fmla="*/ 0 h 160"/>
                  <a:gd name="T54" fmla="*/ 0 w 159"/>
                  <a:gd name="T55" fmla="*/ 0 h 160"/>
                  <a:gd name="T56" fmla="*/ 0 w 159"/>
                  <a:gd name="T57" fmla="*/ 0 h 160"/>
                  <a:gd name="T58" fmla="*/ 0 w 159"/>
                  <a:gd name="T59" fmla="*/ 0 h 160"/>
                  <a:gd name="T60" fmla="*/ 0 w 159"/>
                  <a:gd name="T61" fmla="*/ 0 h 160"/>
                  <a:gd name="T62" fmla="*/ 0 w 159"/>
                  <a:gd name="T63" fmla="*/ 0 h 160"/>
                  <a:gd name="T64" fmla="*/ 0 w 159"/>
                  <a:gd name="T65" fmla="*/ 0 h 160"/>
                  <a:gd name="T66" fmla="*/ 0 w 159"/>
                  <a:gd name="T67" fmla="*/ 0 h 160"/>
                  <a:gd name="T68" fmla="*/ 0 w 159"/>
                  <a:gd name="T69" fmla="*/ 0 h 160"/>
                  <a:gd name="T70" fmla="*/ 0 w 159"/>
                  <a:gd name="T71" fmla="*/ 0 h 160"/>
                  <a:gd name="T72" fmla="*/ 0 w 159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9"/>
                  <a:gd name="T112" fmla="*/ 0 h 160"/>
                  <a:gd name="T113" fmla="*/ 159 w 159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9" h="160">
                    <a:moveTo>
                      <a:pt x="61" y="98"/>
                    </a:moveTo>
                    <a:lnTo>
                      <a:pt x="72" y="108"/>
                    </a:lnTo>
                    <a:lnTo>
                      <a:pt x="80" y="116"/>
                    </a:lnTo>
                    <a:lnTo>
                      <a:pt x="88" y="121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5" y="116"/>
                    </a:lnTo>
                    <a:lnTo>
                      <a:pt x="127" y="111"/>
                    </a:lnTo>
                    <a:lnTo>
                      <a:pt x="127" y="104"/>
                    </a:lnTo>
                    <a:lnTo>
                      <a:pt x="125" y="97"/>
                    </a:lnTo>
                    <a:lnTo>
                      <a:pt x="121" y="90"/>
                    </a:lnTo>
                    <a:lnTo>
                      <a:pt x="116" y="80"/>
                    </a:lnTo>
                    <a:lnTo>
                      <a:pt x="98" y="61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3"/>
                    </a:lnTo>
                    <a:lnTo>
                      <a:pt x="49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6"/>
                    </a:lnTo>
                    <a:lnTo>
                      <a:pt x="32" y="59"/>
                    </a:lnTo>
                    <a:lnTo>
                      <a:pt x="34" y="62"/>
                    </a:lnTo>
                    <a:lnTo>
                      <a:pt x="38" y="71"/>
                    </a:lnTo>
                    <a:lnTo>
                      <a:pt x="44" y="79"/>
                    </a:lnTo>
                    <a:lnTo>
                      <a:pt x="51" y="89"/>
                    </a:lnTo>
                    <a:lnTo>
                      <a:pt x="61" y="98"/>
                    </a:lnTo>
                    <a:close/>
                    <a:moveTo>
                      <a:pt x="37" y="123"/>
                    </a:moveTo>
                    <a:lnTo>
                      <a:pt x="23" y="108"/>
                    </a:lnTo>
                    <a:lnTo>
                      <a:pt x="12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8"/>
                    </a:lnTo>
                    <a:lnTo>
                      <a:pt x="29" y="8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2"/>
                    </a:lnTo>
                    <a:lnTo>
                      <a:pt x="79" y="4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7" y="23"/>
                    </a:lnTo>
                    <a:lnTo>
                      <a:pt x="123" y="37"/>
                    </a:lnTo>
                    <a:lnTo>
                      <a:pt x="137" y="52"/>
                    </a:lnTo>
                    <a:lnTo>
                      <a:pt x="147" y="66"/>
                    </a:lnTo>
                    <a:lnTo>
                      <a:pt x="155" y="80"/>
                    </a:lnTo>
                    <a:lnTo>
                      <a:pt x="159" y="94"/>
                    </a:lnTo>
                    <a:lnTo>
                      <a:pt x="159" y="107"/>
                    </a:lnTo>
                    <a:lnTo>
                      <a:pt x="158" y="113"/>
                    </a:lnTo>
                    <a:lnTo>
                      <a:pt x="157" y="119"/>
                    </a:lnTo>
                    <a:lnTo>
                      <a:pt x="154" y="124"/>
                    </a:lnTo>
                    <a:lnTo>
                      <a:pt x="151" y="131"/>
                    </a:lnTo>
                    <a:lnTo>
                      <a:pt x="146" y="136"/>
                    </a:lnTo>
                    <a:lnTo>
                      <a:pt x="141" y="141"/>
                    </a:lnTo>
                    <a:lnTo>
                      <a:pt x="130" y="151"/>
                    </a:lnTo>
                    <a:lnTo>
                      <a:pt x="118" y="157"/>
                    </a:lnTo>
                    <a:lnTo>
                      <a:pt x="106" y="159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7"/>
                    </a:lnTo>
                    <a:lnTo>
                      <a:pt x="80" y="155"/>
                    </a:lnTo>
                    <a:lnTo>
                      <a:pt x="74" y="152"/>
                    </a:lnTo>
                    <a:lnTo>
                      <a:pt x="66" y="148"/>
                    </a:lnTo>
                    <a:lnTo>
                      <a:pt x="51" y="137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89" name="Freeform 180"/>
              <p:cNvSpPr>
                <a:spLocks noEditPoints="1"/>
              </p:cNvSpPr>
              <p:nvPr/>
            </p:nvSpPr>
            <p:spPr bwMode="auto">
              <a:xfrm>
                <a:off x="1663" y="4219"/>
                <a:ext cx="39" cy="49"/>
              </a:xfrm>
              <a:custGeom>
                <a:avLst/>
                <a:gdLst>
                  <a:gd name="T0" fmla="*/ 0 w 155"/>
                  <a:gd name="T1" fmla="*/ 0 h 198"/>
                  <a:gd name="T2" fmla="*/ 0 w 155"/>
                  <a:gd name="T3" fmla="*/ 0 h 198"/>
                  <a:gd name="T4" fmla="*/ 0 w 155"/>
                  <a:gd name="T5" fmla="*/ 0 h 198"/>
                  <a:gd name="T6" fmla="*/ 0 w 155"/>
                  <a:gd name="T7" fmla="*/ 0 h 198"/>
                  <a:gd name="T8" fmla="*/ 0 w 155"/>
                  <a:gd name="T9" fmla="*/ 0 h 198"/>
                  <a:gd name="T10" fmla="*/ 0 w 155"/>
                  <a:gd name="T11" fmla="*/ 0 h 198"/>
                  <a:gd name="T12" fmla="*/ 0 w 155"/>
                  <a:gd name="T13" fmla="*/ 0 h 198"/>
                  <a:gd name="T14" fmla="*/ 0 w 155"/>
                  <a:gd name="T15" fmla="*/ 0 h 198"/>
                  <a:gd name="T16" fmla="*/ 0 w 155"/>
                  <a:gd name="T17" fmla="*/ 0 h 198"/>
                  <a:gd name="T18" fmla="*/ 0 w 155"/>
                  <a:gd name="T19" fmla="*/ 0 h 198"/>
                  <a:gd name="T20" fmla="*/ 0 w 155"/>
                  <a:gd name="T21" fmla="*/ 0 h 198"/>
                  <a:gd name="T22" fmla="*/ 0 w 155"/>
                  <a:gd name="T23" fmla="*/ 0 h 198"/>
                  <a:gd name="T24" fmla="*/ 0 w 155"/>
                  <a:gd name="T25" fmla="*/ 0 h 198"/>
                  <a:gd name="T26" fmla="*/ 0 w 155"/>
                  <a:gd name="T27" fmla="*/ 0 h 198"/>
                  <a:gd name="T28" fmla="*/ 0 w 155"/>
                  <a:gd name="T29" fmla="*/ 0 h 198"/>
                  <a:gd name="T30" fmla="*/ 0 w 155"/>
                  <a:gd name="T31" fmla="*/ 0 h 198"/>
                  <a:gd name="T32" fmla="*/ 0 w 155"/>
                  <a:gd name="T33" fmla="*/ 0 h 198"/>
                  <a:gd name="T34" fmla="*/ 0 w 155"/>
                  <a:gd name="T35" fmla="*/ 0 h 198"/>
                  <a:gd name="T36" fmla="*/ 0 w 155"/>
                  <a:gd name="T37" fmla="*/ 0 h 198"/>
                  <a:gd name="T38" fmla="*/ 0 w 155"/>
                  <a:gd name="T39" fmla="*/ 0 h 198"/>
                  <a:gd name="T40" fmla="*/ 0 w 155"/>
                  <a:gd name="T41" fmla="*/ 0 h 198"/>
                  <a:gd name="T42" fmla="*/ 0 w 155"/>
                  <a:gd name="T43" fmla="*/ 0 h 198"/>
                  <a:gd name="T44" fmla="*/ 0 w 155"/>
                  <a:gd name="T45" fmla="*/ 0 h 198"/>
                  <a:gd name="T46" fmla="*/ 0 w 155"/>
                  <a:gd name="T47" fmla="*/ 0 h 198"/>
                  <a:gd name="T48" fmla="*/ 0 w 155"/>
                  <a:gd name="T49" fmla="*/ 0 h 198"/>
                  <a:gd name="T50" fmla="*/ 0 w 155"/>
                  <a:gd name="T51" fmla="*/ 0 h 198"/>
                  <a:gd name="T52" fmla="*/ 0 w 155"/>
                  <a:gd name="T53" fmla="*/ 0 h 198"/>
                  <a:gd name="T54" fmla="*/ 0 w 155"/>
                  <a:gd name="T55" fmla="*/ 0 h 198"/>
                  <a:gd name="T56" fmla="*/ 0 w 155"/>
                  <a:gd name="T57" fmla="*/ 0 h 198"/>
                  <a:gd name="T58" fmla="*/ 0 w 155"/>
                  <a:gd name="T59" fmla="*/ 0 h 198"/>
                  <a:gd name="T60" fmla="*/ 0 w 155"/>
                  <a:gd name="T61" fmla="*/ 0 h 198"/>
                  <a:gd name="T62" fmla="*/ 0 w 155"/>
                  <a:gd name="T63" fmla="*/ 0 h 198"/>
                  <a:gd name="T64" fmla="*/ 0 w 155"/>
                  <a:gd name="T65" fmla="*/ 0 h 198"/>
                  <a:gd name="T66" fmla="*/ 0 w 155"/>
                  <a:gd name="T67" fmla="*/ 0 h 198"/>
                  <a:gd name="T68" fmla="*/ 0 w 155"/>
                  <a:gd name="T69" fmla="*/ 0 h 198"/>
                  <a:gd name="T70" fmla="*/ 0 w 155"/>
                  <a:gd name="T71" fmla="*/ 0 h 198"/>
                  <a:gd name="T72" fmla="*/ 0 w 155"/>
                  <a:gd name="T73" fmla="*/ 0 h 198"/>
                  <a:gd name="T74" fmla="*/ 0 w 155"/>
                  <a:gd name="T75" fmla="*/ 0 h 198"/>
                  <a:gd name="T76" fmla="*/ 0 w 155"/>
                  <a:gd name="T77" fmla="*/ 0 h 198"/>
                  <a:gd name="T78" fmla="*/ 0 w 155"/>
                  <a:gd name="T79" fmla="*/ 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5"/>
                  <a:gd name="T121" fmla="*/ 0 h 198"/>
                  <a:gd name="T122" fmla="*/ 155 w 155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5" h="198">
                    <a:moveTo>
                      <a:pt x="83" y="106"/>
                    </a:moveTo>
                    <a:lnTo>
                      <a:pt x="108" y="81"/>
                    </a:lnTo>
                    <a:lnTo>
                      <a:pt x="115" y="72"/>
                    </a:lnTo>
                    <a:lnTo>
                      <a:pt x="118" y="63"/>
                    </a:lnTo>
                    <a:lnTo>
                      <a:pt x="118" y="58"/>
                    </a:lnTo>
                    <a:lnTo>
                      <a:pt x="116" y="54"/>
                    </a:lnTo>
                    <a:lnTo>
                      <a:pt x="114" y="49"/>
                    </a:lnTo>
                    <a:lnTo>
                      <a:pt x="110" y="44"/>
                    </a:lnTo>
                    <a:lnTo>
                      <a:pt x="100" y="38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8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47" y="71"/>
                    </a:lnTo>
                    <a:lnTo>
                      <a:pt x="83" y="106"/>
                    </a:lnTo>
                    <a:close/>
                    <a:moveTo>
                      <a:pt x="105" y="129"/>
                    </a:moveTo>
                    <a:lnTo>
                      <a:pt x="150" y="173"/>
                    </a:lnTo>
                    <a:lnTo>
                      <a:pt x="124" y="198"/>
                    </a:lnTo>
                    <a:lnTo>
                      <a:pt x="0" y="75"/>
                    </a:lnTo>
                    <a:lnTo>
                      <a:pt x="55" y="19"/>
                    </a:lnTo>
                    <a:lnTo>
                      <a:pt x="65" y="10"/>
                    </a:lnTo>
                    <a:lnTo>
                      <a:pt x="75" y="4"/>
                    </a:lnTo>
                    <a:lnTo>
                      <a:pt x="85" y="1"/>
                    </a:lnTo>
                    <a:lnTo>
                      <a:pt x="95" y="0"/>
                    </a:lnTo>
                    <a:lnTo>
                      <a:pt x="105" y="1"/>
                    </a:lnTo>
                    <a:lnTo>
                      <a:pt x="115" y="4"/>
                    </a:lnTo>
                    <a:lnTo>
                      <a:pt x="124" y="10"/>
                    </a:lnTo>
                    <a:lnTo>
                      <a:pt x="135" y="19"/>
                    </a:lnTo>
                    <a:lnTo>
                      <a:pt x="143" y="29"/>
                    </a:lnTo>
                    <a:lnTo>
                      <a:pt x="150" y="39"/>
                    </a:lnTo>
                    <a:lnTo>
                      <a:pt x="153" y="48"/>
                    </a:lnTo>
                    <a:lnTo>
                      <a:pt x="155" y="59"/>
                    </a:lnTo>
                    <a:lnTo>
                      <a:pt x="154" y="64"/>
                    </a:lnTo>
                    <a:lnTo>
                      <a:pt x="154" y="68"/>
                    </a:lnTo>
                    <a:lnTo>
                      <a:pt x="152" y="74"/>
                    </a:lnTo>
                    <a:lnTo>
                      <a:pt x="151" y="78"/>
                    </a:lnTo>
                    <a:lnTo>
                      <a:pt x="144" y="87"/>
                    </a:lnTo>
                    <a:lnTo>
                      <a:pt x="137" y="97"/>
                    </a:lnTo>
                    <a:lnTo>
                      <a:pt x="105" y="1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0" name="Freeform 181"/>
              <p:cNvSpPr>
                <a:spLocks noEditPoints="1"/>
              </p:cNvSpPr>
              <p:nvPr/>
            </p:nvSpPr>
            <p:spPr bwMode="auto">
              <a:xfrm>
                <a:off x="1705" y="4200"/>
                <a:ext cx="34" cy="34"/>
              </a:xfrm>
              <a:custGeom>
                <a:avLst/>
                <a:gdLst>
                  <a:gd name="T0" fmla="*/ 0 w 137"/>
                  <a:gd name="T1" fmla="*/ 0 h 136"/>
                  <a:gd name="T2" fmla="*/ 0 w 137"/>
                  <a:gd name="T3" fmla="*/ 0 h 136"/>
                  <a:gd name="T4" fmla="*/ 0 w 137"/>
                  <a:gd name="T5" fmla="*/ 0 h 136"/>
                  <a:gd name="T6" fmla="*/ 0 w 137"/>
                  <a:gd name="T7" fmla="*/ 0 h 136"/>
                  <a:gd name="T8" fmla="*/ 0 w 137"/>
                  <a:gd name="T9" fmla="*/ 0 h 136"/>
                  <a:gd name="T10" fmla="*/ 0 w 137"/>
                  <a:gd name="T11" fmla="*/ 0 h 136"/>
                  <a:gd name="T12" fmla="*/ 0 w 137"/>
                  <a:gd name="T13" fmla="*/ 0 h 136"/>
                  <a:gd name="T14" fmla="*/ 0 w 137"/>
                  <a:gd name="T15" fmla="*/ 0 h 136"/>
                  <a:gd name="T16" fmla="*/ 0 w 137"/>
                  <a:gd name="T17" fmla="*/ 0 h 136"/>
                  <a:gd name="T18" fmla="*/ 0 w 137"/>
                  <a:gd name="T19" fmla="*/ 0 h 136"/>
                  <a:gd name="T20" fmla="*/ 0 w 137"/>
                  <a:gd name="T21" fmla="*/ 0 h 136"/>
                  <a:gd name="T22" fmla="*/ 0 w 137"/>
                  <a:gd name="T23" fmla="*/ 0 h 136"/>
                  <a:gd name="T24" fmla="*/ 0 w 137"/>
                  <a:gd name="T25" fmla="*/ 0 h 136"/>
                  <a:gd name="T26" fmla="*/ 0 w 137"/>
                  <a:gd name="T27" fmla="*/ 0 h 136"/>
                  <a:gd name="T28" fmla="*/ 0 w 137"/>
                  <a:gd name="T29" fmla="*/ 0 h 136"/>
                  <a:gd name="T30" fmla="*/ 0 w 137"/>
                  <a:gd name="T31" fmla="*/ 0 h 136"/>
                  <a:gd name="T32" fmla="*/ 0 w 137"/>
                  <a:gd name="T33" fmla="*/ 0 h 136"/>
                  <a:gd name="T34" fmla="*/ 0 w 137"/>
                  <a:gd name="T35" fmla="*/ 0 h 136"/>
                  <a:gd name="T36" fmla="*/ 0 w 137"/>
                  <a:gd name="T37" fmla="*/ 0 h 136"/>
                  <a:gd name="T38" fmla="*/ 0 w 137"/>
                  <a:gd name="T39" fmla="*/ 0 h 136"/>
                  <a:gd name="T40" fmla="*/ 0 w 137"/>
                  <a:gd name="T41" fmla="*/ 0 h 136"/>
                  <a:gd name="T42" fmla="*/ 0 w 137"/>
                  <a:gd name="T43" fmla="*/ 0 h 136"/>
                  <a:gd name="T44" fmla="*/ 0 w 137"/>
                  <a:gd name="T45" fmla="*/ 0 h 136"/>
                  <a:gd name="T46" fmla="*/ 0 w 137"/>
                  <a:gd name="T47" fmla="*/ 0 h 136"/>
                  <a:gd name="T48" fmla="*/ 0 w 137"/>
                  <a:gd name="T49" fmla="*/ 0 h 136"/>
                  <a:gd name="T50" fmla="*/ 0 w 137"/>
                  <a:gd name="T51" fmla="*/ 0 h 136"/>
                  <a:gd name="T52" fmla="*/ 0 w 137"/>
                  <a:gd name="T53" fmla="*/ 0 h 136"/>
                  <a:gd name="T54" fmla="*/ 0 w 137"/>
                  <a:gd name="T55" fmla="*/ 0 h 136"/>
                  <a:gd name="T56" fmla="*/ 0 w 137"/>
                  <a:gd name="T57" fmla="*/ 0 h 136"/>
                  <a:gd name="T58" fmla="*/ 0 w 137"/>
                  <a:gd name="T59" fmla="*/ 0 h 136"/>
                  <a:gd name="T60" fmla="*/ 0 w 137"/>
                  <a:gd name="T61" fmla="*/ 0 h 136"/>
                  <a:gd name="T62" fmla="*/ 0 w 137"/>
                  <a:gd name="T63" fmla="*/ 0 h 136"/>
                  <a:gd name="T64" fmla="*/ 0 w 137"/>
                  <a:gd name="T65" fmla="*/ 0 h 136"/>
                  <a:gd name="T66" fmla="*/ 0 w 137"/>
                  <a:gd name="T67" fmla="*/ 0 h 136"/>
                  <a:gd name="T68" fmla="*/ 0 w 137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7"/>
                  <a:gd name="T106" fmla="*/ 0 h 136"/>
                  <a:gd name="T107" fmla="*/ 137 w 137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7" h="136">
                    <a:moveTo>
                      <a:pt x="104" y="69"/>
                    </a:moveTo>
                    <a:lnTo>
                      <a:pt x="128" y="44"/>
                    </a:lnTo>
                    <a:lnTo>
                      <a:pt x="133" y="54"/>
                    </a:lnTo>
                    <a:lnTo>
                      <a:pt x="136" y="63"/>
                    </a:lnTo>
                    <a:lnTo>
                      <a:pt x="137" y="73"/>
                    </a:lnTo>
                    <a:lnTo>
                      <a:pt x="137" y="77"/>
                    </a:lnTo>
                    <a:lnTo>
                      <a:pt x="136" y="82"/>
                    </a:lnTo>
                    <a:lnTo>
                      <a:pt x="134" y="92"/>
                    </a:lnTo>
                    <a:lnTo>
                      <a:pt x="132" y="96"/>
                    </a:lnTo>
                    <a:lnTo>
                      <a:pt x="129" y="101"/>
                    </a:lnTo>
                    <a:lnTo>
                      <a:pt x="124" y="110"/>
                    </a:lnTo>
                    <a:lnTo>
                      <a:pt x="117" y="118"/>
                    </a:lnTo>
                    <a:lnTo>
                      <a:pt x="106" y="127"/>
                    </a:lnTo>
                    <a:lnTo>
                      <a:pt x="96" y="133"/>
                    </a:lnTo>
                    <a:lnTo>
                      <a:pt x="84" y="136"/>
                    </a:lnTo>
                    <a:lnTo>
                      <a:pt x="72" y="136"/>
                    </a:lnTo>
                    <a:lnTo>
                      <a:pt x="66" y="135"/>
                    </a:lnTo>
                    <a:lnTo>
                      <a:pt x="60" y="134"/>
                    </a:lnTo>
                    <a:lnTo>
                      <a:pt x="48" y="130"/>
                    </a:lnTo>
                    <a:lnTo>
                      <a:pt x="42" y="126"/>
                    </a:lnTo>
                    <a:lnTo>
                      <a:pt x="36" y="122"/>
                    </a:lnTo>
                    <a:lnTo>
                      <a:pt x="30" y="117"/>
                    </a:lnTo>
                    <a:lnTo>
                      <a:pt x="24" y="112"/>
                    </a:lnTo>
                    <a:lnTo>
                      <a:pt x="14" y="100"/>
                    </a:lnTo>
                    <a:lnTo>
                      <a:pt x="7" y="89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1" y="53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9" y="31"/>
                    </a:lnTo>
                    <a:lnTo>
                      <a:pt x="13" y="25"/>
                    </a:lnTo>
                    <a:lnTo>
                      <a:pt x="18" y="20"/>
                    </a:lnTo>
                    <a:lnTo>
                      <a:pt x="28" y="12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6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8" y="32"/>
                    </a:lnTo>
                    <a:lnTo>
                      <a:pt x="57" y="93"/>
                    </a:lnTo>
                    <a:lnTo>
                      <a:pt x="67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6"/>
                    </a:lnTo>
                    <a:lnTo>
                      <a:pt x="102" y="90"/>
                    </a:lnTo>
                    <a:lnTo>
                      <a:pt x="105" y="83"/>
                    </a:lnTo>
                    <a:lnTo>
                      <a:pt x="105" y="76"/>
                    </a:lnTo>
                    <a:lnTo>
                      <a:pt x="104" y="69"/>
                    </a:lnTo>
                    <a:close/>
                    <a:moveTo>
                      <a:pt x="41" y="77"/>
                    </a:moveTo>
                    <a:lnTo>
                      <a:pt x="77" y="41"/>
                    </a:lnTo>
                    <a:lnTo>
                      <a:pt x="67" y="35"/>
                    </a:lnTo>
                    <a:lnTo>
                      <a:pt x="58" y="32"/>
                    </a:lnTo>
                    <a:lnTo>
                      <a:pt x="52" y="33"/>
                    </a:lnTo>
                    <a:lnTo>
                      <a:pt x="48" y="34"/>
                    </a:lnTo>
                    <a:lnTo>
                      <a:pt x="44" y="37"/>
                    </a:lnTo>
                    <a:lnTo>
                      <a:pt x="40" y="40"/>
                    </a:lnTo>
                    <a:lnTo>
                      <a:pt x="36" y="44"/>
                    </a:lnTo>
                    <a:lnTo>
                      <a:pt x="33" y="49"/>
                    </a:lnTo>
                    <a:lnTo>
                      <a:pt x="31" y="58"/>
                    </a:lnTo>
                    <a:lnTo>
                      <a:pt x="32" y="62"/>
                    </a:lnTo>
                    <a:lnTo>
                      <a:pt x="33" y="68"/>
                    </a:lnTo>
                    <a:lnTo>
                      <a:pt x="37" y="73"/>
                    </a:lnTo>
                    <a:lnTo>
                      <a:pt x="41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1" name="Freeform 182"/>
              <p:cNvSpPr>
                <a:spLocks noEditPoints="1"/>
              </p:cNvSpPr>
              <p:nvPr/>
            </p:nvSpPr>
            <p:spPr bwMode="auto">
              <a:xfrm>
                <a:off x="1732" y="4168"/>
                <a:ext cx="49" cy="40"/>
              </a:xfrm>
              <a:custGeom>
                <a:avLst/>
                <a:gdLst>
                  <a:gd name="T0" fmla="*/ 0 w 197"/>
                  <a:gd name="T1" fmla="*/ 0 h 160"/>
                  <a:gd name="T2" fmla="*/ 0 w 197"/>
                  <a:gd name="T3" fmla="*/ 0 h 160"/>
                  <a:gd name="T4" fmla="*/ 0 w 197"/>
                  <a:gd name="T5" fmla="*/ 0 h 160"/>
                  <a:gd name="T6" fmla="*/ 0 w 197"/>
                  <a:gd name="T7" fmla="*/ 0 h 160"/>
                  <a:gd name="T8" fmla="*/ 0 w 197"/>
                  <a:gd name="T9" fmla="*/ 0 h 160"/>
                  <a:gd name="T10" fmla="*/ 0 w 197"/>
                  <a:gd name="T11" fmla="*/ 0 h 160"/>
                  <a:gd name="T12" fmla="*/ 0 w 197"/>
                  <a:gd name="T13" fmla="*/ 0 h 160"/>
                  <a:gd name="T14" fmla="*/ 0 w 197"/>
                  <a:gd name="T15" fmla="*/ 0 h 160"/>
                  <a:gd name="T16" fmla="*/ 0 w 197"/>
                  <a:gd name="T17" fmla="*/ 0 h 160"/>
                  <a:gd name="T18" fmla="*/ 0 w 197"/>
                  <a:gd name="T19" fmla="*/ 0 h 160"/>
                  <a:gd name="T20" fmla="*/ 0 w 197"/>
                  <a:gd name="T21" fmla="*/ 0 h 160"/>
                  <a:gd name="T22" fmla="*/ 0 w 197"/>
                  <a:gd name="T23" fmla="*/ 0 h 160"/>
                  <a:gd name="T24" fmla="*/ 0 w 197"/>
                  <a:gd name="T25" fmla="*/ 0 h 160"/>
                  <a:gd name="T26" fmla="*/ 0 w 197"/>
                  <a:gd name="T27" fmla="*/ 0 h 160"/>
                  <a:gd name="T28" fmla="*/ 0 w 197"/>
                  <a:gd name="T29" fmla="*/ 0 h 160"/>
                  <a:gd name="T30" fmla="*/ 0 w 197"/>
                  <a:gd name="T31" fmla="*/ 0 h 160"/>
                  <a:gd name="T32" fmla="*/ 0 w 197"/>
                  <a:gd name="T33" fmla="*/ 0 h 160"/>
                  <a:gd name="T34" fmla="*/ 0 w 197"/>
                  <a:gd name="T35" fmla="*/ 0 h 160"/>
                  <a:gd name="T36" fmla="*/ 0 w 197"/>
                  <a:gd name="T37" fmla="*/ 0 h 160"/>
                  <a:gd name="T38" fmla="*/ 0 w 197"/>
                  <a:gd name="T39" fmla="*/ 0 h 160"/>
                  <a:gd name="T40" fmla="*/ 0 w 197"/>
                  <a:gd name="T41" fmla="*/ 0 h 160"/>
                  <a:gd name="T42" fmla="*/ 0 w 197"/>
                  <a:gd name="T43" fmla="*/ 0 h 160"/>
                  <a:gd name="T44" fmla="*/ 0 w 197"/>
                  <a:gd name="T45" fmla="*/ 0 h 160"/>
                  <a:gd name="T46" fmla="*/ 0 w 197"/>
                  <a:gd name="T47" fmla="*/ 0 h 160"/>
                  <a:gd name="T48" fmla="*/ 0 w 197"/>
                  <a:gd name="T49" fmla="*/ 0 h 160"/>
                  <a:gd name="T50" fmla="*/ 0 w 197"/>
                  <a:gd name="T51" fmla="*/ 0 h 160"/>
                  <a:gd name="T52" fmla="*/ 0 w 197"/>
                  <a:gd name="T53" fmla="*/ 0 h 160"/>
                  <a:gd name="T54" fmla="*/ 0 w 197"/>
                  <a:gd name="T55" fmla="*/ 0 h 160"/>
                  <a:gd name="T56" fmla="*/ 0 w 197"/>
                  <a:gd name="T57" fmla="*/ 0 h 160"/>
                  <a:gd name="T58" fmla="*/ 0 w 197"/>
                  <a:gd name="T59" fmla="*/ 0 h 160"/>
                  <a:gd name="T60" fmla="*/ 0 w 197"/>
                  <a:gd name="T61" fmla="*/ 0 h 160"/>
                  <a:gd name="T62" fmla="*/ 0 w 197"/>
                  <a:gd name="T63" fmla="*/ 0 h 160"/>
                  <a:gd name="T64" fmla="*/ 0 w 197"/>
                  <a:gd name="T65" fmla="*/ 0 h 160"/>
                  <a:gd name="T66" fmla="*/ 0 w 197"/>
                  <a:gd name="T67" fmla="*/ 0 h 160"/>
                  <a:gd name="T68" fmla="*/ 0 w 197"/>
                  <a:gd name="T69" fmla="*/ 0 h 160"/>
                  <a:gd name="T70" fmla="*/ 0 w 197"/>
                  <a:gd name="T71" fmla="*/ 0 h 160"/>
                  <a:gd name="T72" fmla="*/ 0 w 197"/>
                  <a:gd name="T73" fmla="*/ 0 h 160"/>
                  <a:gd name="T74" fmla="*/ 0 w 197"/>
                  <a:gd name="T75" fmla="*/ 0 h 160"/>
                  <a:gd name="T76" fmla="*/ 0 w 197"/>
                  <a:gd name="T77" fmla="*/ 0 h 160"/>
                  <a:gd name="T78" fmla="*/ 0 w 197"/>
                  <a:gd name="T79" fmla="*/ 0 h 160"/>
                  <a:gd name="T80" fmla="*/ 0 w 197"/>
                  <a:gd name="T81" fmla="*/ 0 h 160"/>
                  <a:gd name="T82" fmla="*/ 0 w 197"/>
                  <a:gd name="T83" fmla="*/ 0 h 160"/>
                  <a:gd name="T84" fmla="*/ 0 w 197"/>
                  <a:gd name="T85" fmla="*/ 0 h 160"/>
                  <a:gd name="T86" fmla="*/ 0 w 197"/>
                  <a:gd name="T87" fmla="*/ 0 h 160"/>
                  <a:gd name="T88" fmla="*/ 0 w 197"/>
                  <a:gd name="T89" fmla="*/ 0 h 160"/>
                  <a:gd name="T90" fmla="*/ 0 w 197"/>
                  <a:gd name="T91" fmla="*/ 0 h 160"/>
                  <a:gd name="T92" fmla="*/ 0 w 197"/>
                  <a:gd name="T93" fmla="*/ 0 h 160"/>
                  <a:gd name="T94" fmla="*/ 0 w 197"/>
                  <a:gd name="T95" fmla="*/ 0 h 160"/>
                  <a:gd name="T96" fmla="*/ 0 w 197"/>
                  <a:gd name="T97" fmla="*/ 0 h 160"/>
                  <a:gd name="T98" fmla="*/ 0 w 197"/>
                  <a:gd name="T99" fmla="*/ 0 h 160"/>
                  <a:gd name="T100" fmla="*/ 0 w 197"/>
                  <a:gd name="T101" fmla="*/ 0 h 160"/>
                  <a:gd name="T102" fmla="*/ 0 w 197"/>
                  <a:gd name="T103" fmla="*/ 0 h 160"/>
                  <a:gd name="T104" fmla="*/ 0 w 197"/>
                  <a:gd name="T105" fmla="*/ 0 h 160"/>
                  <a:gd name="T106" fmla="*/ 0 w 197"/>
                  <a:gd name="T107" fmla="*/ 0 h 160"/>
                  <a:gd name="T108" fmla="*/ 0 w 197"/>
                  <a:gd name="T109" fmla="*/ 0 h 160"/>
                  <a:gd name="T110" fmla="*/ 0 w 197"/>
                  <a:gd name="T111" fmla="*/ 0 h 160"/>
                  <a:gd name="T112" fmla="*/ 0 w 197"/>
                  <a:gd name="T113" fmla="*/ 0 h 160"/>
                  <a:gd name="T114" fmla="*/ 0 w 197"/>
                  <a:gd name="T115" fmla="*/ 0 h 160"/>
                  <a:gd name="T116" fmla="*/ 0 w 197"/>
                  <a:gd name="T117" fmla="*/ 0 h 160"/>
                  <a:gd name="T118" fmla="*/ 0 w 197"/>
                  <a:gd name="T119" fmla="*/ 0 h 160"/>
                  <a:gd name="T120" fmla="*/ 0 w 197"/>
                  <a:gd name="T121" fmla="*/ 0 h 160"/>
                  <a:gd name="T122" fmla="*/ 0 w 197"/>
                  <a:gd name="T123" fmla="*/ 0 h 160"/>
                  <a:gd name="T124" fmla="*/ 0 w 197"/>
                  <a:gd name="T125" fmla="*/ 0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7"/>
                  <a:gd name="T190" fmla="*/ 0 h 160"/>
                  <a:gd name="T191" fmla="*/ 197 w 197"/>
                  <a:gd name="T192" fmla="*/ 160 h 16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7" h="160">
                    <a:moveTo>
                      <a:pt x="49" y="110"/>
                    </a:moveTo>
                    <a:lnTo>
                      <a:pt x="56" y="116"/>
                    </a:lnTo>
                    <a:lnTo>
                      <a:pt x="63" y="122"/>
                    </a:lnTo>
                    <a:lnTo>
                      <a:pt x="69" y="125"/>
                    </a:lnTo>
                    <a:lnTo>
                      <a:pt x="75" y="126"/>
                    </a:lnTo>
                    <a:lnTo>
                      <a:pt x="82" y="126"/>
                    </a:lnTo>
                    <a:lnTo>
                      <a:pt x="87" y="125"/>
                    </a:lnTo>
                    <a:lnTo>
                      <a:pt x="92" y="123"/>
                    </a:lnTo>
                    <a:lnTo>
                      <a:pt x="97" y="118"/>
                    </a:lnTo>
                    <a:lnTo>
                      <a:pt x="105" y="108"/>
                    </a:lnTo>
                    <a:lnTo>
                      <a:pt x="106" y="96"/>
                    </a:lnTo>
                    <a:lnTo>
                      <a:pt x="104" y="90"/>
                    </a:lnTo>
                    <a:lnTo>
                      <a:pt x="101" y="84"/>
                    </a:lnTo>
                    <a:lnTo>
                      <a:pt x="96" y="76"/>
                    </a:lnTo>
                    <a:lnTo>
                      <a:pt x="90" y="70"/>
                    </a:lnTo>
                    <a:lnTo>
                      <a:pt x="76" y="59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2" y="56"/>
                    </a:lnTo>
                    <a:lnTo>
                      <a:pt x="47" y="59"/>
                    </a:lnTo>
                    <a:lnTo>
                      <a:pt x="41" y="64"/>
                    </a:lnTo>
                    <a:lnTo>
                      <a:pt x="37" y="68"/>
                    </a:lnTo>
                    <a:lnTo>
                      <a:pt x="35" y="73"/>
                    </a:lnTo>
                    <a:lnTo>
                      <a:pt x="34" y="85"/>
                    </a:lnTo>
                    <a:lnTo>
                      <a:pt x="36" y="91"/>
                    </a:lnTo>
                    <a:lnTo>
                      <a:pt x="39" y="97"/>
                    </a:lnTo>
                    <a:lnTo>
                      <a:pt x="44" y="104"/>
                    </a:lnTo>
                    <a:lnTo>
                      <a:pt x="49" y="110"/>
                    </a:lnTo>
                    <a:close/>
                    <a:moveTo>
                      <a:pt x="68" y="0"/>
                    </a:moveTo>
                    <a:lnTo>
                      <a:pt x="197" y="129"/>
                    </a:lnTo>
                    <a:lnTo>
                      <a:pt x="173" y="153"/>
                    </a:lnTo>
                    <a:lnTo>
                      <a:pt x="125" y="105"/>
                    </a:lnTo>
                    <a:lnTo>
                      <a:pt x="125" y="116"/>
                    </a:lnTo>
                    <a:lnTo>
                      <a:pt x="125" y="122"/>
                    </a:lnTo>
                    <a:lnTo>
                      <a:pt x="124" y="127"/>
                    </a:lnTo>
                    <a:lnTo>
                      <a:pt x="122" y="132"/>
                    </a:lnTo>
                    <a:lnTo>
                      <a:pt x="119" y="136"/>
                    </a:lnTo>
                    <a:lnTo>
                      <a:pt x="112" y="146"/>
                    </a:lnTo>
                    <a:lnTo>
                      <a:pt x="103" y="152"/>
                    </a:lnTo>
                    <a:lnTo>
                      <a:pt x="93" y="157"/>
                    </a:lnTo>
                    <a:lnTo>
                      <a:pt x="83" y="160"/>
                    </a:lnTo>
                    <a:lnTo>
                      <a:pt x="71" y="160"/>
                    </a:lnTo>
                    <a:lnTo>
                      <a:pt x="66" y="159"/>
                    </a:lnTo>
                    <a:lnTo>
                      <a:pt x="60" y="157"/>
                    </a:lnTo>
                    <a:lnTo>
                      <a:pt x="49" y="152"/>
                    </a:lnTo>
                    <a:lnTo>
                      <a:pt x="37" y="145"/>
                    </a:lnTo>
                    <a:lnTo>
                      <a:pt x="26" y="135"/>
                    </a:lnTo>
                    <a:lnTo>
                      <a:pt x="16" y="124"/>
                    </a:lnTo>
                    <a:lnTo>
                      <a:pt x="9" y="112"/>
                    </a:lnTo>
                    <a:lnTo>
                      <a:pt x="3" y="100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2" y="67"/>
                    </a:lnTo>
                    <a:lnTo>
                      <a:pt x="7" y="57"/>
                    </a:lnTo>
                    <a:lnTo>
                      <a:pt x="14" y="49"/>
                    </a:lnTo>
                    <a:lnTo>
                      <a:pt x="23" y="41"/>
                    </a:lnTo>
                    <a:lnTo>
                      <a:pt x="34" y="36"/>
                    </a:lnTo>
                    <a:lnTo>
                      <a:pt x="45" y="34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45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2" name="Freeform 183"/>
              <p:cNvSpPr>
                <a:spLocks/>
              </p:cNvSpPr>
              <p:nvPr/>
            </p:nvSpPr>
            <p:spPr bwMode="auto">
              <a:xfrm>
                <a:off x="1757" y="4140"/>
                <a:ext cx="43" cy="40"/>
              </a:xfrm>
              <a:custGeom>
                <a:avLst/>
                <a:gdLst>
                  <a:gd name="T0" fmla="*/ 0 w 173"/>
                  <a:gd name="T1" fmla="*/ 0 h 161"/>
                  <a:gd name="T2" fmla="*/ 0 w 173"/>
                  <a:gd name="T3" fmla="*/ 0 h 161"/>
                  <a:gd name="T4" fmla="*/ 0 w 173"/>
                  <a:gd name="T5" fmla="*/ 0 h 161"/>
                  <a:gd name="T6" fmla="*/ 0 w 173"/>
                  <a:gd name="T7" fmla="*/ 0 h 161"/>
                  <a:gd name="T8" fmla="*/ 0 w 173"/>
                  <a:gd name="T9" fmla="*/ 0 h 161"/>
                  <a:gd name="T10" fmla="*/ 0 w 173"/>
                  <a:gd name="T11" fmla="*/ 0 h 161"/>
                  <a:gd name="T12" fmla="*/ 0 w 173"/>
                  <a:gd name="T13" fmla="*/ 0 h 161"/>
                  <a:gd name="T14" fmla="*/ 0 w 173"/>
                  <a:gd name="T15" fmla="*/ 0 h 161"/>
                  <a:gd name="T16" fmla="*/ 0 w 173"/>
                  <a:gd name="T17" fmla="*/ 0 h 161"/>
                  <a:gd name="T18" fmla="*/ 0 w 173"/>
                  <a:gd name="T19" fmla="*/ 0 h 161"/>
                  <a:gd name="T20" fmla="*/ 0 w 173"/>
                  <a:gd name="T21" fmla="*/ 0 h 161"/>
                  <a:gd name="T22" fmla="*/ 0 w 173"/>
                  <a:gd name="T23" fmla="*/ 0 h 161"/>
                  <a:gd name="T24" fmla="*/ 0 w 173"/>
                  <a:gd name="T25" fmla="*/ 0 h 161"/>
                  <a:gd name="T26" fmla="*/ 0 w 173"/>
                  <a:gd name="T27" fmla="*/ 0 h 161"/>
                  <a:gd name="T28" fmla="*/ 0 w 173"/>
                  <a:gd name="T29" fmla="*/ 0 h 161"/>
                  <a:gd name="T30" fmla="*/ 0 w 173"/>
                  <a:gd name="T31" fmla="*/ 0 h 161"/>
                  <a:gd name="T32" fmla="*/ 0 w 173"/>
                  <a:gd name="T33" fmla="*/ 0 h 161"/>
                  <a:gd name="T34" fmla="*/ 0 w 173"/>
                  <a:gd name="T35" fmla="*/ 0 h 161"/>
                  <a:gd name="T36" fmla="*/ 0 w 173"/>
                  <a:gd name="T37" fmla="*/ 0 h 161"/>
                  <a:gd name="T38" fmla="*/ 0 w 173"/>
                  <a:gd name="T39" fmla="*/ 0 h 161"/>
                  <a:gd name="T40" fmla="*/ 0 w 173"/>
                  <a:gd name="T41" fmla="*/ 0 h 161"/>
                  <a:gd name="T42" fmla="*/ 0 w 173"/>
                  <a:gd name="T43" fmla="*/ 0 h 161"/>
                  <a:gd name="T44" fmla="*/ 0 w 173"/>
                  <a:gd name="T45" fmla="*/ 0 h 161"/>
                  <a:gd name="T46" fmla="*/ 0 w 173"/>
                  <a:gd name="T47" fmla="*/ 0 h 161"/>
                  <a:gd name="T48" fmla="*/ 0 w 173"/>
                  <a:gd name="T49" fmla="*/ 0 h 161"/>
                  <a:gd name="T50" fmla="*/ 0 w 173"/>
                  <a:gd name="T51" fmla="*/ 0 h 161"/>
                  <a:gd name="T52" fmla="*/ 0 w 173"/>
                  <a:gd name="T53" fmla="*/ 0 h 161"/>
                  <a:gd name="T54" fmla="*/ 0 w 173"/>
                  <a:gd name="T55" fmla="*/ 0 h 161"/>
                  <a:gd name="T56" fmla="*/ 0 w 173"/>
                  <a:gd name="T57" fmla="*/ 0 h 161"/>
                  <a:gd name="T58" fmla="*/ 0 w 173"/>
                  <a:gd name="T59" fmla="*/ 0 h 161"/>
                  <a:gd name="T60" fmla="*/ 0 w 173"/>
                  <a:gd name="T61" fmla="*/ 0 h 161"/>
                  <a:gd name="T62" fmla="*/ 0 w 173"/>
                  <a:gd name="T63" fmla="*/ 0 h 161"/>
                  <a:gd name="T64" fmla="*/ 0 w 173"/>
                  <a:gd name="T65" fmla="*/ 0 h 161"/>
                  <a:gd name="T66" fmla="*/ 0 w 173"/>
                  <a:gd name="T67" fmla="*/ 0 h 161"/>
                  <a:gd name="T68" fmla="*/ 0 w 173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3"/>
                  <a:gd name="T106" fmla="*/ 0 h 161"/>
                  <a:gd name="T107" fmla="*/ 173 w 173"/>
                  <a:gd name="T108" fmla="*/ 161 h 1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3" h="161">
                    <a:moveTo>
                      <a:pt x="83" y="0"/>
                    </a:moveTo>
                    <a:lnTo>
                      <a:pt x="173" y="91"/>
                    </a:lnTo>
                    <a:lnTo>
                      <a:pt x="150" y="115"/>
                    </a:lnTo>
                    <a:lnTo>
                      <a:pt x="140" y="105"/>
                    </a:lnTo>
                    <a:lnTo>
                      <a:pt x="140" y="116"/>
                    </a:lnTo>
                    <a:lnTo>
                      <a:pt x="139" y="122"/>
                    </a:lnTo>
                    <a:lnTo>
                      <a:pt x="138" y="127"/>
                    </a:lnTo>
                    <a:lnTo>
                      <a:pt x="132" y="137"/>
                    </a:lnTo>
                    <a:lnTo>
                      <a:pt x="125" y="146"/>
                    </a:lnTo>
                    <a:lnTo>
                      <a:pt x="116" y="152"/>
                    </a:lnTo>
                    <a:lnTo>
                      <a:pt x="109" y="157"/>
                    </a:lnTo>
                    <a:lnTo>
                      <a:pt x="102" y="160"/>
                    </a:lnTo>
                    <a:lnTo>
                      <a:pt x="94" y="161"/>
                    </a:lnTo>
                    <a:lnTo>
                      <a:pt x="87" y="160"/>
                    </a:lnTo>
                    <a:lnTo>
                      <a:pt x="83" y="158"/>
                    </a:lnTo>
                    <a:lnTo>
                      <a:pt x="78" y="157"/>
                    </a:lnTo>
                    <a:lnTo>
                      <a:pt x="71" y="151"/>
                    </a:lnTo>
                    <a:lnTo>
                      <a:pt x="64" y="144"/>
                    </a:lnTo>
                    <a:lnTo>
                      <a:pt x="0" y="82"/>
                    </a:lnTo>
                    <a:lnTo>
                      <a:pt x="26" y="57"/>
                    </a:lnTo>
                    <a:lnTo>
                      <a:pt x="81" y="112"/>
                    </a:lnTo>
                    <a:lnTo>
                      <a:pt x="89" y="120"/>
                    </a:lnTo>
                    <a:lnTo>
                      <a:pt x="97" y="123"/>
                    </a:lnTo>
                    <a:lnTo>
                      <a:pt x="101" y="123"/>
                    </a:lnTo>
                    <a:lnTo>
                      <a:pt x="105" y="122"/>
                    </a:lnTo>
                    <a:lnTo>
                      <a:pt x="109" y="120"/>
                    </a:lnTo>
                    <a:lnTo>
                      <a:pt x="112" y="116"/>
                    </a:lnTo>
                    <a:lnTo>
                      <a:pt x="120" y="108"/>
                    </a:lnTo>
                    <a:lnTo>
                      <a:pt x="122" y="97"/>
                    </a:lnTo>
                    <a:lnTo>
                      <a:pt x="121" y="93"/>
                    </a:lnTo>
                    <a:lnTo>
                      <a:pt x="120" y="88"/>
                    </a:lnTo>
                    <a:lnTo>
                      <a:pt x="116" y="84"/>
                    </a:lnTo>
                    <a:lnTo>
                      <a:pt x="112" y="78"/>
                    </a:lnTo>
                    <a:lnTo>
                      <a:pt x="58" y="25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3" name="Freeform 184"/>
              <p:cNvSpPr>
                <a:spLocks noEditPoints="1"/>
              </p:cNvSpPr>
              <p:nvPr/>
            </p:nvSpPr>
            <p:spPr bwMode="auto">
              <a:xfrm>
                <a:off x="1777" y="4118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3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7" y="22"/>
                    </a:lnTo>
                    <a:lnTo>
                      <a:pt x="23" y="47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7" y="32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4" name="Freeform 185"/>
              <p:cNvSpPr>
                <a:spLocks/>
              </p:cNvSpPr>
              <p:nvPr/>
            </p:nvSpPr>
            <p:spPr bwMode="auto">
              <a:xfrm>
                <a:off x="1799" y="4089"/>
                <a:ext cx="55" cy="52"/>
              </a:xfrm>
              <a:custGeom>
                <a:avLst/>
                <a:gdLst>
                  <a:gd name="T0" fmla="*/ 0 w 222"/>
                  <a:gd name="T1" fmla="*/ 0 h 209"/>
                  <a:gd name="T2" fmla="*/ 0 w 222"/>
                  <a:gd name="T3" fmla="*/ 0 h 209"/>
                  <a:gd name="T4" fmla="*/ 0 w 222"/>
                  <a:gd name="T5" fmla="*/ 0 h 209"/>
                  <a:gd name="T6" fmla="*/ 0 w 222"/>
                  <a:gd name="T7" fmla="*/ 0 h 209"/>
                  <a:gd name="T8" fmla="*/ 0 w 222"/>
                  <a:gd name="T9" fmla="*/ 0 h 209"/>
                  <a:gd name="T10" fmla="*/ 0 w 222"/>
                  <a:gd name="T11" fmla="*/ 0 h 209"/>
                  <a:gd name="T12" fmla="*/ 0 w 222"/>
                  <a:gd name="T13" fmla="*/ 0 h 209"/>
                  <a:gd name="T14" fmla="*/ 0 w 222"/>
                  <a:gd name="T15" fmla="*/ 0 h 209"/>
                  <a:gd name="T16" fmla="*/ 0 w 222"/>
                  <a:gd name="T17" fmla="*/ 0 h 209"/>
                  <a:gd name="T18" fmla="*/ 0 w 222"/>
                  <a:gd name="T19" fmla="*/ 0 h 209"/>
                  <a:gd name="T20" fmla="*/ 0 w 222"/>
                  <a:gd name="T21" fmla="*/ 0 h 209"/>
                  <a:gd name="T22" fmla="*/ 0 w 222"/>
                  <a:gd name="T23" fmla="*/ 0 h 209"/>
                  <a:gd name="T24" fmla="*/ 0 w 222"/>
                  <a:gd name="T25" fmla="*/ 0 h 209"/>
                  <a:gd name="T26" fmla="*/ 0 w 222"/>
                  <a:gd name="T27" fmla="*/ 0 h 209"/>
                  <a:gd name="T28" fmla="*/ 0 w 222"/>
                  <a:gd name="T29" fmla="*/ 0 h 209"/>
                  <a:gd name="T30" fmla="*/ 0 w 222"/>
                  <a:gd name="T31" fmla="*/ 0 h 209"/>
                  <a:gd name="T32" fmla="*/ 0 w 222"/>
                  <a:gd name="T33" fmla="*/ 0 h 209"/>
                  <a:gd name="T34" fmla="*/ 0 w 222"/>
                  <a:gd name="T35" fmla="*/ 0 h 209"/>
                  <a:gd name="T36" fmla="*/ 0 w 222"/>
                  <a:gd name="T37" fmla="*/ 0 h 209"/>
                  <a:gd name="T38" fmla="*/ 0 w 222"/>
                  <a:gd name="T39" fmla="*/ 0 h 209"/>
                  <a:gd name="T40" fmla="*/ 0 w 222"/>
                  <a:gd name="T41" fmla="*/ 0 h 209"/>
                  <a:gd name="T42" fmla="*/ 0 w 222"/>
                  <a:gd name="T43" fmla="*/ 0 h 209"/>
                  <a:gd name="T44" fmla="*/ 0 w 222"/>
                  <a:gd name="T45" fmla="*/ 0 h 209"/>
                  <a:gd name="T46" fmla="*/ 0 w 222"/>
                  <a:gd name="T47" fmla="*/ 0 h 209"/>
                  <a:gd name="T48" fmla="*/ 0 w 222"/>
                  <a:gd name="T49" fmla="*/ 0 h 209"/>
                  <a:gd name="T50" fmla="*/ 0 w 222"/>
                  <a:gd name="T51" fmla="*/ 0 h 209"/>
                  <a:gd name="T52" fmla="*/ 0 w 222"/>
                  <a:gd name="T53" fmla="*/ 0 h 209"/>
                  <a:gd name="T54" fmla="*/ 0 w 222"/>
                  <a:gd name="T55" fmla="*/ 0 h 209"/>
                  <a:gd name="T56" fmla="*/ 0 w 222"/>
                  <a:gd name="T57" fmla="*/ 0 h 209"/>
                  <a:gd name="T58" fmla="*/ 0 w 222"/>
                  <a:gd name="T59" fmla="*/ 0 h 209"/>
                  <a:gd name="T60" fmla="*/ 0 w 222"/>
                  <a:gd name="T61" fmla="*/ 0 h 209"/>
                  <a:gd name="T62" fmla="*/ 0 w 222"/>
                  <a:gd name="T63" fmla="*/ 0 h 209"/>
                  <a:gd name="T64" fmla="*/ 0 w 222"/>
                  <a:gd name="T65" fmla="*/ 0 h 209"/>
                  <a:gd name="T66" fmla="*/ 0 w 222"/>
                  <a:gd name="T67" fmla="*/ 0 h 209"/>
                  <a:gd name="T68" fmla="*/ 0 w 222"/>
                  <a:gd name="T69" fmla="*/ 0 h 209"/>
                  <a:gd name="T70" fmla="*/ 0 w 222"/>
                  <a:gd name="T71" fmla="*/ 0 h 209"/>
                  <a:gd name="T72" fmla="*/ 0 w 222"/>
                  <a:gd name="T73" fmla="*/ 0 h 209"/>
                  <a:gd name="T74" fmla="*/ 0 w 222"/>
                  <a:gd name="T75" fmla="*/ 0 h 209"/>
                  <a:gd name="T76" fmla="*/ 0 w 222"/>
                  <a:gd name="T77" fmla="*/ 0 h 209"/>
                  <a:gd name="T78" fmla="*/ 0 w 222"/>
                  <a:gd name="T79" fmla="*/ 0 h 209"/>
                  <a:gd name="T80" fmla="*/ 0 w 222"/>
                  <a:gd name="T81" fmla="*/ 0 h 209"/>
                  <a:gd name="T82" fmla="*/ 0 w 222"/>
                  <a:gd name="T83" fmla="*/ 0 h 209"/>
                  <a:gd name="T84" fmla="*/ 0 w 222"/>
                  <a:gd name="T85" fmla="*/ 0 h 209"/>
                  <a:gd name="T86" fmla="*/ 0 w 222"/>
                  <a:gd name="T87" fmla="*/ 0 h 209"/>
                  <a:gd name="T88" fmla="*/ 0 w 222"/>
                  <a:gd name="T89" fmla="*/ 0 h 209"/>
                  <a:gd name="T90" fmla="*/ 0 w 222"/>
                  <a:gd name="T91" fmla="*/ 0 h 209"/>
                  <a:gd name="T92" fmla="*/ 0 w 222"/>
                  <a:gd name="T93" fmla="*/ 0 h 209"/>
                  <a:gd name="T94" fmla="*/ 0 w 222"/>
                  <a:gd name="T95" fmla="*/ 0 h 209"/>
                  <a:gd name="T96" fmla="*/ 0 w 222"/>
                  <a:gd name="T97" fmla="*/ 0 h 209"/>
                  <a:gd name="T98" fmla="*/ 0 w 222"/>
                  <a:gd name="T99" fmla="*/ 0 h 209"/>
                  <a:gd name="T100" fmla="*/ 0 w 222"/>
                  <a:gd name="T101" fmla="*/ 0 h 209"/>
                  <a:gd name="T102" fmla="*/ 0 w 222"/>
                  <a:gd name="T103" fmla="*/ 0 h 209"/>
                  <a:gd name="T104" fmla="*/ 0 w 222"/>
                  <a:gd name="T105" fmla="*/ 0 h 209"/>
                  <a:gd name="T106" fmla="*/ 0 w 222"/>
                  <a:gd name="T107" fmla="*/ 0 h 209"/>
                  <a:gd name="T108" fmla="*/ 0 w 222"/>
                  <a:gd name="T109" fmla="*/ 0 h 209"/>
                  <a:gd name="T110" fmla="*/ 0 w 222"/>
                  <a:gd name="T111" fmla="*/ 0 h 209"/>
                  <a:gd name="T112" fmla="*/ 0 w 222"/>
                  <a:gd name="T113" fmla="*/ 0 h 209"/>
                  <a:gd name="T114" fmla="*/ 0 w 222"/>
                  <a:gd name="T115" fmla="*/ 0 h 209"/>
                  <a:gd name="T116" fmla="*/ 0 w 222"/>
                  <a:gd name="T117" fmla="*/ 0 h 209"/>
                  <a:gd name="T118" fmla="*/ 0 w 222"/>
                  <a:gd name="T119" fmla="*/ 0 h 209"/>
                  <a:gd name="T120" fmla="*/ 0 w 222"/>
                  <a:gd name="T121" fmla="*/ 0 h 209"/>
                  <a:gd name="T122" fmla="*/ 0 w 222"/>
                  <a:gd name="T123" fmla="*/ 0 h 2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2"/>
                  <a:gd name="T187" fmla="*/ 0 h 209"/>
                  <a:gd name="T188" fmla="*/ 222 w 222"/>
                  <a:gd name="T189" fmla="*/ 209 h 2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2" h="209">
                    <a:moveTo>
                      <a:pt x="91" y="209"/>
                    </a:moveTo>
                    <a:lnTo>
                      <a:pt x="0" y="117"/>
                    </a:lnTo>
                    <a:lnTo>
                      <a:pt x="22" y="94"/>
                    </a:lnTo>
                    <a:lnTo>
                      <a:pt x="33" y="104"/>
                    </a:lnTo>
                    <a:lnTo>
                      <a:pt x="33" y="93"/>
                    </a:lnTo>
                    <a:lnTo>
                      <a:pt x="35" y="83"/>
                    </a:lnTo>
                    <a:lnTo>
                      <a:pt x="37" y="78"/>
                    </a:lnTo>
                    <a:lnTo>
                      <a:pt x="39" y="74"/>
                    </a:lnTo>
                    <a:lnTo>
                      <a:pt x="46" y="65"/>
                    </a:lnTo>
                    <a:lnTo>
                      <a:pt x="55" y="58"/>
                    </a:lnTo>
                    <a:lnTo>
                      <a:pt x="64" y="54"/>
                    </a:lnTo>
                    <a:lnTo>
                      <a:pt x="74" y="53"/>
                    </a:lnTo>
                    <a:lnTo>
                      <a:pt x="85" y="54"/>
                    </a:lnTo>
                    <a:lnTo>
                      <a:pt x="85" y="42"/>
                    </a:lnTo>
                    <a:lnTo>
                      <a:pt x="85" y="37"/>
                    </a:lnTo>
                    <a:lnTo>
                      <a:pt x="87" y="31"/>
                    </a:lnTo>
                    <a:lnTo>
                      <a:pt x="88" y="27"/>
                    </a:lnTo>
                    <a:lnTo>
                      <a:pt x="91" y="22"/>
                    </a:lnTo>
                    <a:lnTo>
                      <a:pt x="94" y="18"/>
                    </a:lnTo>
                    <a:lnTo>
                      <a:pt x="97" y="13"/>
                    </a:lnTo>
                    <a:lnTo>
                      <a:pt x="105" y="7"/>
                    </a:lnTo>
                    <a:lnTo>
                      <a:pt x="112" y="3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5" y="1"/>
                    </a:lnTo>
                    <a:lnTo>
                      <a:pt x="144" y="3"/>
                    </a:lnTo>
                    <a:lnTo>
                      <a:pt x="151" y="7"/>
                    </a:lnTo>
                    <a:lnTo>
                      <a:pt x="158" y="13"/>
                    </a:lnTo>
                    <a:lnTo>
                      <a:pt x="222" y="78"/>
                    </a:lnTo>
                    <a:lnTo>
                      <a:pt x="197" y="102"/>
                    </a:lnTo>
                    <a:lnTo>
                      <a:pt x="138" y="43"/>
                    </a:lnTo>
                    <a:lnTo>
                      <a:pt x="132" y="38"/>
                    </a:lnTo>
                    <a:lnTo>
                      <a:pt x="125" y="36"/>
                    </a:lnTo>
                    <a:lnTo>
                      <a:pt x="122" y="37"/>
                    </a:lnTo>
                    <a:lnTo>
                      <a:pt x="117" y="38"/>
                    </a:lnTo>
                    <a:lnTo>
                      <a:pt x="114" y="40"/>
                    </a:lnTo>
                    <a:lnTo>
                      <a:pt x="111" y="43"/>
                    </a:lnTo>
                    <a:lnTo>
                      <a:pt x="106" y="50"/>
                    </a:lnTo>
                    <a:lnTo>
                      <a:pt x="105" y="58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09" y="72"/>
                    </a:lnTo>
                    <a:lnTo>
                      <a:pt x="113" y="76"/>
                    </a:lnTo>
                    <a:lnTo>
                      <a:pt x="169" y="131"/>
                    </a:lnTo>
                    <a:lnTo>
                      <a:pt x="145" y="155"/>
                    </a:lnTo>
                    <a:lnTo>
                      <a:pt x="86" y="96"/>
                    </a:lnTo>
                    <a:lnTo>
                      <a:pt x="79" y="91"/>
                    </a:lnTo>
                    <a:lnTo>
                      <a:pt x="72" y="89"/>
                    </a:lnTo>
                    <a:lnTo>
                      <a:pt x="69" y="89"/>
                    </a:lnTo>
                    <a:lnTo>
                      <a:pt x="65" y="91"/>
                    </a:lnTo>
                    <a:lnTo>
                      <a:pt x="61" y="93"/>
                    </a:lnTo>
                    <a:lnTo>
                      <a:pt x="58" y="95"/>
                    </a:lnTo>
                    <a:lnTo>
                      <a:pt x="55" y="99"/>
                    </a:lnTo>
                    <a:lnTo>
                      <a:pt x="53" y="103"/>
                    </a:lnTo>
                    <a:lnTo>
                      <a:pt x="52" y="112"/>
                    </a:lnTo>
                    <a:lnTo>
                      <a:pt x="52" y="116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7" y="124"/>
                    </a:lnTo>
                    <a:lnTo>
                      <a:pt x="60" y="128"/>
                    </a:lnTo>
                    <a:lnTo>
                      <a:pt x="115" y="184"/>
                    </a:lnTo>
                    <a:lnTo>
                      <a:pt x="91" y="20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5" name="Freeform 186"/>
              <p:cNvSpPr>
                <a:spLocks noEditPoints="1"/>
              </p:cNvSpPr>
              <p:nvPr/>
            </p:nvSpPr>
            <p:spPr bwMode="auto">
              <a:xfrm>
                <a:off x="1857" y="4036"/>
                <a:ext cx="40" cy="41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w 160"/>
                  <a:gd name="T77" fmla="*/ 0 h 162"/>
                  <a:gd name="T78" fmla="*/ 0 w 160"/>
                  <a:gd name="T79" fmla="*/ 0 h 162"/>
                  <a:gd name="T80" fmla="*/ 0 w 160"/>
                  <a:gd name="T81" fmla="*/ 0 h 162"/>
                  <a:gd name="T82" fmla="*/ 0 w 160"/>
                  <a:gd name="T83" fmla="*/ 0 h 162"/>
                  <a:gd name="T84" fmla="*/ 0 w 160"/>
                  <a:gd name="T85" fmla="*/ 0 h 162"/>
                  <a:gd name="T86" fmla="*/ 0 w 160"/>
                  <a:gd name="T87" fmla="*/ 0 h 162"/>
                  <a:gd name="T88" fmla="*/ 0 w 160"/>
                  <a:gd name="T89" fmla="*/ 0 h 162"/>
                  <a:gd name="T90" fmla="*/ 0 w 160"/>
                  <a:gd name="T91" fmla="*/ 0 h 1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2"/>
                  <a:gd name="T140" fmla="*/ 160 w 160"/>
                  <a:gd name="T141" fmla="*/ 162 h 1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2">
                    <a:moveTo>
                      <a:pt x="80" y="41"/>
                    </a:moveTo>
                    <a:lnTo>
                      <a:pt x="69" y="32"/>
                    </a:lnTo>
                    <a:lnTo>
                      <a:pt x="64" y="30"/>
                    </a:lnTo>
                    <a:lnTo>
                      <a:pt x="58" y="29"/>
                    </a:lnTo>
                    <a:lnTo>
                      <a:pt x="53" y="29"/>
                    </a:lnTo>
                    <a:lnTo>
                      <a:pt x="48" y="31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31" y="57"/>
                    </a:lnTo>
                    <a:lnTo>
                      <a:pt x="32" y="62"/>
                    </a:lnTo>
                    <a:lnTo>
                      <a:pt x="35" y="67"/>
                    </a:lnTo>
                    <a:lnTo>
                      <a:pt x="38" y="73"/>
                    </a:lnTo>
                    <a:lnTo>
                      <a:pt x="43" y="78"/>
                    </a:lnTo>
                    <a:lnTo>
                      <a:pt x="48" y="82"/>
                    </a:lnTo>
                    <a:lnTo>
                      <a:pt x="53" y="85"/>
                    </a:lnTo>
                    <a:lnTo>
                      <a:pt x="64" y="88"/>
                    </a:lnTo>
                    <a:lnTo>
                      <a:pt x="73" y="86"/>
                    </a:lnTo>
                    <a:lnTo>
                      <a:pt x="78" y="84"/>
                    </a:lnTo>
                    <a:lnTo>
                      <a:pt x="83" y="80"/>
                    </a:lnTo>
                    <a:lnTo>
                      <a:pt x="89" y="71"/>
                    </a:lnTo>
                    <a:lnTo>
                      <a:pt x="91" y="61"/>
                    </a:lnTo>
                    <a:lnTo>
                      <a:pt x="90" y="56"/>
                    </a:lnTo>
                    <a:lnTo>
                      <a:pt x="88" y="51"/>
                    </a:lnTo>
                    <a:lnTo>
                      <a:pt x="85" y="46"/>
                    </a:lnTo>
                    <a:lnTo>
                      <a:pt x="80" y="41"/>
                    </a:lnTo>
                    <a:close/>
                    <a:moveTo>
                      <a:pt x="112" y="73"/>
                    </a:moveTo>
                    <a:lnTo>
                      <a:pt x="111" y="81"/>
                    </a:lnTo>
                    <a:lnTo>
                      <a:pt x="109" y="88"/>
                    </a:lnTo>
                    <a:lnTo>
                      <a:pt x="104" y="96"/>
                    </a:lnTo>
                    <a:lnTo>
                      <a:pt x="97" y="103"/>
                    </a:lnTo>
                    <a:lnTo>
                      <a:pt x="89" y="112"/>
                    </a:lnTo>
                    <a:lnTo>
                      <a:pt x="78" y="117"/>
                    </a:lnTo>
                    <a:lnTo>
                      <a:pt x="69" y="120"/>
                    </a:lnTo>
                    <a:lnTo>
                      <a:pt x="58" y="121"/>
                    </a:lnTo>
                    <a:lnTo>
                      <a:pt x="53" y="121"/>
                    </a:lnTo>
                    <a:lnTo>
                      <a:pt x="49" y="120"/>
                    </a:lnTo>
                    <a:lnTo>
                      <a:pt x="38" y="117"/>
                    </a:lnTo>
                    <a:lnTo>
                      <a:pt x="29" y="112"/>
                    </a:lnTo>
                    <a:lnTo>
                      <a:pt x="19" y="103"/>
                    </a:lnTo>
                    <a:lnTo>
                      <a:pt x="11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1"/>
                    </a:lnTo>
                    <a:lnTo>
                      <a:pt x="1" y="49"/>
                    </a:lnTo>
                    <a:lnTo>
                      <a:pt x="5" y="39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8" y="19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95" y="10"/>
                    </a:lnTo>
                    <a:lnTo>
                      <a:pt x="109" y="20"/>
                    </a:lnTo>
                    <a:lnTo>
                      <a:pt x="124" y="34"/>
                    </a:lnTo>
                    <a:lnTo>
                      <a:pt x="139" y="49"/>
                    </a:lnTo>
                    <a:lnTo>
                      <a:pt x="149" y="64"/>
                    </a:lnTo>
                    <a:lnTo>
                      <a:pt x="156" y="79"/>
                    </a:lnTo>
                    <a:lnTo>
                      <a:pt x="160" y="94"/>
                    </a:lnTo>
                    <a:lnTo>
                      <a:pt x="160" y="107"/>
                    </a:lnTo>
                    <a:lnTo>
                      <a:pt x="159" y="115"/>
                    </a:lnTo>
                    <a:lnTo>
                      <a:pt x="158" y="121"/>
                    </a:lnTo>
                    <a:lnTo>
                      <a:pt x="151" y="134"/>
                    </a:lnTo>
                    <a:lnTo>
                      <a:pt x="141" y="145"/>
                    </a:lnTo>
                    <a:lnTo>
                      <a:pt x="132" y="153"/>
                    </a:lnTo>
                    <a:lnTo>
                      <a:pt x="124" y="158"/>
                    </a:lnTo>
                    <a:lnTo>
                      <a:pt x="115" y="161"/>
                    </a:lnTo>
                    <a:lnTo>
                      <a:pt x="107" y="162"/>
                    </a:lnTo>
                    <a:lnTo>
                      <a:pt x="98" y="162"/>
                    </a:lnTo>
                    <a:lnTo>
                      <a:pt x="94" y="161"/>
                    </a:lnTo>
                    <a:lnTo>
                      <a:pt x="90" y="160"/>
                    </a:lnTo>
                    <a:lnTo>
                      <a:pt x="86" y="159"/>
                    </a:lnTo>
                    <a:lnTo>
                      <a:pt x="82" y="157"/>
                    </a:lnTo>
                    <a:lnTo>
                      <a:pt x="77" y="154"/>
                    </a:lnTo>
                    <a:lnTo>
                      <a:pt x="73" y="151"/>
                    </a:lnTo>
                    <a:lnTo>
                      <a:pt x="97" y="126"/>
                    </a:lnTo>
                    <a:lnTo>
                      <a:pt x="105" y="130"/>
                    </a:lnTo>
                    <a:lnTo>
                      <a:pt x="111" y="131"/>
                    </a:lnTo>
                    <a:lnTo>
                      <a:pt x="114" y="130"/>
                    </a:lnTo>
                    <a:lnTo>
                      <a:pt x="116" y="130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8"/>
                    </a:lnTo>
                    <a:lnTo>
                      <a:pt x="130" y="114"/>
                    </a:lnTo>
                    <a:lnTo>
                      <a:pt x="131" y="107"/>
                    </a:lnTo>
                    <a:lnTo>
                      <a:pt x="130" y="101"/>
                    </a:lnTo>
                    <a:lnTo>
                      <a:pt x="128" y="95"/>
                    </a:lnTo>
                    <a:lnTo>
                      <a:pt x="124" y="88"/>
                    </a:lnTo>
                    <a:lnTo>
                      <a:pt x="112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6" name="Freeform 187"/>
              <p:cNvSpPr>
                <a:spLocks/>
              </p:cNvSpPr>
              <p:nvPr/>
            </p:nvSpPr>
            <p:spPr bwMode="auto">
              <a:xfrm>
                <a:off x="1881" y="4005"/>
                <a:ext cx="43" cy="45"/>
              </a:xfrm>
              <a:custGeom>
                <a:avLst/>
                <a:gdLst>
                  <a:gd name="T0" fmla="*/ 0 w 172"/>
                  <a:gd name="T1" fmla="*/ 0 h 181"/>
                  <a:gd name="T2" fmla="*/ 0 w 172"/>
                  <a:gd name="T3" fmla="*/ 0 h 181"/>
                  <a:gd name="T4" fmla="*/ 0 w 172"/>
                  <a:gd name="T5" fmla="*/ 0 h 181"/>
                  <a:gd name="T6" fmla="*/ 0 w 172"/>
                  <a:gd name="T7" fmla="*/ 0 h 181"/>
                  <a:gd name="T8" fmla="*/ 0 w 172"/>
                  <a:gd name="T9" fmla="*/ 0 h 181"/>
                  <a:gd name="T10" fmla="*/ 0 w 172"/>
                  <a:gd name="T11" fmla="*/ 0 h 181"/>
                  <a:gd name="T12" fmla="*/ 0 w 172"/>
                  <a:gd name="T13" fmla="*/ 0 h 181"/>
                  <a:gd name="T14" fmla="*/ 0 w 172"/>
                  <a:gd name="T15" fmla="*/ 0 h 181"/>
                  <a:gd name="T16" fmla="*/ 0 w 172"/>
                  <a:gd name="T17" fmla="*/ 0 h 181"/>
                  <a:gd name="T18" fmla="*/ 0 w 172"/>
                  <a:gd name="T19" fmla="*/ 0 h 181"/>
                  <a:gd name="T20" fmla="*/ 0 w 172"/>
                  <a:gd name="T21" fmla="*/ 0 h 181"/>
                  <a:gd name="T22" fmla="*/ 0 w 172"/>
                  <a:gd name="T23" fmla="*/ 0 h 181"/>
                  <a:gd name="T24" fmla="*/ 0 w 172"/>
                  <a:gd name="T25" fmla="*/ 0 h 181"/>
                  <a:gd name="T26" fmla="*/ 0 w 172"/>
                  <a:gd name="T27" fmla="*/ 0 h 181"/>
                  <a:gd name="T28" fmla="*/ 0 w 172"/>
                  <a:gd name="T29" fmla="*/ 0 h 181"/>
                  <a:gd name="T30" fmla="*/ 0 w 172"/>
                  <a:gd name="T31" fmla="*/ 0 h 181"/>
                  <a:gd name="T32" fmla="*/ 0 w 172"/>
                  <a:gd name="T33" fmla="*/ 0 h 181"/>
                  <a:gd name="T34" fmla="*/ 0 w 172"/>
                  <a:gd name="T35" fmla="*/ 0 h 181"/>
                  <a:gd name="T36" fmla="*/ 0 w 172"/>
                  <a:gd name="T37" fmla="*/ 0 h 181"/>
                  <a:gd name="T38" fmla="*/ 0 w 172"/>
                  <a:gd name="T39" fmla="*/ 0 h 181"/>
                  <a:gd name="T40" fmla="*/ 0 w 172"/>
                  <a:gd name="T41" fmla="*/ 0 h 181"/>
                  <a:gd name="T42" fmla="*/ 0 w 172"/>
                  <a:gd name="T43" fmla="*/ 0 h 181"/>
                  <a:gd name="T44" fmla="*/ 0 w 172"/>
                  <a:gd name="T45" fmla="*/ 0 h 181"/>
                  <a:gd name="T46" fmla="*/ 0 w 172"/>
                  <a:gd name="T47" fmla="*/ 0 h 181"/>
                  <a:gd name="T48" fmla="*/ 0 w 172"/>
                  <a:gd name="T49" fmla="*/ 0 h 181"/>
                  <a:gd name="T50" fmla="*/ 0 w 172"/>
                  <a:gd name="T51" fmla="*/ 0 h 181"/>
                  <a:gd name="T52" fmla="*/ 0 w 172"/>
                  <a:gd name="T53" fmla="*/ 0 h 181"/>
                  <a:gd name="T54" fmla="*/ 0 w 172"/>
                  <a:gd name="T55" fmla="*/ 0 h 181"/>
                  <a:gd name="T56" fmla="*/ 0 w 172"/>
                  <a:gd name="T57" fmla="*/ 0 h 181"/>
                  <a:gd name="T58" fmla="*/ 0 w 172"/>
                  <a:gd name="T59" fmla="*/ 0 h 181"/>
                  <a:gd name="T60" fmla="*/ 0 w 172"/>
                  <a:gd name="T61" fmla="*/ 0 h 181"/>
                  <a:gd name="T62" fmla="*/ 0 w 172"/>
                  <a:gd name="T63" fmla="*/ 0 h 181"/>
                  <a:gd name="T64" fmla="*/ 0 w 172"/>
                  <a:gd name="T65" fmla="*/ 0 h 181"/>
                  <a:gd name="T66" fmla="*/ 0 w 172"/>
                  <a:gd name="T67" fmla="*/ 0 h 181"/>
                  <a:gd name="T68" fmla="*/ 0 w 172"/>
                  <a:gd name="T69" fmla="*/ 0 h 181"/>
                  <a:gd name="T70" fmla="*/ 0 w 172"/>
                  <a:gd name="T71" fmla="*/ 0 h 181"/>
                  <a:gd name="T72" fmla="*/ 0 w 172"/>
                  <a:gd name="T73" fmla="*/ 0 h 181"/>
                  <a:gd name="T74" fmla="*/ 0 w 172"/>
                  <a:gd name="T75" fmla="*/ 0 h 181"/>
                  <a:gd name="T76" fmla="*/ 0 w 172"/>
                  <a:gd name="T77" fmla="*/ 0 h 181"/>
                  <a:gd name="T78" fmla="*/ 0 w 172"/>
                  <a:gd name="T79" fmla="*/ 0 h 181"/>
                  <a:gd name="T80" fmla="*/ 0 w 172"/>
                  <a:gd name="T81" fmla="*/ 0 h 181"/>
                  <a:gd name="T82" fmla="*/ 0 w 172"/>
                  <a:gd name="T83" fmla="*/ 0 h 181"/>
                  <a:gd name="T84" fmla="*/ 0 w 172"/>
                  <a:gd name="T85" fmla="*/ 0 h 181"/>
                  <a:gd name="T86" fmla="*/ 0 w 172"/>
                  <a:gd name="T87" fmla="*/ 0 h 181"/>
                  <a:gd name="T88" fmla="*/ 0 w 172"/>
                  <a:gd name="T89" fmla="*/ 0 h 181"/>
                  <a:gd name="T90" fmla="*/ 0 w 172"/>
                  <a:gd name="T91" fmla="*/ 0 h 181"/>
                  <a:gd name="T92" fmla="*/ 0 w 172"/>
                  <a:gd name="T93" fmla="*/ 0 h 181"/>
                  <a:gd name="T94" fmla="*/ 0 w 172"/>
                  <a:gd name="T95" fmla="*/ 0 h 181"/>
                  <a:gd name="T96" fmla="*/ 0 w 172"/>
                  <a:gd name="T97" fmla="*/ 0 h 181"/>
                  <a:gd name="T98" fmla="*/ 0 w 172"/>
                  <a:gd name="T99" fmla="*/ 0 h 181"/>
                  <a:gd name="T100" fmla="*/ 0 w 172"/>
                  <a:gd name="T101" fmla="*/ 0 h 181"/>
                  <a:gd name="T102" fmla="*/ 0 w 172"/>
                  <a:gd name="T103" fmla="*/ 0 h 181"/>
                  <a:gd name="T104" fmla="*/ 0 w 172"/>
                  <a:gd name="T105" fmla="*/ 0 h 181"/>
                  <a:gd name="T106" fmla="*/ 0 w 172"/>
                  <a:gd name="T107" fmla="*/ 0 h 181"/>
                  <a:gd name="T108" fmla="*/ 0 w 172"/>
                  <a:gd name="T109" fmla="*/ 0 h 181"/>
                  <a:gd name="T110" fmla="*/ 0 w 172"/>
                  <a:gd name="T111" fmla="*/ 0 h 181"/>
                  <a:gd name="T112" fmla="*/ 0 w 172"/>
                  <a:gd name="T113" fmla="*/ 0 h 181"/>
                  <a:gd name="T114" fmla="*/ 0 w 172"/>
                  <a:gd name="T115" fmla="*/ 0 h 181"/>
                  <a:gd name="T116" fmla="*/ 0 w 172"/>
                  <a:gd name="T117" fmla="*/ 0 h 181"/>
                  <a:gd name="T118" fmla="*/ 0 w 172"/>
                  <a:gd name="T119" fmla="*/ 0 h 1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2"/>
                  <a:gd name="T181" fmla="*/ 0 h 181"/>
                  <a:gd name="T182" fmla="*/ 172 w 172"/>
                  <a:gd name="T183" fmla="*/ 181 h 1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2" h="181">
                    <a:moveTo>
                      <a:pt x="73" y="166"/>
                    </a:moveTo>
                    <a:lnTo>
                      <a:pt x="97" y="143"/>
                    </a:lnTo>
                    <a:lnTo>
                      <a:pt x="102" y="146"/>
                    </a:lnTo>
                    <a:lnTo>
                      <a:pt x="106" y="148"/>
                    </a:lnTo>
                    <a:lnTo>
                      <a:pt x="114" y="149"/>
                    </a:lnTo>
                    <a:lnTo>
                      <a:pt x="119" y="149"/>
                    </a:lnTo>
                    <a:lnTo>
                      <a:pt x="123" y="147"/>
                    </a:lnTo>
                    <a:lnTo>
                      <a:pt x="127" y="145"/>
                    </a:lnTo>
                    <a:lnTo>
                      <a:pt x="131" y="141"/>
                    </a:lnTo>
                    <a:lnTo>
                      <a:pt x="139" y="131"/>
                    </a:lnTo>
                    <a:lnTo>
                      <a:pt x="141" y="121"/>
                    </a:lnTo>
                    <a:lnTo>
                      <a:pt x="140" y="115"/>
                    </a:lnTo>
                    <a:lnTo>
                      <a:pt x="138" y="110"/>
                    </a:lnTo>
                    <a:lnTo>
                      <a:pt x="130" y="99"/>
                    </a:lnTo>
                    <a:lnTo>
                      <a:pt x="120" y="92"/>
                    </a:lnTo>
                    <a:lnTo>
                      <a:pt x="109" y="89"/>
                    </a:lnTo>
                    <a:lnTo>
                      <a:pt x="104" y="89"/>
                    </a:lnTo>
                    <a:lnTo>
                      <a:pt x="99" y="91"/>
                    </a:lnTo>
                    <a:lnTo>
                      <a:pt x="93" y="93"/>
                    </a:lnTo>
                    <a:lnTo>
                      <a:pt x="88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81" y="115"/>
                    </a:lnTo>
                    <a:lnTo>
                      <a:pt x="81" y="122"/>
                    </a:lnTo>
                    <a:lnTo>
                      <a:pt x="58" y="143"/>
                    </a:lnTo>
                    <a:lnTo>
                      <a:pt x="0" y="70"/>
                    </a:lnTo>
                    <a:lnTo>
                      <a:pt x="70" y="0"/>
                    </a:lnTo>
                    <a:lnTo>
                      <a:pt x="91" y="21"/>
                    </a:lnTo>
                    <a:lnTo>
                      <a:pt x="38" y="73"/>
                    </a:lnTo>
                    <a:lnTo>
                      <a:pt x="60" y="101"/>
                    </a:lnTo>
                    <a:lnTo>
                      <a:pt x="61" y="94"/>
                    </a:lnTo>
                    <a:lnTo>
                      <a:pt x="64" y="87"/>
                    </a:lnTo>
                    <a:lnTo>
                      <a:pt x="68" y="80"/>
                    </a:lnTo>
                    <a:lnTo>
                      <a:pt x="73" y="73"/>
                    </a:lnTo>
                    <a:lnTo>
                      <a:pt x="83" y="66"/>
                    </a:lnTo>
                    <a:lnTo>
                      <a:pt x="93" y="60"/>
                    </a:lnTo>
                    <a:lnTo>
                      <a:pt x="103" y="57"/>
                    </a:lnTo>
                    <a:lnTo>
                      <a:pt x="113" y="56"/>
                    </a:lnTo>
                    <a:lnTo>
                      <a:pt x="124" y="57"/>
                    </a:lnTo>
                    <a:lnTo>
                      <a:pt x="134" y="60"/>
                    </a:lnTo>
                    <a:lnTo>
                      <a:pt x="144" y="66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68" y="94"/>
                    </a:lnTo>
                    <a:lnTo>
                      <a:pt x="171" y="105"/>
                    </a:lnTo>
                    <a:lnTo>
                      <a:pt x="172" y="116"/>
                    </a:lnTo>
                    <a:lnTo>
                      <a:pt x="170" y="128"/>
                    </a:lnTo>
                    <a:lnTo>
                      <a:pt x="169" y="133"/>
                    </a:lnTo>
                    <a:lnTo>
                      <a:pt x="166" y="139"/>
                    </a:lnTo>
                    <a:lnTo>
                      <a:pt x="160" y="150"/>
                    </a:lnTo>
                    <a:lnTo>
                      <a:pt x="156" y="155"/>
                    </a:lnTo>
                    <a:lnTo>
                      <a:pt x="151" y="161"/>
                    </a:lnTo>
                    <a:lnTo>
                      <a:pt x="142" y="169"/>
                    </a:lnTo>
                    <a:lnTo>
                      <a:pt x="131" y="175"/>
                    </a:lnTo>
                    <a:lnTo>
                      <a:pt x="122" y="179"/>
                    </a:lnTo>
                    <a:lnTo>
                      <a:pt x="111" y="181"/>
                    </a:lnTo>
                    <a:lnTo>
                      <a:pt x="102" y="181"/>
                    </a:lnTo>
                    <a:lnTo>
                      <a:pt x="92" y="178"/>
                    </a:lnTo>
                    <a:lnTo>
                      <a:pt x="83" y="173"/>
                    </a:lnTo>
                    <a:lnTo>
                      <a:pt x="73" y="16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7" name="Freeform 188"/>
              <p:cNvSpPr>
                <a:spLocks/>
              </p:cNvSpPr>
              <p:nvPr/>
            </p:nvSpPr>
            <p:spPr bwMode="auto">
              <a:xfrm>
                <a:off x="2090" y="4170"/>
                <a:ext cx="38" cy="37"/>
              </a:xfrm>
              <a:custGeom>
                <a:avLst/>
                <a:gdLst>
                  <a:gd name="T0" fmla="*/ 0 w 150"/>
                  <a:gd name="T1" fmla="*/ 0 h 150"/>
                  <a:gd name="T2" fmla="*/ 0 w 150"/>
                  <a:gd name="T3" fmla="*/ 0 h 150"/>
                  <a:gd name="T4" fmla="*/ 0 w 150"/>
                  <a:gd name="T5" fmla="*/ 0 h 150"/>
                  <a:gd name="T6" fmla="*/ 0 w 150"/>
                  <a:gd name="T7" fmla="*/ 0 h 150"/>
                  <a:gd name="T8" fmla="*/ 0 w 150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0"/>
                  <a:gd name="T17" fmla="*/ 150 w 150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0">
                    <a:moveTo>
                      <a:pt x="125" y="150"/>
                    </a:moveTo>
                    <a:lnTo>
                      <a:pt x="0" y="26"/>
                    </a:lnTo>
                    <a:lnTo>
                      <a:pt x="25" y="0"/>
                    </a:lnTo>
                    <a:lnTo>
                      <a:pt x="150" y="124"/>
                    </a:lnTo>
                    <a:lnTo>
                      <a:pt x="125" y="15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8" name="Freeform 189"/>
              <p:cNvSpPr>
                <a:spLocks/>
              </p:cNvSpPr>
              <p:nvPr/>
            </p:nvSpPr>
            <p:spPr bwMode="auto">
              <a:xfrm>
                <a:off x="2107" y="4158"/>
                <a:ext cx="39" cy="32"/>
              </a:xfrm>
              <a:custGeom>
                <a:avLst/>
                <a:gdLst>
                  <a:gd name="T0" fmla="*/ 0 w 157"/>
                  <a:gd name="T1" fmla="*/ 0 h 131"/>
                  <a:gd name="T2" fmla="*/ 0 w 157"/>
                  <a:gd name="T3" fmla="*/ 0 h 131"/>
                  <a:gd name="T4" fmla="*/ 0 w 157"/>
                  <a:gd name="T5" fmla="*/ 0 h 131"/>
                  <a:gd name="T6" fmla="*/ 0 w 157"/>
                  <a:gd name="T7" fmla="*/ 0 h 131"/>
                  <a:gd name="T8" fmla="*/ 0 w 157"/>
                  <a:gd name="T9" fmla="*/ 0 h 131"/>
                  <a:gd name="T10" fmla="*/ 0 w 157"/>
                  <a:gd name="T11" fmla="*/ 0 h 131"/>
                  <a:gd name="T12" fmla="*/ 0 w 157"/>
                  <a:gd name="T13" fmla="*/ 0 h 131"/>
                  <a:gd name="T14" fmla="*/ 0 w 157"/>
                  <a:gd name="T15" fmla="*/ 0 h 131"/>
                  <a:gd name="T16" fmla="*/ 0 w 157"/>
                  <a:gd name="T17" fmla="*/ 0 h 131"/>
                  <a:gd name="T18" fmla="*/ 0 w 157"/>
                  <a:gd name="T19" fmla="*/ 0 h 131"/>
                  <a:gd name="T20" fmla="*/ 0 w 157"/>
                  <a:gd name="T21" fmla="*/ 0 h 131"/>
                  <a:gd name="T22" fmla="*/ 0 w 157"/>
                  <a:gd name="T23" fmla="*/ 0 h 131"/>
                  <a:gd name="T24" fmla="*/ 0 w 157"/>
                  <a:gd name="T25" fmla="*/ 0 h 131"/>
                  <a:gd name="T26" fmla="*/ 0 w 157"/>
                  <a:gd name="T27" fmla="*/ 0 h 131"/>
                  <a:gd name="T28" fmla="*/ 0 w 157"/>
                  <a:gd name="T29" fmla="*/ 0 h 131"/>
                  <a:gd name="T30" fmla="*/ 0 w 157"/>
                  <a:gd name="T31" fmla="*/ 0 h 131"/>
                  <a:gd name="T32" fmla="*/ 0 w 157"/>
                  <a:gd name="T33" fmla="*/ 0 h 131"/>
                  <a:gd name="T34" fmla="*/ 0 w 157"/>
                  <a:gd name="T35" fmla="*/ 0 h 131"/>
                  <a:gd name="T36" fmla="*/ 0 w 157"/>
                  <a:gd name="T37" fmla="*/ 0 h 131"/>
                  <a:gd name="T38" fmla="*/ 0 w 157"/>
                  <a:gd name="T39" fmla="*/ 0 h 131"/>
                  <a:gd name="T40" fmla="*/ 0 w 157"/>
                  <a:gd name="T41" fmla="*/ 0 h 131"/>
                  <a:gd name="T42" fmla="*/ 0 w 157"/>
                  <a:gd name="T43" fmla="*/ 0 h 131"/>
                  <a:gd name="T44" fmla="*/ 0 w 157"/>
                  <a:gd name="T45" fmla="*/ 0 h 131"/>
                  <a:gd name="T46" fmla="*/ 0 w 157"/>
                  <a:gd name="T47" fmla="*/ 0 h 131"/>
                  <a:gd name="T48" fmla="*/ 0 w 157"/>
                  <a:gd name="T49" fmla="*/ 0 h 131"/>
                  <a:gd name="T50" fmla="*/ 0 w 157"/>
                  <a:gd name="T51" fmla="*/ 0 h 131"/>
                  <a:gd name="T52" fmla="*/ 0 w 157"/>
                  <a:gd name="T53" fmla="*/ 0 h 131"/>
                  <a:gd name="T54" fmla="*/ 0 w 157"/>
                  <a:gd name="T55" fmla="*/ 0 h 131"/>
                  <a:gd name="T56" fmla="*/ 0 w 157"/>
                  <a:gd name="T57" fmla="*/ 0 h 1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1"/>
                  <a:gd name="T89" fmla="*/ 157 w 157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1">
                    <a:moveTo>
                      <a:pt x="157" y="102"/>
                    </a:moveTo>
                    <a:lnTo>
                      <a:pt x="148" y="112"/>
                    </a:lnTo>
                    <a:lnTo>
                      <a:pt x="143" y="117"/>
                    </a:lnTo>
                    <a:lnTo>
                      <a:pt x="136" y="124"/>
                    </a:lnTo>
                    <a:lnTo>
                      <a:pt x="129" y="129"/>
                    </a:lnTo>
                    <a:lnTo>
                      <a:pt x="118" y="131"/>
                    </a:lnTo>
                    <a:lnTo>
                      <a:pt x="114" y="131"/>
                    </a:lnTo>
                    <a:lnTo>
                      <a:pt x="111" y="130"/>
                    </a:lnTo>
                    <a:lnTo>
                      <a:pt x="109" y="129"/>
                    </a:lnTo>
                    <a:lnTo>
                      <a:pt x="106" y="127"/>
                    </a:lnTo>
                    <a:lnTo>
                      <a:pt x="100" y="122"/>
                    </a:lnTo>
                    <a:lnTo>
                      <a:pt x="92" y="116"/>
                    </a:lnTo>
                    <a:lnTo>
                      <a:pt x="43" y="66"/>
                    </a:lnTo>
                    <a:lnTo>
                      <a:pt x="30" y="78"/>
                    </a:lnTo>
                    <a:lnTo>
                      <a:pt x="13" y="61"/>
                    </a:lnTo>
                    <a:lnTo>
                      <a:pt x="26" y="49"/>
                    </a:lnTo>
                    <a:lnTo>
                      <a:pt x="0" y="24"/>
                    </a:lnTo>
                    <a:lnTo>
                      <a:pt x="25" y="0"/>
                    </a:lnTo>
                    <a:lnTo>
                      <a:pt x="50" y="24"/>
                    </a:lnTo>
                    <a:lnTo>
                      <a:pt x="64" y="11"/>
                    </a:lnTo>
                    <a:lnTo>
                      <a:pt x="82" y="28"/>
                    </a:lnTo>
                    <a:lnTo>
                      <a:pt x="67" y="42"/>
                    </a:lnTo>
                    <a:lnTo>
                      <a:pt x="119" y="93"/>
                    </a:lnTo>
                    <a:lnTo>
                      <a:pt x="122" y="95"/>
                    </a:lnTo>
                    <a:lnTo>
                      <a:pt x="124" y="96"/>
                    </a:lnTo>
                    <a:lnTo>
                      <a:pt x="127" y="94"/>
                    </a:lnTo>
                    <a:lnTo>
                      <a:pt x="131" y="91"/>
                    </a:lnTo>
                    <a:lnTo>
                      <a:pt x="138" y="84"/>
                    </a:lnTo>
                    <a:lnTo>
                      <a:pt x="157" y="10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99" name="Freeform 190"/>
              <p:cNvSpPr>
                <a:spLocks noEditPoints="1"/>
              </p:cNvSpPr>
              <p:nvPr/>
            </p:nvSpPr>
            <p:spPr bwMode="auto">
              <a:xfrm>
                <a:off x="2131" y="4139"/>
                <a:ext cx="40" cy="37"/>
              </a:xfrm>
              <a:custGeom>
                <a:avLst/>
                <a:gdLst>
                  <a:gd name="T0" fmla="*/ 0 w 159"/>
                  <a:gd name="T1" fmla="*/ 0 h 147"/>
                  <a:gd name="T2" fmla="*/ 0 w 159"/>
                  <a:gd name="T3" fmla="*/ 0 h 147"/>
                  <a:gd name="T4" fmla="*/ 0 w 159"/>
                  <a:gd name="T5" fmla="*/ 0 h 147"/>
                  <a:gd name="T6" fmla="*/ 0 w 159"/>
                  <a:gd name="T7" fmla="*/ 0 h 147"/>
                  <a:gd name="T8" fmla="*/ 0 w 159"/>
                  <a:gd name="T9" fmla="*/ 0 h 147"/>
                  <a:gd name="T10" fmla="*/ 0 w 159"/>
                  <a:gd name="T11" fmla="*/ 0 h 147"/>
                  <a:gd name="T12" fmla="*/ 0 w 159"/>
                  <a:gd name="T13" fmla="*/ 0 h 147"/>
                  <a:gd name="T14" fmla="*/ 0 w 159"/>
                  <a:gd name="T15" fmla="*/ 0 h 147"/>
                  <a:gd name="T16" fmla="*/ 0 w 159"/>
                  <a:gd name="T17" fmla="*/ 0 h 147"/>
                  <a:gd name="T18" fmla="*/ 0 w 159"/>
                  <a:gd name="T19" fmla="*/ 0 h 147"/>
                  <a:gd name="T20" fmla="*/ 0 w 159"/>
                  <a:gd name="T21" fmla="*/ 0 h 147"/>
                  <a:gd name="T22" fmla="*/ 0 w 159"/>
                  <a:gd name="T23" fmla="*/ 0 h 147"/>
                  <a:gd name="T24" fmla="*/ 0 w 159"/>
                  <a:gd name="T25" fmla="*/ 0 h 147"/>
                  <a:gd name="T26" fmla="*/ 0 w 159"/>
                  <a:gd name="T27" fmla="*/ 0 h 147"/>
                  <a:gd name="T28" fmla="*/ 0 w 159"/>
                  <a:gd name="T29" fmla="*/ 0 h 147"/>
                  <a:gd name="T30" fmla="*/ 0 w 159"/>
                  <a:gd name="T31" fmla="*/ 0 h 147"/>
                  <a:gd name="T32" fmla="*/ 0 w 159"/>
                  <a:gd name="T33" fmla="*/ 0 h 147"/>
                  <a:gd name="T34" fmla="*/ 0 w 159"/>
                  <a:gd name="T35" fmla="*/ 0 h 147"/>
                  <a:gd name="T36" fmla="*/ 0 w 159"/>
                  <a:gd name="T37" fmla="*/ 0 h 147"/>
                  <a:gd name="T38" fmla="*/ 0 w 159"/>
                  <a:gd name="T39" fmla="*/ 0 h 147"/>
                  <a:gd name="T40" fmla="*/ 0 w 159"/>
                  <a:gd name="T41" fmla="*/ 0 h 147"/>
                  <a:gd name="T42" fmla="*/ 0 w 159"/>
                  <a:gd name="T43" fmla="*/ 0 h 147"/>
                  <a:gd name="T44" fmla="*/ 0 w 159"/>
                  <a:gd name="T45" fmla="*/ 0 h 147"/>
                  <a:gd name="T46" fmla="*/ 0 w 159"/>
                  <a:gd name="T47" fmla="*/ 0 h 147"/>
                  <a:gd name="T48" fmla="*/ 0 w 159"/>
                  <a:gd name="T49" fmla="*/ 0 h 147"/>
                  <a:gd name="T50" fmla="*/ 0 w 159"/>
                  <a:gd name="T51" fmla="*/ 0 h 147"/>
                  <a:gd name="T52" fmla="*/ 0 w 159"/>
                  <a:gd name="T53" fmla="*/ 0 h 147"/>
                  <a:gd name="T54" fmla="*/ 0 w 159"/>
                  <a:gd name="T55" fmla="*/ 0 h 147"/>
                  <a:gd name="T56" fmla="*/ 0 w 159"/>
                  <a:gd name="T57" fmla="*/ 0 h 147"/>
                  <a:gd name="T58" fmla="*/ 0 w 159"/>
                  <a:gd name="T59" fmla="*/ 0 h 147"/>
                  <a:gd name="T60" fmla="*/ 0 w 159"/>
                  <a:gd name="T61" fmla="*/ 0 h 147"/>
                  <a:gd name="T62" fmla="*/ 0 w 159"/>
                  <a:gd name="T63" fmla="*/ 0 h 147"/>
                  <a:gd name="T64" fmla="*/ 0 w 159"/>
                  <a:gd name="T65" fmla="*/ 0 h 147"/>
                  <a:gd name="T66" fmla="*/ 0 w 159"/>
                  <a:gd name="T67" fmla="*/ 0 h 147"/>
                  <a:gd name="T68" fmla="*/ 0 w 159"/>
                  <a:gd name="T69" fmla="*/ 0 h 147"/>
                  <a:gd name="T70" fmla="*/ 0 w 159"/>
                  <a:gd name="T71" fmla="*/ 0 h 147"/>
                  <a:gd name="T72" fmla="*/ 0 w 159"/>
                  <a:gd name="T73" fmla="*/ 0 h 147"/>
                  <a:gd name="T74" fmla="*/ 0 w 159"/>
                  <a:gd name="T75" fmla="*/ 0 h 147"/>
                  <a:gd name="T76" fmla="*/ 0 w 159"/>
                  <a:gd name="T77" fmla="*/ 0 h 147"/>
                  <a:gd name="T78" fmla="*/ 0 w 159"/>
                  <a:gd name="T79" fmla="*/ 0 h 147"/>
                  <a:gd name="T80" fmla="*/ 0 w 159"/>
                  <a:gd name="T81" fmla="*/ 0 h 147"/>
                  <a:gd name="T82" fmla="*/ 0 w 159"/>
                  <a:gd name="T83" fmla="*/ 0 h 147"/>
                  <a:gd name="T84" fmla="*/ 0 w 159"/>
                  <a:gd name="T85" fmla="*/ 0 h 147"/>
                  <a:gd name="T86" fmla="*/ 0 w 159"/>
                  <a:gd name="T87" fmla="*/ 0 h 147"/>
                  <a:gd name="T88" fmla="*/ 0 w 159"/>
                  <a:gd name="T89" fmla="*/ 0 h 1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47"/>
                  <a:gd name="T137" fmla="*/ 159 w 159"/>
                  <a:gd name="T138" fmla="*/ 147 h 1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47">
                    <a:moveTo>
                      <a:pt x="120" y="90"/>
                    </a:moveTo>
                    <a:lnTo>
                      <a:pt x="121" y="102"/>
                    </a:lnTo>
                    <a:lnTo>
                      <a:pt x="120" y="108"/>
                    </a:lnTo>
                    <a:lnTo>
                      <a:pt x="118" y="113"/>
                    </a:lnTo>
                    <a:lnTo>
                      <a:pt x="116" y="118"/>
                    </a:lnTo>
                    <a:lnTo>
                      <a:pt x="115" y="122"/>
                    </a:lnTo>
                    <a:lnTo>
                      <a:pt x="113" y="125"/>
                    </a:lnTo>
                    <a:lnTo>
                      <a:pt x="104" y="134"/>
                    </a:lnTo>
                    <a:lnTo>
                      <a:pt x="98" y="141"/>
                    </a:lnTo>
                    <a:lnTo>
                      <a:pt x="90" y="145"/>
                    </a:lnTo>
                    <a:lnTo>
                      <a:pt x="84" y="147"/>
                    </a:lnTo>
                    <a:lnTo>
                      <a:pt x="77" y="147"/>
                    </a:lnTo>
                    <a:lnTo>
                      <a:pt x="69" y="146"/>
                    </a:lnTo>
                    <a:lnTo>
                      <a:pt x="62" y="144"/>
                    </a:lnTo>
                    <a:lnTo>
                      <a:pt x="54" y="140"/>
                    </a:lnTo>
                    <a:lnTo>
                      <a:pt x="47" y="133"/>
                    </a:lnTo>
                    <a:lnTo>
                      <a:pt x="42" y="126"/>
                    </a:lnTo>
                    <a:lnTo>
                      <a:pt x="38" y="120"/>
                    </a:lnTo>
                    <a:lnTo>
                      <a:pt x="35" y="112"/>
                    </a:lnTo>
                    <a:lnTo>
                      <a:pt x="34" y="105"/>
                    </a:lnTo>
                    <a:lnTo>
                      <a:pt x="35" y="97"/>
                    </a:lnTo>
                    <a:lnTo>
                      <a:pt x="39" y="90"/>
                    </a:lnTo>
                    <a:lnTo>
                      <a:pt x="43" y="82"/>
                    </a:lnTo>
                    <a:lnTo>
                      <a:pt x="49" y="73"/>
                    </a:lnTo>
                    <a:lnTo>
                      <a:pt x="60" y="59"/>
                    </a:lnTo>
                    <a:lnTo>
                      <a:pt x="66" y="50"/>
                    </a:lnTo>
                    <a:lnTo>
                      <a:pt x="68" y="44"/>
                    </a:lnTo>
                    <a:lnTo>
                      <a:pt x="67" y="40"/>
                    </a:lnTo>
                    <a:lnTo>
                      <a:pt x="65" y="37"/>
                    </a:lnTo>
                    <a:lnTo>
                      <a:pt x="59" y="33"/>
                    </a:lnTo>
                    <a:lnTo>
                      <a:pt x="52" y="33"/>
                    </a:lnTo>
                    <a:lnTo>
                      <a:pt x="46" y="35"/>
                    </a:lnTo>
                    <a:lnTo>
                      <a:pt x="39" y="41"/>
                    </a:lnTo>
                    <a:lnTo>
                      <a:pt x="33" y="49"/>
                    </a:lnTo>
                    <a:lnTo>
                      <a:pt x="31" y="55"/>
                    </a:lnTo>
                    <a:lnTo>
                      <a:pt x="31" y="61"/>
                    </a:lnTo>
                    <a:lnTo>
                      <a:pt x="33" y="65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13" y="92"/>
                    </a:lnTo>
                    <a:lnTo>
                      <a:pt x="12" y="91"/>
                    </a:lnTo>
                    <a:lnTo>
                      <a:pt x="6" y="84"/>
                    </a:lnTo>
                    <a:lnTo>
                      <a:pt x="2" y="75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7" y="3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4" y="10"/>
                    </a:lnTo>
                    <a:lnTo>
                      <a:pt x="138" y="61"/>
                    </a:lnTo>
                    <a:lnTo>
                      <a:pt x="142" y="66"/>
                    </a:lnTo>
                    <a:lnTo>
                      <a:pt x="146" y="69"/>
                    </a:lnTo>
                    <a:lnTo>
                      <a:pt x="150" y="70"/>
                    </a:lnTo>
                    <a:lnTo>
                      <a:pt x="156" y="69"/>
                    </a:lnTo>
                    <a:lnTo>
                      <a:pt x="159" y="73"/>
                    </a:lnTo>
                    <a:lnTo>
                      <a:pt x="134" y="98"/>
                    </a:lnTo>
                    <a:lnTo>
                      <a:pt x="126" y="95"/>
                    </a:lnTo>
                    <a:lnTo>
                      <a:pt x="120" y="90"/>
                    </a:lnTo>
                    <a:close/>
                    <a:moveTo>
                      <a:pt x="86" y="57"/>
                    </a:moveTo>
                    <a:lnTo>
                      <a:pt x="81" y="67"/>
                    </a:lnTo>
                    <a:lnTo>
                      <a:pt x="77" y="74"/>
                    </a:lnTo>
                    <a:lnTo>
                      <a:pt x="69" y="85"/>
                    </a:lnTo>
                    <a:lnTo>
                      <a:pt x="66" y="92"/>
                    </a:lnTo>
                    <a:lnTo>
                      <a:pt x="65" y="98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7"/>
                    </a:lnTo>
                    <a:lnTo>
                      <a:pt x="70" y="109"/>
                    </a:lnTo>
                    <a:lnTo>
                      <a:pt x="76" y="113"/>
                    </a:lnTo>
                    <a:lnTo>
                      <a:pt x="82" y="114"/>
                    </a:lnTo>
                    <a:lnTo>
                      <a:pt x="87" y="112"/>
                    </a:lnTo>
                    <a:lnTo>
                      <a:pt x="94" y="108"/>
                    </a:lnTo>
                    <a:lnTo>
                      <a:pt x="101" y="97"/>
                    </a:lnTo>
                    <a:lnTo>
                      <a:pt x="103" y="92"/>
                    </a:lnTo>
                    <a:lnTo>
                      <a:pt x="104" y="87"/>
                    </a:lnTo>
                    <a:lnTo>
                      <a:pt x="103" y="82"/>
                    </a:lnTo>
                    <a:lnTo>
                      <a:pt x="102" y="76"/>
                    </a:lnTo>
                    <a:lnTo>
                      <a:pt x="99" y="71"/>
                    </a:lnTo>
                    <a:lnTo>
                      <a:pt x="95" y="66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0" name="Freeform 191"/>
              <p:cNvSpPr>
                <a:spLocks/>
              </p:cNvSpPr>
              <p:nvPr/>
            </p:nvSpPr>
            <p:spPr bwMode="auto">
              <a:xfrm>
                <a:off x="2146" y="4115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9"/>
                  <a:gd name="T17" fmla="*/ 148 w 14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9">
                    <a:moveTo>
                      <a:pt x="124" y="149"/>
                    </a:moveTo>
                    <a:lnTo>
                      <a:pt x="0" y="24"/>
                    </a:lnTo>
                    <a:lnTo>
                      <a:pt x="24" y="0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1" name="Freeform 192"/>
              <p:cNvSpPr>
                <a:spLocks noEditPoints="1"/>
              </p:cNvSpPr>
              <p:nvPr/>
            </p:nvSpPr>
            <p:spPr bwMode="auto">
              <a:xfrm>
                <a:off x="2160" y="4101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2" y="48"/>
                    </a:moveTo>
                    <a:lnTo>
                      <a:pt x="0" y="26"/>
                    </a:lnTo>
                    <a:lnTo>
                      <a:pt x="24" y="0"/>
                    </a:lnTo>
                    <a:lnTo>
                      <a:pt x="47" y="23"/>
                    </a:lnTo>
                    <a:lnTo>
                      <a:pt x="22" y="48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6" y="33"/>
                    </a:lnTo>
                    <a:lnTo>
                      <a:pt x="148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2" name="Freeform 193"/>
              <p:cNvSpPr>
                <a:spLocks noEditPoints="1"/>
              </p:cNvSpPr>
              <p:nvPr/>
            </p:nvSpPr>
            <p:spPr bwMode="auto">
              <a:xfrm>
                <a:off x="2184" y="4086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9"/>
                  <a:gd name="T133" fmla="*/ 0 h 149"/>
                  <a:gd name="T134" fmla="*/ 159 w 159"/>
                  <a:gd name="T135" fmla="*/ 149 h 1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9" h="149">
                    <a:moveTo>
                      <a:pt x="119" y="92"/>
                    </a:moveTo>
                    <a:lnTo>
                      <a:pt x="120" y="104"/>
                    </a:lnTo>
                    <a:lnTo>
                      <a:pt x="120" y="109"/>
                    </a:lnTo>
                    <a:lnTo>
                      <a:pt x="119" y="112"/>
                    </a:lnTo>
                    <a:lnTo>
                      <a:pt x="118" y="114"/>
                    </a:lnTo>
                    <a:lnTo>
                      <a:pt x="116" y="120"/>
                    </a:lnTo>
                    <a:lnTo>
                      <a:pt x="113" y="126"/>
                    </a:lnTo>
                    <a:lnTo>
                      <a:pt x="104" y="136"/>
                    </a:lnTo>
                    <a:lnTo>
                      <a:pt x="97" y="142"/>
                    </a:lnTo>
                    <a:lnTo>
                      <a:pt x="90" y="146"/>
                    </a:lnTo>
                    <a:lnTo>
                      <a:pt x="83" y="148"/>
                    </a:lnTo>
                    <a:lnTo>
                      <a:pt x="77" y="149"/>
                    </a:lnTo>
                    <a:lnTo>
                      <a:pt x="69" y="148"/>
                    </a:lnTo>
                    <a:lnTo>
                      <a:pt x="62" y="145"/>
                    </a:lnTo>
                    <a:lnTo>
                      <a:pt x="55" y="140"/>
                    </a:lnTo>
                    <a:lnTo>
                      <a:pt x="47" y="134"/>
                    </a:lnTo>
                    <a:lnTo>
                      <a:pt x="42" y="128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4" y="107"/>
                    </a:lnTo>
                    <a:lnTo>
                      <a:pt x="36" y="103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3" y="84"/>
                    </a:lnTo>
                    <a:lnTo>
                      <a:pt x="49" y="74"/>
                    </a:lnTo>
                    <a:lnTo>
                      <a:pt x="66" y="51"/>
                    </a:lnTo>
                    <a:lnTo>
                      <a:pt x="68" y="44"/>
                    </a:lnTo>
                    <a:lnTo>
                      <a:pt x="67" y="41"/>
                    </a:lnTo>
                    <a:lnTo>
                      <a:pt x="64" y="38"/>
                    </a:lnTo>
                    <a:lnTo>
                      <a:pt x="59" y="34"/>
                    </a:lnTo>
                    <a:lnTo>
                      <a:pt x="52" y="33"/>
                    </a:lnTo>
                    <a:lnTo>
                      <a:pt x="49" y="34"/>
                    </a:lnTo>
                    <a:lnTo>
                      <a:pt x="46" y="36"/>
                    </a:lnTo>
                    <a:lnTo>
                      <a:pt x="39" y="42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31" y="63"/>
                    </a:lnTo>
                    <a:lnTo>
                      <a:pt x="32" y="67"/>
                    </a:lnTo>
                    <a:lnTo>
                      <a:pt x="34" y="69"/>
                    </a:lnTo>
                    <a:lnTo>
                      <a:pt x="37" y="71"/>
                    </a:lnTo>
                    <a:lnTo>
                      <a:pt x="13" y="94"/>
                    </a:lnTo>
                    <a:lnTo>
                      <a:pt x="12" y="92"/>
                    </a:lnTo>
                    <a:lnTo>
                      <a:pt x="6" y="85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1" y="8"/>
                    </a:lnTo>
                    <a:lnTo>
                      <a:pt x="84" y="10"/>
                    </a:lnTo>
                    <a:lnTo>
                      <a:pt x="137" y="63"/>
                    </a:lnTo>
                    <a:lnTo>
                      <a:pt x="142" y="68"/>
                    </a:lnTo>
                    <a:lnTo>
                      <a:pt x="146" y="70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3" y="100"/>
                    </a:lnTo>
                    <a:lnTo>
                      <a:pt x="126" y="97"/>
                    </a:lnTo>
                    <a:lnTo>
                      <a:pt x="119" y="92"/>
                    </a:lnTo>
                    <a:close/>
                    <a:moveTo>
                      <a:pt x="85" y="58"/>
                    </a:moveTo>
                    <a:lnTo>
                      <a:pt x="77" y="75"/>
                    </a:lnTo>
                    <a:lnTo>
                      <a:pt x="69" y="87"/>
                    </a:lnTo>
                    <a:lnTo>
                      <a:pt x="66" y="93"/>
                    </a:lnTo>
                    <a:lnTo>
                      <a:pt x="65" y="99"/>
                    </a:lnTo>
                    <a:lnTo>
                      <a:pt x="66" y="105"/>
                    </a:lnTo>
                    <a:lnTo>
                      <a:pt x="70" y="111"/>
                    </a:lnTo>
                    <a:lnTo>
                      <a:pt x="76" y="114"/>
                    </a:lnTo>
                    <a:lnTo>
                      <a:pt x="82" y="115"/>
                    </a:lnTo>
                    <a:lnTo>
                      <a:pt x="87" y="113"/>
                    </a:lnTo>
                    <a:lnTo>
                      <a:pt x="94" y="109"/>
                    </a:lnTo>
                    <a:lnTo>
                      <a:pt x="98" y="104"/>
                    </a:lnTo>
                    <a:lnTo>
                      <a:pt x="101" y="98"/>
                    </a:lnTo>
                    <a:lnTo>
                      <a:pt x="103" y="88"/>
                    </a:lnTo>
                    <a:lnTo>
                      <a:pt x="103" y="82"/>
                    </a:lnTo>
                    <a:lnTo>
                      <a:pt x="101" y="77"/>
                    </a:lnTo>
                    <a:lnTo>
                      <a:pt x="98" y="72"/>
                    </a:lnTo>
                    <a:lnTo>
                      <a:pt x="94" y="67"/>
                    </a:lnTo>
                    <a:lnTo>
                      <a:pt x="85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3" name="Freeform 194"/>
              <p:cNvSpPr>
                <a:spLocks noEditPoints="1"/>
              </p:cNvSpPr>
              <p:nvPr/>
            </p:nvSpPr>
            <p:spPr bwMode="auto">
              <a:xfrm>
                <a:off x="2225" y="4035"/>
                <a:ext cx="40" cy="40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0"/>
                  <a:gd name="T115" fmla="*/ 0 h 162"/>
                  <a:gd name="T116" fmla="*/ 160 w 160"/>
                  <a:gd name="T117" fmla="*/ 162 h 1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0" h="162">
                    <a:moveTo>
                      <a:pt x="62" y="100"/>
                    </a:moveTo>
                    <a:lnTo>
                      <a:pt x="72" y="109"/>
                    </a:lnTo>
                    <a:lnTo>
                      <a:pt x="81" y="118"/>
                    </a:lnTo>
                    <a:lnTo>
                      <a:pt x="90" y="123"/>
                    </a:lnTo>
                    <a:lnTo>
                      <a:pt x="98" y="127"/>
                    </a:lnTo>
                    <a:lnTo>
                      <a:pt x="104" y="129"/>
                    </a:lnTo>
                    <a:lnTo>
                      <a:pt x="111" y="129"/>
                    </a:lnTo>
                    <a:lnTo>
                      <a:pt x="117" y="127"/>
                    </a:lnTo>
                    <a:lnTo>
                      <a:pt x="122" y="123"/>
                    </a:lnTo>
                    <a:lnTo>
                      <a:pt x="127" y="118"/>
                    </a:lnTo>
                    <a:lnTo>
                      <a:pt x="129" y="112"/>
                    </a:lnTo>
                    <a:lnTo>
                      <a:pt x="129" y="106"/>
                    </a:lnTo>
                    <a:lnTo>
                      <a:pt x="127" y="99"/>
                    </a:lnTo>
                    <a:lnTo>
                      <a:pt x="122" y="91"/>
                    </a:lnTo>
                    <a:lnTo>
                      <a:pt x="117" y="82"/>
                    </a:lnTo>
                    <a:lnTo>
                      <a:pt x="99" y="63"/>
                    </a:lnTo>
                    <a:lnTo>
                      <a:pt x="80" y="45"/>
                    </a:lnTo>
                    <a:lnTo>
                      <a:pt x="63" y="35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9"/>
                    </a:lnTo>
                    <a:lnTo>
                      <a:pt x="35" y="45"/>
                    </a:lnTo>
                    <a:lnTo>
                      <a:pt x="33" y="50"/>
                    </a:lnTo>
                    <a:lnTo>
                      <a:pt x="33" y="57"/>
                    </a:lnTo>
                    <a:lnTo>
                      <a:pt x="34" y="61"/>
                    </a:lnTo>
                    <a:lnTo>
                      <a:pt x="35" y="64"/>
                    </a:lnTo>
                    <a:lnTo>
                      <a:pt x="39" y="72"/>
                    </a:lnTo>
                    <a:lnTo>
                      <a:pt x="44" y="81"/>
                    </a:lnTo>
                    <a:lnTo>
                      <a:pt x="53" y="90"/>
                    </a:lnTo>
                    <a:lnTo>
                      <a:pt x="62" y="100"/>
                    </a:lnTo>
                    <a:close/>
                    <a:moveTo>
                      <a:pt x="37" y="125"/>
                    </a:moveTo>
                    <a:lnTo>
                      <a:pt x="23" y="109"/>
                    </a:lnTo>
                    <a:lnTo>
                      <a:pt x="13" y="95"/>
                    </a:lnTo>
                    <a:lnTo>
                      <a:pt x="5" y="81"/>
                    </a:lnTo>
                    <a:lnTo>
                      <a:pt x="1" y="67"/>
                    </a:lnTo>
                    <a:lnTo>
                      <a:pt x="0" y="54"/>
                    </a:lnTo>
                    <a:lnTo>
                      <a:pt x="1" y="48"/>
                    </a:lnTo>
                    <a:lnTo>
                      <a:pt x="3" y="42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8" y="19"/>
                    </a:lnTo>
                    <a:lnTo>
                      <a:pt x="30" y="10"/>
                    </a:lnTo>
                    <a:lnTo>
                      <a:pt x="41" y="4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8" y="9"/>
                    </a:lnTo>
                    <a:lnTo>
                      <a:pt x="95" y="13"/>
                    </a:lnTo>
                    <a:lnTo>
                      <a:pt x="109" y="24"/>
                    </a:lnTo>
                    <a:lnTo>
                      <a:pt x="125" y="37"/>
                    </a:lnTo>
                    <a:lnTo>
                      <a:pt x="138" y="53"/>
                    </a:lnTo>
                    <a:lnTo>
                      <a:pt x="149" y="68"/>
                    </a:lnTo>
                    <a:lnTo>
                      <a:pt x="156" y="82"/>
                    </a:lnTo>
                    <a:lnTo>
                      <a:pt x="160" y="95"/>
                    </a:lnTo>
                    <a:lnTo>
                      <a:pt x="160" y="108"/>
                    </a:lnTo>
                    <a:lnTo>
                      <a:pt x="159" y="114"/>
                    </a:lnTo>
                    <a:lnTo>
                      <a:pt x="158" y="121"/>
                    </a:lnTo>
                    <a:lnTo>
                      <a:pt x="155" y="126"/>
                    </a:lnTo>
                    <a:lnTo>
                      <a:pt x="152" y="132"/>
                    </a:lnTo>
                    <a:lnTo>
                      <a:pt x="148" y="138"/>
                    </a:lnTo>
                    <a:lnTo>
                      <a:pt x="142" y="143"/>
                    </a:lnTo>
                    <a:lnTo>
                      <a:pt x="131" y="152"/>
                    </a:lnTo>
                    <a:lnTo>
                      <a:pt x="119" y="159"/>
                    </a:lnTo>
                    <a:lnTo>
                      <a:pt x="107" y="161"/>
                    </a:lnTo>
                    <a:lnTo>
                      <a:pt x="100" y="162"/>
                    </a:lnTo>
                    <a:lnTo>
                      <a:pt x="94" y="161"/>
                    </a:lnTo>
                    <a:lnTo>
                      <a:pt x="88" y="159"/>
                    </a:lnTo>
                    <a:lnTo>
                      <a:pt x="81" y="157"/>
                    </a:lnTo>
                    <a:lnTo>
                      <a:pt x="74" y="153"/>
                    </a:lnTo>
                    <a:lnTo>
                      <a:pt x="67" y="149"/>
                    </a:lnTo>
                    <a:lnTo>
                      <a:pt x="53" y="13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4" name="Freeform 195"/>
              <p:cNvSpPr>
                <a:spLocks/>
              </p:cNvSpPr>
              <p:nvPr/>
            </p:nvSpPr>
            <p:spPr bwMode="auto">
              <a:xfrm>
                <a:off x="2250" y="4008"/>
                <a:ext cx="45" cy="46"/>
              </a:xfrm>
              <a:custGeom>
                <a:avLst/>
                <a:gdLst>
                  <a:gd name="T0" fmla="*/ 0 w 181"/>
                  <a:gd name="T1" fmla="*/ 0 h 185"/>
                  <a:gd name="T2" fmla="*/ 0 w 181"/>
                  <a:gd name="T3" fmla="*/ 0 h 185"/>
                  <a:gd name="T4" fmla="*/ 0 w 181"/>
                  <a:gd name="T5" fmla="*/ 0 h 185"/>
                  <a:gd name="T6" fmla="*/ 0 w 181"/>
                  <a:gd name="T7" fmla="*/ 0 h 185"/>
                  <a:gd name="T8" fmla="*/ 0 w 181"/>
                  <a:gd name="T9" fmla="*/ 0 h 185"/>
                  <a:gd name="T10" fmla="*/ 0 w 181"/>
                  <a:gd name="T11" fmla="*/ 0 h 185"/>
                  <a:gd name="T12" fmla="*/ 0 w 181"/>
                  <a:gd name="T13" fmla="*/ 0 h 185"/>
                  <a:gd name="T14" fmla="*/ 0 w 181"/>
                  <a:gd name="T15" fmla="*/ 0 h 185"/>
                  <a:gd name="T16" fmla="*/ 0 w 181"/>
                  <a:gd name="T17" fmla="*/ 0 h 185"/>
                  <a:gd name="T18" fmla="*/ 0 w 181"/>
                  <a:gd name="T19" fmla="*/ 0 h 185"/>
                  <a:gd name="T20" fmla="*/ 0 w 181"/>
                  <a:gd name="T21" fmla="*/ 0 h 185"/>
                  <a:gd name="T22" fmla="*/ 0 w 181"/>
                  <a:gd name="T23" fmla="*/ 0 h 185"/>
                  <a:gd name="T24" fmla="*/ 0 w 181"/>
                  <a:gd name="T25" fmla="*/ 0 h 185"/>
                  <a:gd name="T26" fmla="*/ 0 w 181"/>
                  <a:gd name="T27" fmla="*/ 0 h 185"/>
                  <a:gd name="T28" fmla="*/ 0 w 181"/>
                  <a:gd name="T29" fmla="*/ 0 h 185"/>
                  <a:gd name="T30" fmla="*/ 0 w 181"/>
                  <a:gd name="T31" fmla="*/ 0 h 185"/>
                  <a:gd name="T32" fmla="*/ 0 w 181"/>
                  <a:gd name="T33" fmla="*/ 0 h 185"/>
                  <a:gd name="T34" fmla="*/ 0 w 181"/>
                  <a:gd name="T35" fmla="*/ 0 h 185"/>
                  <a:gd name="T36" fmla="*/ 0 w 181"/>
                  <a:gd name="T37" fmla="*/ 0 h 185"/>
                  <a:gd name="T38" fmla="*/ 0 w 181"/>
                  <a:gd name="T39" fmla="*/ 0 h 185"/>
                  <a:gd name="T40" fmla="*/ 0 w 181"/>
                  <a:gd name="T41" fmla="*/ 0 h 185"/>
                  <a:gd name="T42" fmla="*/ 0 w 181"/>
                  <a:gd name="T43" fmla="*/ 0 h 185"/>
                  <a:gd name="T44" fmla="*/ 0 w 181"/>
                  <a:gd name="T45" fmla="*/ 0 h 185"/>
                  <a:gd name="T46" fmla="*/ 0 w 181"/>
                  <a:gd name="T47" fmla="*/ 0 h 185"/>
                  <a:gd name="T48" fmla="*/ 0 w 181"/>
                  <a:gd name="T49" fmla="*/ 0 h 185"/>
                  <a:gd name="T50" fmla="*/ 0 w 181"/>
                  <a:gd name="T51" fmla="*/ 0 h 185"/>
                  <a:gd name="T52" fmla="*/ 0 w 181"/>
                  <a:gd name="T53" fmla="*/ 0 h 185"/>
                  <a:gd name="T54" fmla="*/ 0 w 181"/>
                  <a:gd name="T55" fmla="*/ 0 h 185"/>
                  <a:gd name="T56" fmla="*/ 0 w 181"/>
                  <a:gd name="T57" fmla="*/ 0 h 185"/>
                  <a:gd name="T58" fmla="*/ 0 w 181"/>
                  <a:gd name="T59" fmla="*/ 0 h 185"/>
                  <a:gd name="T60" fmla="*/ 0 w 181"/>
                  <a:gd name="T61" fmla="*/ 0 h 185"/>
                  <a:gd name="T62" fmla="*/ 0 w 181"/>
                  <a:gd name="T63" fmla="*/ 0 h 185"/>
                  <a:gd name="T64" fmla="*/ 0 w 181"/>
                  <a:gd name="T65" fmla="*/ 0 h 185"/>
                  <a:gd name="T66" fmla="*/ 0 w 181"/>
                  <a:gd name="T67" fmla="*/ 0 h 185"/>
                  <a:gd name="T68" fmla="*/ 0 w 181"/>
                  <a:gd name="T69" fmla="*/ 0 h 185"/>
                  <a:gd name="T70" fmla="*/ 0 w 181"/>
                  <a:gd name="T71" fmla="*/ 0 h 185"/>
                  <a:gd name="T72" fmla="*/ 0 w 181"/>
                  <a:gd name="T73" fmla="*/ 0 h 185"/>
                  <a:gd name="T74" fmla="*/ 0 w 181"/>
                  <a:gd name="T75" fmla="*/ 0 h 185"/>
                  <a:gd name="T76" fmla="*/ 0 w 181"/>
                  <a:gd name="T77" fmla="*/ 0 h 185"/>
                  <a:gd name="T78" fmla="*/ 0 w 181"/>
                  <a:gd name="T79" fmla="*/ 0 h 185"/>
                  <a:gd name="T80" fmla="*/ 0 w 181"/>
                  <a:gd name="T81" fmla="*/ 0 h 185"/>
                  <a:gd name="T82" fmla="*/ 0 w 181"/>
                  <a:gd name="T83" fmla="*/ 0 h 185"/>
                  <a:gd name="T84" fmla="*/ 0 w 181"/>
                  <a:gd name="T85" fmla="*/ 0 h 185"/>
                  <a:gd name="T86" fmla="*/ 0 w 181"/>
                  <a:gd name="T87" fmla="*/ 0 h 185"/>
                  <a:gd name="T88" fmla="*/ 0 w 181"/>
                  <a:gd name="T89" fmla="*/ 0 h 185"/>
                  <a:gd name="T90" fmla="*/ 0 w 181"/>
                  <a:gd name="T91" fmla="*/ 0 h 185"/>
                  <a:gd name="T92" fmla="*/ 0 w 181"/>
                  <a:gd name="T93" fmla="*/ 0 h 185"/>
                  <a:gd name="T94" fmla="*/ 0 w 181"/>
                  <a:gd name="T95" fmla="*/ 0 h 185"/>
                  <a:gd name="T96" fmla="*/ 0 w 181"/>
                  <a:gd name="T97" fmla="*/ 0 h 185"/>
                  <a:gd name="T98" fmla="*/ 0 w 181"/>
                  <a:gd name="T99" fmla="*/ 0 h 185"/>
                  <a:gd name="T100" fmla="*/ 0 w 181"/>
                  <a:gd name="T101" fmla="*/ 0 h 185"/>
                  <a:gd name="T102" fmla="*/ 0 w 181"/>
                  <a:gd name="T103" fmla="*/ 0 h 185"/>
                  <a:gd name="T104" fmla="*/ 0 w 181"/>
                  <a:gd name="T105" fmla="*/ 0 h 185"/>
                  <a:gd name="T106" fmla="*/ 0 w 181"/>
                  <a:gd name="T107" fmla="*/ 0 h 185"/>
                  <a:gd name="T108" fmla="*/ 0 w 181"/>
                  <a:gd name="T109" fmla="*/ 0 h 185"/>
                  <a:gd name="T110" fmla="*/ 0 w 181"/>
                  <a:gd name="T111" fmla="*/ 0 h 185"/>
                  <a:gd name="T112" fmla="*/ 0 w 181"/>
                  <a:gd name="T113" fmla="*/ 0 h 185"/>
                  <a:gd name="T114" fmla="*/ 0 w 181"/>
                  <a:gd name="T115" fmla="*/ 0 h 185"/>
                  <a:gd name="T116" fmla="*/ 0 w 181"/>
                  <a:gd name="T117" fmla="*/ 0 h 185"/>
                  <a:gd name="T118" fmla="*/ 0 w 181"/>
                  <a:gd name="T119" fmla="*/ 0 h 185"/>
                  <a:gd name="T120" fmla="*/ 0 w 181"/>
                  <a:gd name="T121" fmla="*/ 0 h 185"/>
                  <a:gd name="T122" fmla="*/ 0 w 181"/>
                  <a:gd name="T123" fmla="*/ 0 h 185"/>
                  <a:gd name="T124" fmla="*/ 0 w 181"/>
                  <a:gd name="T125" fmla="*/ 0 h 18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85"/>
                  <a:gd name="T191" fmla="*/ 181 w 181"/>
                  <a:gd name="T192" fmla="*/ 185 h 18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85">
                    <a:moveTo>
                      <a:pt x="96" y="185"/>
                    </a:moveTo>
                    <a:lnTo>
                      <a:pt x="88" y="176"/>
                    </a:lnTo>
                    <a:lnTo>
                      <a:pt x="82" y="168"/>
                    </a:lnTo>
                    <a:lnTo>
                      <a:pt x="77" y="158"/>
                    </a:lnTo>
                    <a:lnTo>
                      <a:pt x="75" y="149"/>
                    </a:lnTo>
                    <a:lnTo>
                      <a:pt x="73" y="128"/>
                    </a:lnTo>
                    <a:lnTo>
                      <a:pt x="74" y="122"/>
                    </a:lnTo>
                    <a:lnTo>
                      <a:pt x="74" y="116"/>
                    </a:lnTo>
                    <a:lnTo>
                      <a:pt x="76" y="103"/>
                    </a:lnTo>
                    <a:lnTo>
                      <a:pt x="81" y="83"/>
                    </a:lnTo>
                    <a:lnTo>
                      <a:pt x="84" y="67"/>
                    </a:lnTo>
                    <a:lnTo>
                      <a:pt x="84" y="60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0" y="47"/>
                    </a:lnTo>
                    <a:lnTo>
                      <a:pt x="74" y="41"/>
                    </a:lnTo>
                    <a:lnTo>
                      <a:pt x="66" y="35"/>
                    </a:lnTo>
                    <a:lnTo>
                      <a:pt x="56" y="33"/>
                    </a:lnTo>
                    <a:lnTo>
                      <a:pt x="52" y="34"/>
                    </a:lnTo>
                    <a:lnTo>
                      <a:pt x="48" y="35"/>
                    </a:lnTo>
                    <a:lnTo>
                      <a:pt x="43" y="38"/>
                    </a:lnTo>
                    <a:lnTo>
                      <a:pt x="38" y="41"/>
                    </a:lnTo>
                    <a:lnTo>
                      <a:pt x="32" y="51"/>
                    </a:lnTo>
                    <a:lnTo>
                      <a:pt x="31" y="56"/>
                    </a:lnTo>
                    <a:lnTo>
                      <a:pt x="30" y="60"/>
                    </a:lnTo>
                    <a:lnTo>
                      <a:pt x="31" y="66"/>
                    </a:lnTo>
                    <a:lnTo>
                      <a:pt x="34" y="72"/>
                    </a:lnTo>
                    <a:lnTo>
                      <a:pt x="37" y="77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20" y="105"/>
                    </a:lnTo>
                    <a:lnTo>
                      <a:pt x="12" y="95"/>
                    </a:lnTo>
                    <a:lnTo>
                      <a:pt x="6" y="84"/>
                    </a:lnTo>
                    <a:lnTo>
                      <a:pt x="1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20"/>
                    </a:lnTo>
                    <a:lnTo>
                      <a:pt x="30" y="12"/>
                    </a:lnTo>
                    <a:lnTo>
                      <a:pt x="41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1" y="4"/>
                    </a:lnTo>
                    <a:lnTo>
                      <a:pt x="90" y="8"/>
                    </a:lnTo>
                    <a:lnTo>
                      <a:pt x="99" y="16"/>
                    </a:lnTo>
                    <a:lnTo>
                      <a:pt x="105" y="23"/>
                    </a:lnTo>
                    <a:lnTo>
                      <a:pt x="109" y="30"/>
                    </a:lnTo>
                    <a:lnTo>
                      <a:pt x="112" y="38"/>
                    </a:lnTo>
                    <a:lnTo>
                      <a:pt x="114" y="46"/>
                    </a:lnTo>
                    <a:lnTo>
                      <a:pt x="115" y="55"/>
                    </a:lnTo>
                    <a:lnTo>
                      <a:pt x="114" y="64"/>
                    </a:lnTo>
                    <a:lnTo>
                      <a:pt x="111" y="85"/>
                    </a:lnTo>
                    <a:lnTo>
                      <a:pt x="105" y="115"/>
                    </a:lnTo>
                    <a:lnTo>
                      <a:pt x="104" y="127"/>
                    </a:lnTo>
                    <a:lnTo>
                      <a:pt x="105" y="131"/>
                    </a:lnTo>
                    <a:lnTo>
                      <a:pt x="105" y="133"/>
                    </a:lnTo>
                    <a:lnTo>
                      <a:pt x="106" y="135"/>
                    </a:lnTo>
                    <a:lnTo>
                      <a:pt x="160" y="80"/>
                    </a:lnTo>
                    <a:lnTo>
                      <a:pt x="181" y="100"/>
                    </a:lnTo>
                    <a:lnTo>
                      <a:pt x="96" y="18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5" name="Freeform 196"/>
              <p:cNvSpPr>
                <a:spLocks/>
              </p:cNvSpPr>
              <p:nvPr/>
            </p:nvSpPr>
            <p:spPr bwMode="auto">
              <a:xfrm>
                <a:off x="2332" y="4274"/>
                <a:ext cx="47" cy="48"/>
              </a:xfrm>
              <a:custGeom>
                <a:avLst/>
                <a:gdLst>
                  <a:gd name="T0" fmla="*/ 0 w 191"/>
                  <a:gd name="T1" fmla="*/ 0 h 191"/>
                  <a:gd name="T2" fmla="*/ 0 w 191"/>
                  <a:gd name="T3" fmla="*/ 0 h 191"/>
                  <a:gd name="T4" fmla="*/ 0 w 191"/>
                  <a:gd name="T5" fmla="*/ 0 h 191"/>
                  <a:gd name="T6" fmla="*/ 0 w 191"/>
                  <a:gd name="T7" fmla="*/ 0 h 191"/>
                  <a:gd name="T8" fmla="*/ 0 w 191"/>
                  <a:gd name="T9" fmla="*/ 0 h 191"/>
                  <a:gd name="T10" fmla="*/ 0 w 191"/>
                  <a:gd name="T11" fmla="*/ 0 h 191"/>
                  <a:gd name="T12" fmla="*/ 0 w 191"/>
                  <a:gd name="T13" fmla="*/ 0 h 191"/>
                  <a:gd name="T14" fmla="*/ 0 w 191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191"/>
                  <a:gd name="T26" fmla="*/ 191 w 191"/>
                  <a:gd name="T27" fmla="*/ 191 h 19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191">
                    <a:moveTo>
                      <a:pt x="167" y="191"/>
                    </a:moveTo>
                    <a:lnTo>
                      <a:pt x="0" y="110"/>
                    </a:lnTo>
                    <a:lnTo>
                      <a:pt x="28" y="82"/>
                    </a:lnTo>
                    <a:lnTo>
                      <a:pt x="148" y="148"/>
                    </a:lnTo>
                    <a:lnTo>
                      <a:pt x="82" y="29"/>
                    </a:lnTo>
                    <a:lnTo>
                      <a:pt x="109" y="0"/>
                    </a:lnTo>
                    <a:lnTo>
                      <a:pt x="191" y="167"/>
                    </a:lnTo>
                    <a:lnTo>
                      <a:pt x="167" y="19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6" name="Freeform 197"/>
              <p:cNvSpPr>
                <a:spLocks noEditPoints="1"/>
              </p:cNvSpPr>
              <p:nvPr/>
            </p:nvSpPr>
            <p:spPr bwMode="auto">
              <a:xfrm>
                <a:off x="2374" y="4264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6"/>
                  <a:gd name="T97" fmla="*/ 0 h 135"/>
                  <a:gd name="T98" fmla="*/ 136 w 136"/>
                  <a:gd name="T99" fmla="*/ 135 h 1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6" h="135">
                    <a:moveTo>
                      <a:pt x="104" y="68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5" y="134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9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5" y="100"/>
                    </a:lnTo>
                    <a:lnTo>
                      <a:pt x="8" y="88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2" y="47"/>
                    </a:lnTo>
                    <a:lnTo>
                      <a:pt x="4" y="42"/>
                    </a:lnTo>
                    <a:lnTo>
                      <a:pt x="10" y="30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5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6" y="2"/>
                    </a:lnTo>
                    <a:lnTo>
                      <a:pt x="81" y="5"/>
                    </a:lnTo>
                    <a:lnTo>
                      <a:pt x="88" y="7"/>
                    </a:lnTo>
                    <a:lnTo>
                      <a:pt x="94" y="10"/>
                    </a:lnTo>
                    <a:lnTo>
                      <a:pt x="100" y="14"/>
                    </a:lnTo>
                    <a:lnTo>
                      <a:pt x="112" y="25"/>
                    </a:lnTo>
                    <a:lnTo>
                      <a:pt x="118" y="32"/>
                    </a:lnTo>
                    <a:lnTo>
                      <a:pt x="57" y="92"/>
                    </a:lnTo>
                    <a:lnTo>
                      <a:pt x="62" y="97"/>
                    </a:lnTo>
                    <a:lnTo>
                      <a:pt x="68" y="101"/>
                    </a:lnTo>
                    <a:lnTo>
                      <a:pt x="73" y="103"/>
                    </a:lnTo>
                    <a:lnTo>
                      <a:pt x="78" y="103"/>
                    </a:lnTo>
                    <a:lnTo>
                      <a:pt x="84" y="103"/>
                    </a:lnTo>
                    <a:lnTo>
                      <a:pt x="88" y="102"/>
                    </a:lnTo>
                    <a:lnTo>
                      <a:pt x="93" y="98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6" y="83"/>
                    </a:lnTo>
                    <a:lnTo>
                      <a:pt x="106" y="75"/>
                    </a:lnTo>
                    <a:lnTo>
                      <a:pt x="104" y="68"/>
                    </a:lnTo>
                    <a:close/>
                    <a:moveTo>
                      <a:pt x="40" y="76"/>
                    </a:moveTo>
                    <a:lnTo>
                      <a:pt x="77" y="40"/>
                    </a:lnTo>
                    <a:lnTo>
                      <a:pt x="68" y="34"/>
                    </a:lnTo>
                    <a:lnTo>
                      <a:pt x="57" y="31"/>
                    </a:lnTo>
                    <a:lnTo>
                      <a:pt x="53" y="32"/>
                    </a:lnTo>
                    <a:lnTo>
                      <a:pt x="49" y="33"/>
                    </a:lnTo>
                    <a:lnTo>
                      <a:pt x="43" y="36"/>
                    </a:lnTo>
                    <a:lnTo>
                      <a:pt x="39" y="39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32" y="62"/>
                    </a:lnTo>
                    <a:lnTo>
                      <a:pt x="34" y="66"/>
                    </a:lnTo>
                    <a:lnTo>
                      <a:pt x="37" y="71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7" name="Freeform 198"/>
              <p:cNvSpPr>
                <a:spLocks/>
              </p:cNvSpPr>
              <p:nvPr/>
            </p:nvSpPr>
            <p:spPr bwMode="auto">
              <a:xfrm>
                <a:off x="2396" y="4235"/>
                <a:ext cx="44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w 174"/>
                  <a:gd name="T69" fmla="*/ 0 h 161"/>
                  <a:gd name="T70" fmla="*/ 0 w 174"/>
                  <a:gd name="T71" fmla="*/ 0 h 1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61"/>
                  <a:gd name="T110" fmla="*/ 174 w 174"/>
                  <a:gd name="T111" fmla="*/ 161 h 1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61">
                    <a:moveTo>
                      <a:pt x="92" y="161"/>
                    </a:moveTo>
                    <a:lnTo>
                      <a:pt x="0" y="69"/>
                    </a:lnTo>
                    <a:lnTo>
                      <a:pt x="24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2" y="24"/>
                    </a:lnTo>
                    <a:lnTo>
                      <a:pt x="49" y="15"/>
                    </a:lnTo>
                    <a:lnTo>
                      <a:pt x="57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5"/>
                    </a:lnTo>
                    <a:lnTo>
                      <a:pt x="103" y="10"/>
                    </a:lnTo>
                    <a:lnTo>
                      <a:pt x="112" y="16"/>
                    </a:lnTo>
                    <a:lnTo>
                      <a:pt x="174" y="78"/>
                    </a:lnTo>
                    <a:lnTo>
                      <a:pt x="150" y="104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8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6" y="73"/>
                    </a:lnTo>
                    <a:lnTo>
                      <a:pt x="58" y="77"/>
                    </a:lnTo>
                    <a:lnTo>
                      <a:pt x="62" y="82"/>
                    </a:lnTo>
                    <a:lnTo>
                      <a:pt x="116" y="136"/>
                    </a:lnTo>
                    <a:lnTo>
                      <a:pt x="92" y="16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8" name="Freeform 199"/>
              <p:cNvSpPr>
                <a:spLocks noEditPoints="1"/>
              </p:cNvSpPr>
              <p:nvPr/>
            </p:nvSpPr>
            <p:spPr bwMode="auto">
              <a:xfrm>
                <a:off x="2428" y="4209"/>
                <a:ext cx="34" cy="34"/>
              </a:xfrm>
              <a:custGeom>
                <a:avLst/>
                <a:gdLst>
                  <a:gd name="T0" fmla="*/ 0 w 135"/>
                  <a:gd name="T1" fmla="*/ 0 h 136"/>
                  <a:gd name="T2" fmla="*/ 0 w 135"/>
                  <a:gd name="T3" fmla="*/ 0 h 136"/>
                  <a:gd name="T4" fmla="*/ 0 w 135"/>
                  <a:gd name="T5" fmla="*/ 0 h 136"/>
                  <a:gd name="T6" fmla="*/ 0 w 135"/>
                  <a:gd name="T7" fmla="*/ 0 h 136"/>
                  <a:gd name="T8" fmla="*/ 0 w 135"/>
                  <a:gd name="T9" fmla="*/ 0 h 136"/>
                  <a:gd name="T10" fmla="*/ 0 w 135"/>
                  <a:gd name="T11" fmla="*/ 0 h 136"/>
                  <a:gd name="T12" fmla="*/ 0 w 135"/>
                  <a:gd name="T13" fmla="*/ 0 h 136"/>
                  <a:gd name="T14" fmla="*/ 0 w 135"/>
                  <a:gd name="T15" fmla="*/ 0 h 136"/>
                  <a:gd name="T16" fmla="*/ 0 w 135"/>
                  <a:gd name="T17" fmla="*/ 0 h 136"/>
                  <a:gd name="T18" fmla="*/ 0 w 135"/>
                  <a:gd name="T19" fmla="*/ 0 h 136"/>
                  <a:gd name="T20" fmla="*/ 0 w 135"/>
                  <a:gd name="T21" fmla="*/ 0 h 136"/>
                  <a:gd name="T22" fmla="*/ 0 w 135"/>
                  <a:gd name="T23" fmla="*/ 0 h 136"/>
                  <a:gd name="T24" fmla="*/ 0 w 135"/>
                  <a:gd name="T25" fmla="*/ 0 h 136"/>
                  <a:gd name="T26" fmla="*/ 0 w 135"/>
                  <a:gd name="T27" fmla="*/ 0 h 136"/>
                  <a:gd name="T28" fmla="*/ 0 w 135"/>
                  <a:gd name="T29" fmla="*/ 0 h 136"/>
                  <a:gd name="T30" fmla="*/ 0 w 135"/>
                  <a:gd name="T31" fmla="*/ 0 h 136"/>
                  <a:gd name="T32" fmla="*/ 0 w 135"/>
                  <a:gd name="T33" fmla="*/ 0 h 136"/>
                  <a:gd name="T34" fmla="*/ 0 w 135"/>
                  <a:gd name="T35" fmla="*/ 0 h 136"/>
                  <a:gd name="T36" fmla="*/ 0 w 135"/>
                  <a:gd name="T37" fmla="*/ 0 h 136"/>
                  <a:gd name="T38" fmla="*/ 0 w 135"/>
                  <a:gd name="T39" fmla="*/ 0 h 136"/>
                  <a:gd name="T40" fmla="*/ 0 w 135"/>
                  <a:gd name="T41" fmla="*/ 0 h 136"/>
                  <a:gd name="T42" fmla="*/ 0 w 135"/>
                  <a:gd name="T43" fmla="*/ 0 h 136"/>
                  <a:gd name="T44" fmla="*/ 0 w 135"/>
                  <a:gd name="T45" fmla="*/ 0 h 136"/>
                  <a:gd name="T46" fmla="*/ 0 w 135"/>
                  <a:gd name="T47" fmla="*/ 0 h 136"/>
                  <a:gd name="T48" fmla="*/ 0 w 135"/>
                  <a:gd name="T49" fmla="*/ 0 h 136"/>
                  <a:gd name="T50" fmla="*/ 0 w 135"/>
                  <a:gd name="T51" fmla="*/ 0 h 136"/>
                  <a:gd name="T52" fmla="*/ 0 w 135"/>
                  <a:gd name="T53" fmla="*/ 0 h 136"/>
                  <a:gd name="T54" fmla="*/ 0 w 135"/>
                  <a:gd name="T55" fmla="*/ 0 h 136"/>
                  <a:gd name="T56" fmla="*/ 0 w 135"/>
                  <a:gd name="T57" fmla="*/ 0 h 136"/>
                  <a:gd name="T58" fmla="*/ 0 w 135"/>
                  <a:gd name="T59" fmla="*/ 0 h 136"/>
                  <a:gd name="T60" fmla="*/ 0 w 135"/>
                  <a:gd name="T61" fmla="*/ 0 h 136"/>
                  <a:gd name="T62" fmla="*/ 0 w 135"/>
                  <a:gd name="T63" fmla="*/ 0 h 136"/>
                  <a:gd name="T64" fmla="*/ 0 w 135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6"/>
                  <a:gd name="T101" fmla="*/ 135 w 135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6">
                    <a:moveTo>
                      <a:pt x="103" y="68"/>
                    </a:moveTo>
                    <a:lnTo>
                      <a:pt x="126" y="44"/>
                    </a:lnTo>
                    <a:lnTo>
                      <a:pt x="131" y="54"/>
                    </a:lnTo>
                    <a:lnTo>
                      <a:pt x="134" y="63"/>
                    </a:lnTo>
                    <a:lnTo>
                      <a:pt x="135" y="73"/>
                    </a:lnTo>
                    <a:lnTo>
                      <a:pt x="135" y="82"/>
                    </a:lnTo>
                    <a:lnTo>
                      <a:pt x="133" y="92"/>
                    </a:lnTo>
                    <a:lnTo>
                      <a:pt x="128" y="100"/>
                    </a:lnTo>
                    <a:lnTo>
                      <a:pt x="123" y="110"/>
                    </a:lnTo>
                    <a:lnTo>
                      <a:pt x="116" y="118"/>
                    </a:lnTo>
                    <a:lnTo>
                      <a:pt x="105" y="127"/>
                    </a:lnTo>
                    <a:lnTo>
                      <a:pt x="95" y="132"/>
                    </a:lnTo>
                    <a:lnTo>
                      <a:pt x="83" y="135"/>
                    </a:lnTo>
                    <a:lnTo>
                      <a:pt x="71" y="136"/>
                    </a:lnTo>
                    <a:lnTo>
                      <a:pt x="60" y="134"/>
                    </a:lnTo>
                    <a:lnTo>
                      <a:pt x="47" y="129"/>
                    </a:lnTo>
                    <a:lnTo>
                      <a:pt x="35" y="121"/>
                    </a:lnTo>
                    <a:lnTo>
                      <a:pt x="24" y="112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3"/>
                    </a:lnTo>
                    <a:lnTo>
                      <a:pt x="1" y="46"/>
                    </a:lnTo>
                    <a:lnTo>
                      <a:pt x="3" y="41"/>
                    </a:lnTo>
                    <a:lnTo>
                      <a:pt x="9" y="30"/>
                    </a:lnTo>
                    <a:lnTo>
                      <a:pt x="18" y="20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5" y="2"/>
                    </a:lnTo>
                    <a:lnTo>
                      <a:pt x="81" y="4"/>
                    </a:lnTo>
                    <a:lnTo>
                      <a:pt x="87" y="7"/>
                    </a:lnTo>
                    <a:lnTo>
                      <a:pt x="92" y="10"/>
                    </a:lnTo>
                    <a:lnTo>
                      <a:pt x="99" y="15"/>
                    </a:lnTo>
                    <a:lnTo>
                      <a:pt x="110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1" y="98"/>
                    </a:lnTo>
                    <a:lnTo>
                      <a:pt x="67" y="101"/>
                    </a:lnTo>
                    <a:lnTo>
                      <a:pt x="72" y="103"/>
                    </a:lnTo>
                    <a:lnTo>
                      <a:pt x="77" y="103"/>
                    </a:lnTo>
                    <a:lnTo>
                      <a:pt x="82" y="103"/>
                    </a:lnTo>
                    <a:lnTo>
                      <a:pt x="85" y="103"/>
                    </a:lnTo>
                    <a:lnTo>
                      <a:pt x="87" y="102"/>
                    </a:lnTo>
                    <a:lnTo>
                      <a:pt x="91" y="99"/>
                    </a:lnTo>
                    <a:lnTo>
                      <a:pt x="97" y="95"/>
                    </a:lnTo>
                    <a:lnTo>
                      <a:pt x="101" y="90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8"/>
                    </a:lnTo>
                    <a:close/>
                    <a:moveTo>
                      <a:pt x="40" y="77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1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8"/>
                    </a:lnTo>
                    <a:lnTo>
                      <a:pt x="30" y="57"/>
                    </a:lnTo>
                    <a:lnTo>
                      <a:pt x="31" y="62"/>
                    </a:lnTo>
                    <a:lnTo>
                      <a:pt x="33" y="66"/>
                    </a:lnTo>
                    <a:lnTo>
                      <a:pt x="35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09" name="Freeform 200"/>
              <p:cNvSpPr>
                <a:spLocks/>
              </p:cNvSpPr>
              <p:nvPr/>
            </p:nvSpPr>
            <p:spPr bwMode="auto">
              <a:xfrm>
                <a:off x="2450" y="4180"/>
                <a:ext cx="42" cy="4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0 h 171"/>
                  <a:gd name="T4" fmla="*/ 0 w 171"/>
                  <a:gd name="T5" fmla="*/ 0 h 171"/>
                  <a:gd name="T6" fmla="*/ 0 w 171"/>
                  <a:gd name="T7" fmla="*/ 0 h 171"/>
                  <a:gd name="T8" fmla="*/ 0 w 171"/>
                  <a:gd name="T9" fmla="*/ 0 h 171"/>
                  <a:gd name="T10" fmla="*/ 0 w 171"/>
                  <a:gd name="T11" fmla="*/ 0 h 171"/>
                  <a:gd name="T12" fmla="*/ 0 w 171"/>
                  <a:gd name="T13" fmla="*/ 0 h 171"/>
                  <a:gd name="T14" fmla="*/ 0 w 171"/>
                  <a:gd name="T15" fmla="*/ 0 h 171"/>
                  <a:gd name="T16" fmla="*/ 0 w 171"/>
                  <a:gd name="T17" fmla="*/ 0 h 171"/>
                  <a:gd name="T18" fmla="*/ 0 w 171"/>
                  <a:gd name="T19" fmla="*/ 0 h 171"/>
                  <a:gd name="T20" fmla="*/ 0 w 171"/>
                  <a:gd name="T21" fmla="*/ 0 h 1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1"/>
                  <a:gd name="T34" fmla="*/ 0 h 171"/>
                  <a:gd name="T35" fmla="*/ 171 w 171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1" h="171">
                    <a:moveTo>
                      <a:pt x="90" y="171"/>
                    </a:moveTo>
                    <a:lnTo>
                      <a:pt x="71" y="152"/>
                    </a:lnTo>
                    <a:lnTo>
                      <a:pt x="68" y="48"/>
                    </a:lnTo>
                    <a:lnTo>
                      <a:pt x="20" y="96"/>
                    </a:lnTo>
                    <a:lnTo>
                      <a:pt x="0" y="76"/>
                    </a:lnTo>
                    <a:lnTo>
                      <a:pt x="77" y="0"/>
                    </a:lnTo>
                    <a:lnTo>
                      <a:pt x="97" y="20"/>
                    </a:lnTo>
                    <a:lnTo>
                      <a:pt x="99" y="120"/>
                    </a:lnTo>
                    <a:lnTo>
                      <a:pt x="150" y="68"/>
                    </a:lnTo>
                    <a:lnTo>
                      <a:pt x="171" y="89"/>
                    </a:lnTo>
                    <a:lnTo>
                      <a:pt x="90" y="17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10" name="Freeform 201"/>
              <p:cNvSpPr>
                <a:spLocks/>
              </p:cNvSpPr>
              <p:nvPr/>
            </p:nvSpPr>
            <p:spPr bwMode="auto">
              <a:xfrm>
                <a:off x="2475" y="4153"/>
                <a:ext cx="43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4"/>
                  <a:gd name="T103" fmla="*/ 0 h 161"/>
                  <a:gd name="T104" fmla="*/ 174 w 174"/>
                  <a:gd name="T105" fmla="*/ 161 h 1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4" h="161">
                    <a:moveTo>
                      <a:pt x="83" y="0"/>
                    </a:moveTo>
                    <a:lnTo>
                      <a:pt x="174" y="92"/>
                    </a:lnTo>
                    <a:lnTo>
                      <a:pt x="150" y="116"/>
                    </a:lnTo>
                    <a:lnTo>
                      <a:pt x="140" y="106"/>
                    </a:lnTo>
                    <a:lnTo>
                      <a:pt x="140" y="117"/>
                    </a:lnTo>
                    <a:lnTo>
                      <a:pt x="139" y="123"/>
                    </a:lnTo>
                    <a:lnTo>
                      <a:pt x="137" y="125"/>
                    </a:lnTo>
                    <a:lnTo>
                      <a:pt x="136" y="127"/>
                    </a:lnTo>
                    <a:lnTo>
                      <a:pt x="131" y="137"/>
                    </a:lnTo>
                    <a:lnTo>
                      <a:pt x="124" y="146"/>
                    </a:lnTo>
                    <a:lnTo>
                      <a:pt x="116" y="153"/>
                    </a:lnTo>
                    <a:lnTo>
                      <a:pt x="109" y="157"/>
                    </a:lnTo>
                    <a:lnTo>
                      <a:pt x="102" y="161"/>
                    </a:lnTo>
                    <a:lnTo>
                      <a:pt x="94" y="161"/>
                    </a:lnTo>
                    <a:lnTo>
                      <a:pt x="86" y="160"/>
                    </a:lnTo>
                    <a:lnTo>
                      <a:pt x="78" y="156"/>
                    </a:lnTo>
                    <a:lnTo>
                      <a:pt x="71" y="152"/>
                    </a:lnTo>
                    <a:lnTo>
                      <a:pt x="63" y="145"/>
                    </a:lnTo>
                    <a:lnTo>
                      <a:pt x="0" y="83"/>
                    </a:lnTo>
                    <a:lnTo>
                      <a:pt x="25" y="57"/>
                    </a:lnTo>
                    <a:lnTo>
                      <a:pt x="80" y="113"/>
                    </a:lnTo>
                    <a:lnTo>
                      <a:pt x="89" y="120"/>
                    </a:lnTo>
                    <a:lnTo>
                      <a:pt x="97" y="124"/>
                    </a:lnTo>
                    <a:lnTo>
                      <a:pt x="101" y="124"/>
                    </a:lnTo>
                    <a:lnTo>
                      <a:pt x="105" y="123"/>
                    </a:lnTo>
                    <a:lnTo>
                      <a:pt x="109" y="120"/>
                    </a:lnTo>
                    <a:lnTo>
                      <a:pt x="112" y="117"/>
                    </a:lnTo>
                    <a:lnTo>
                      <a:pt x="118" y="108"/>
                    </a:lnTo>
                    <a:lnTo>
                      <a:pt x="122" y="98"/>
                    </a:lnTo>
                    <a:lnTo>
                      <a:pt x="121" y="93"/>
                    </a:lnTo>
                    <a:lnTo>
                      <a:pt x="118" y="89"/>
                    </a:lnTo>
                    <a:lnTo>
                      <a:pt x="112" y="79"/>
                    </a:lnTo>
                    <a:lnTo>
                      <a:pt x="57" y="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11" name="Freeform 202"/>
              <p:cNvSpPr>
                <a:spLocks noEditPoints="1"/>
              </p:cNvSpPr>
              <p:nvPr/>
            </p:nvSpPr>
            <p:spPr bwMode="auto">
              <a:xfrm>
                <a:off x="2507" y="4131"/>
                <a:ext cx="34" cy="33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0 h 136"/>
                  <a:gd name="T4" fmla="*/ 0 w 136"/>
                  <a:gd name="T5" fmla="*/ 0 h 136"/>
                  <a:gd name="T6" fmla="*/ 0 w 136"/>
                  <a:gd name="T7" fmla="*/ 0 h 136"/>
                  <a:gd name="T8" fmla="*/ 0 w 136"/>
                  <a:gd name="T9" fmla="*/ 0 h 136"/>
                  <a:gd name="T10" fmla="*/ 0 w 136"/>
                  <a:gd name="T11" fmla="*/ 0 h 136"/>
                  <a:gd name="T12" fmla="*/ 0 w 136"/>
                  <a:gd name="T13" fmla="*/ 0 h 136"/>
                  <a:gd name="T14" fmla="*/ 0 w 136"/>
                  <a:gd name="T15" fmla="*/ 0 h 136"/>
                  <a:gd name="T16" fmla="*/ 0 w 136"/>
                  <a:gd name="T17" fmla="*/ 0 h 136"/>
                  <a:gd name="T18" fmla="*/ 0 w 136"/>
                  <a:gd name="T19" fmla="*/ 0 h 136"/>
                  <a:gd name="T20" fmla="*/ 0 w 136"/>
                  <a:gd name="T21" fmla="*/ 0 h 136"/>
                  <a:gd name="T22" fmla="*/ 0 w 136"/>
                  <a:gd name="T23" fmla="*/ 0 h 136"/>
                  <a:gd name="T24" fmla="*/ 0 w 136"/>
                  <a:gd name="T25" fmla="*/ 0 h 136"/>
                  <a:gd name="T26" fmla="*/ 0 w 136"/>
                  <a:gd name="T27" fmla="*/ 0 h 136"/>
                  <a:gd name="T28" fmla="*/ 0 w 136"/>
                  <a:gd name="T29" fmla="*/ 0 h 136"/>
                  <a:gd name="T30" fmla="*/ 0 w 136"/>
                  <a:gd name="T31" fmla="*/ 0 h 136"/>
                  <a:gd name="T32" fmla="*/ 0 w 136"/>
                  <a:gd name="T33" fmla="*/ 0 h 136"/>
                  <a:gd name="T34" fmla="*/ 0 w 136"/>
                  <a:gd name="T35" fmla="*/ 0 h 136"/>
                  <a:gd name="T36" fmla="*/ 0 w 136"/>
                  <a:gd name="T37" fmla="*/ 0 h 136"/>
                  <a:gd name="T38" fmla="*/ 0 w 136"/>
                  <a:gd name="T39" fmla="*/ 0 h 136"/>
                  <a:gd name="T40" fmla="*/ 0 w 136"/>
                  <a:gd name="T41" fmla="*/ 0 h 136"/>
                  <a:gd name="T42" fmla="*/ 0 w 136"/>
                  <a:gd name="T43" fmla="*/ 0 h 136"/>
                  <a:gd name="T44" fmla="*/ 0 w 136"/>
                  <a:gd name="T45" fmla="*/ 0 h 136"/>
                  <a:gd name="T46" fmla="*/ 0 w 136"/>
                  <a:gd name="T47" fmla="*/ 0 h 136"/>
                  <a:gd name="T48" fmla="*/ 0 w 136"/>
                  <a:gd name="T49" fmla="*/ 0 h 136"/>
                  <a:gd name="T50" fmla="*/ 0 w 136"/>
                  <a:gd name="T51" fmla="*/ 0 h 136"/>
                  <a:gd name="T52" fmla="*/ 0 w 136"/>
                  <a:gd name="T53" fmla="*/ 0 h 136"/>
                  <a:gd name="T54" fmla="*/ 0 w 136"/>
                  <a:gd name="T55" fmla="*/ 0 h 136"/>
                  <a:gd name="T56" fmla="*/ 0 w 136"/>
                  <a:gd name="T57" fmla="*/ 0 h 136"/>
                  <a:gd name="T58" fmla="*/ 0 w 136"/>
                  <a:gd name="T59" fmla="*/ 0 h 136"/>
                  <a:gd name="T60" fmla="*/ 0 w 136"/>
                  <a:gd name="T61" fmla="*/ 0 h 136"/>
                  <a:gd name="T62" fmla="*/ 0 w 136"/>
                  <a:gd name="T63" fmla="*/ 0 h 136"/>
                  <a:gd name="T64" fmla="*/ 0 w 136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6"/>
                  <a:gd name="T100" fmla="*/ 0 h 136"/>
                  <a:gd name="T101" fmla="*/ 136 w 136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6" h="136">
                    <a:moveTo>
                      <a:pt x="103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3" y="109"/>
                    </a:lnTo>
                    <a:lnTo>
                      <a:pt x="116" y="118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3" y="134"/>
                    </a:lnTo>
                    <a:lnTo>
                      <a:pt x="72" y="136"/>
                    </a:lnTo>
                    <a:lnTo>
                      <a:pt x="60" y="133"/>
                    </a:lnTo>
                    <a:lnTo>
                      <a:pt x="47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4" y="100"/>
                    </a:lnTo>
                    <a:lnTo>
                      <a:pt x="6" y="88"/>
                    </a:lnTo>
                    <a:lnTo>
                      <a:pt x="2" y="75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3" y="42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2"/>
                    </a:lnTo>
                    <a:lnTo>
                      <a:pt x="68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4" y="83"/>
                    </a:lnTo>
                    <a:lnTo>
                      <a:pt x="106" y="75"/>
                    </a:lnTo>
                    <a:lnTo>
                      <a:pt x="103" y="69"/>
                    </a:lnTo>
                    <a:close/>
                    <a:moveTo>
                      <a:pt x="40" y="76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1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12" name="Freeform 203"/>
              <p:cNvSpPr>
                <a:spLocks/>
              </p:cNvSpPr>
              <p:nvPr/>
            </p:nvSpPr>
            <p:spPr bwMode="auto">
              <a:xfrm>
                <a:off x="252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9"/>
                  <a:gd name="T17" fmla="*/ 149 w 149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9">
                    <a:moveTo>
                      <a:pt x="124" y="149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149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13" name="Freeform 204"/>
              <p:cNvSpPr>
                <a:spLocks noEditPoints="1"/>
              </p:cNvSpPr>
              <p:nvPr/>
            </p:nvSpPr>
            <p:spPr bwMode="auto">
              <a:xfrm>
                <a:off x="2547" y="4089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49"/>
                  <a:gd name="T143" fmla="*/ 159 w 159"/>
                  <a:gd name="T144" fmla="*/ 149 h 14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49">
                    <a:moveTo>
                      <a:pt x="120" y="91"/>
                    </a:moveTo>
                    <a:lnTo>
                      <a:pt x="121" y="103"/>
                    </a:lnTo>
                    <a:lnTo>
                      <a:pt x="121" y="108"/>
                    </a:lnTo>
                    <a:lnTo>
                      <a:pt x="120" y="112"/>
                    </a:lnTo>
                    <a:lnTo>
                      <a:pt x="119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9" y="130"/>
                    </a:lnTo>
                    <a:lnTo>
                      <a:pt x="105" y="135"/>
                    </a:lnTo>
                    <a:lnTo>
                      <a:pt x="97" y="141"/>
                    </a:lnTo>
                    <a:lnTo>
                      <a:pt x="91" y="145"/>
                    </a:lnTo>
                    <a:lnTo>
                      <a:pt x="84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5" y="140"/>
                    </a:lnTo>
                    <a:lnTo>
                      <a:pt x="48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5" y="106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4" y="83"/>
                    </a:lnTo>
                    <a:lnTo>
                      <a:pt x="50" y="74"/>
                    </a:lnTo>
                    <a:lnTo>
                      <a:pt x="61" y="60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1" y="56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7" y="84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5"/>
                    </a:lnTo>
                    <a:lnTo>
                      <a:pt x="38" y="8"/>
                    </a:lnTo>
                    <a:lnTo>
                      <a:pt x="47" y="4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138" y="62"/>
                    </a:lnTo>
                    <a:lnTo>
                      <a:pt x="143" y="66"/>
                    </a:lnTo>
                    <a:lnTo>
                      <a:pt x="147" y="69"/>
                    </a:lnTo>
                    <a:lnTo>
                      <a:pt x="150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4" y="99"/>
                    </a:lnTo>
                    <a:lnTo>
                      <a:pt x="130" y="98"/>
                    </a:lnTo>
                    <a:lnTo>
                      <a:pt x="127" y="97"/>
                    </a:lnTo>
                    <a:lnTo>
                      <a:pt x="120" y="91"/>
                    </a:lnTo>
                    <a:close/>
                    <a:moveTo>
                      <a:pt x="86" y="58"/>
                    </a:moveTo>
                    <a:lnTo>
                      <a:pt x="82" y="67"/>
                    </a:lnTo>
                    <a:lnTo>
                      <a:pt x="80" y="72"/>
                    </a:lnTo>
                    <a:lnTo>
                      <a:pt x="77" y="75"/>
                    </a:lnTo>
                    <a:lnTo>
                      <a:pt x="70" y="85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0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8" y="113"/>
                    </a:lnTo>
                    <a:lnTo>
                      <a:pt x="94" y="108"/>
                    </a:lnTo>
                    <a:lnTo>
                      <a:pt x="98" y="103"/>
                    </a:lnTo>
                    <a:lnTo>
                      <a:pt x="102" y="98"/>
                    </a:lnTo>
                    <a:lnTo>
                      <a:pt x="104" y="87"/>
                    </a:lnTo>
                    <a:lnTo>
                      <a:pt x="104" y="82"/>
                    </a:lnTo>
                    <a:lnTo>
                      <a:pt x="102" y="77"/>
                    </a:lnTo>
                    <a:lnTo>
                      <a:pt x="98" y="72"/>
                    </a:lnTo>
                    <a:lnTo>
                      <a:pt x="94" y="66"/>
                    </a:lnTo>
                    <a:lnTo>
                      <a:pt x="86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6806" name="Freeform 205"/>
            <p:cNvSpPr>
              <a:spLocks noEditPoints="1"/>
            </p:cNvSpPr>
            <p:nvPr/>
          </p:nvSpPr>
          <p:spPr bwMode="auto">
            <a:xfrm>
              <a:off x="2589" y="4036"/>
              <a:ext cx="40" cy="41"/>
            </a:xfrm>
            <a:custGeom>
              <a:avLst/>
              <a:gdLst>
                <a:gd name="T0" fmla="*/ 0 w 159"/>
                <a:gd name="T1" fmla="*/ 0 h 163"/>
                <a:gd name="T2" fmla="*/ 0 w 159"/>
                <a:gd name="T3" fmla="*/ 0 h 163"/>
                <a:gd name="T4" fmla="*/ 0 w 159"/>
                <a:gd name="T5" fmla="*/ 0 h 163"/>
                <a:gd name="T6" fmla="*/ 0 w 159"/>
                <a:gd name="T7" fmla="*/ 0 h 163"/>
                <a:gd name="T8" fmla="*/ 0 w 159"/>
                <a:gd name="T9" fmla="*/ 0 h 163"/>
                <a:gd name="T10" fmla="*/ 0 w 159"/>
                <a:gd name="T11" fmla="*/ 0 h 163"/>
                <a:gd name="T12" fmla="*/ 0 w 159"/>
                <a:gd name="T13" fmla="*/ 0 h 163"/>
                <a:gd name="T14" fmla="*/ 0 w 159"/>
                <a:gd name="T15" fmla="*/ 0 h 163"/>
                <a:gd name="T16" fmla="*/ 0 w 159"/>
                <a:gd name="T17" fmla="*/ 0 h 163"/>
                <a:gd name="T18" fmla="*/ 0 w 159"/>
                <a:gd name="T19" fmla="*/ 0 h 163"/>
                <a:gd name="T20" fmla="*/ 0 w 159"/>
                <a:gd name="T21" fmla="*/ 0 h 163"/>
                <a:gd name="T22" fmla="*/ 0 w 159"/>
                <a:gd name="T23" fmla="*/ 0 h 163"/>
                <a:gd name="T24" fmla="*/ 0 w 159"/>
                <a:gd name="T25" fmla="*/ 0 h 163"/>
                <a:gd name="T26" fmla="*/ 0 w 159"/>
                <a:gd name="T27" fmla="*/ 0 h 163"/>
                <a:gd name="T28" fmla="*/ 0 w 159"/>
                <a:gd name="T29" fmla="*/ 0 h 163"/>
                <a:gd name="T30" fmla="*/ 0 w 159"/>
                <a:gd name="T31" fmla="*/ 0 h 163"/>
                <a:gd name="T32" fmla="*/ 0 w 159"/>
                <a:gd name="T33" fmla="*/ 0 h 163"/>
                <a:gd name="T34" fmla="*/ 0 w 159"/>
                <a:gd name="T35" fmla="*/ 0 h 163"/>
                <a:gd name="T36" fmla="*/ 0 w 159"/>
                <a:gd name="T37" fmla="*/ 0 h 163"/>
                <a:gd name="T38" fmla="*/ 0 w 159"/>
                <a:gd name="T39" fmla="*/ 0 h 163"/>
                <a:gd name="T40" fmla="*/ 0 w 159"/>
                <a:gd name="T41" fmla="*/ 0 h 163"/>
                <a:gd name="T42" fmla="*/ 0 w 159"/>
                <a:gd name="T43" fmla="*/ 0 h 163"/>
                <a:gd name="T44" fmla="*/ 0 w 159"/>
                <a:gd name="T45" fmla="*/ 0 h 163"/>
                <a:gd name="T46" fmla="*/ 0 w 159"/>
                <a:gd name="T47" fmla="*/ 0 h 163"/>
                <a:gd name="T48" fmla="*/ 0 w 159"/>
                <a:gd name="T49" fmla="*/ 0 h 163"/>
                <a:gd name="T50" fmla="*/ 0 w 159"/>
                <a:gd name="T51" fmla="*/ 0 h 163"/>
                <a:gd name="T52" fmla="*/ 0 w 159"/>
                <a:gd name="T53" fmla="*/ 0 h 163"/>
                <a:gd name="T54" fmla="*/ 0 w 159"/>
                <a:gd name="T55" fmla="*/ 0 h 163"/>
                <a:gd name="T56" fmla="*/ 0 w 159"/>
                <a:gd name="T57" fmla="*/ 0 h 163"/>
                <a:gd name="T58" fmla="*/ 0 w 159"/>
                <a:gd name="T59" fmla="*/ 0 h 163"/>
                <a:gd name="T60" fmla="*/ 0 w 159"/>
                <a:gd name="T61" fmla="*/ 0 h 163"/>
                <a:gd name="T62" fmla="*/ 0 w 159"/>
                <a:gd name="T63" fmla="*/ 0 h 163"/>
                <a:gd name="T64" fmla="*/ 0 w 159"/>
                <a:gd name="T65" fmla="*/ 0 h 163"/>
                <a:gd name="T66" fmla="*/ 0 w 159"/>
                <a:gd name="T67" fmla="*/ 0 h 163"/>
                <a:gd name="T68" fmla="*/ 0 w 159"/>
                <a:gd name="T69" fmla="*/ 0 h 163"/>
                <a:gd name="T70" fmla="*/ 0 w 159"/>
                <a:gd name="T71" fmla="*/ 0 h 163"/>
                <a:gd name="T72" fmla="*/ 0 w 159"/>
                <a:gd name="T73" fmla="*/ 0 h 163"/>
                <a:gd name="T74" fmla="*/ 0 w 159"/>
                <a:gd name="T75" fmla="*/ 0 h 163"/>
                <a:gd name="T76" fmla="*/ 0 w 159"/>
                <a:gd name="T77" fmla="*/ 0 h 163"/>
                <a:gd name="T78" fmla="*/ 0 w 159"/>
                <a:gd name="T79" fmla="*/ 0 h 163"/>
                <a:gd name="T80" fmla="*/ 0 w 159"/>
                <a:gd name="T81" fmla="*/ 0 h 163"/>
                <a:gd name="T82" fmla="*/ 0 w 159"/>
                <a:gd name="T83" fmla="*/ 0 h 163"/>
                <a:gd name="T84" fmla="*/ 0 w 159"/>
                <a:gd name="T85" fmla="*/ 0 h 163"/>
                <a:gd name="T86" fmla="*/ 0 w 159"/>
                <a:gd name="T87" fmla="*/ 0 h 1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3"/>
                <a:gd name="T134" fmla="*/ 159 w 159"/>
                <a:gd name="T135" fmla="*/ 163 h 1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3">
                  <a:moveTo>
                    <a:pt x="80" y="41"/>
                  </a:moveTo>
                  <a:lnTo>
                    <a:pt x="69" y="33"/>
                  </a:lnTo>
                  <a:lnTo>
                    <a:pt x="58" y="30"/>
                  </a:lnTo>
                  <a:lnTo>
                    <a:pt x="48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31" y="57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8" y="82"/>
                  </a:lnTo>
                  <a:lnTo>
                    <a:pt x="53" y="85"/>
                  </a:lnTo>
                  <a:lnTo>
                    <a:pt x="63" y="88"/>
                  </a:lnTo>
                  <a:lnTo>
                    <a:pt x="73" y="87"/>
                  </a:lnTo>
                  <a:lnTo>
                    <a:pt x="78" y="84"/>
                  </a:lnTo>
                  <a:lnTo>
                    <a:pt x="82" y="81"/>
                  </a:lnTo>
                  <a:lnTo>
                    <a:pt x="89" y="71"/>
                  </a:lnTo>
                  <a:lnTo>
                    <a:pt x="91" y="62"/>
                  </a:lnTo>
                  <a:lnTo>
                    <a:pt x="90" y="57"/>
                  </a:lnTo>
                  <a:lnTo>
                    <a:pt x="88" y="51"/>
                  </a:lnTo>
                  <a:lnTo>
                    <a:pt x="84" y="46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1" y="81"/>
                  </a:lnTo>
                  <a:lnTo>
                    <a:pt x="109" y="89"/>
                  </a:lnTo>
                  <a:lnTo>
                    <a:pt x="103" y="97"/>
                  </a:lnTo>
                  <a:lnTo>
                    <a:pt x="97" y="104"/>
                  </a:lnTo>
                  <a:lnTo>
                    <a:pt x="89" y="112"/>
                  </a:lnTo>
                  <a:lnTo>
                    <a:pt x="78" y="117"/>
                  </a:lnTo>
                  <a:lnTo>
                    <a:pt x="69" y="121"/>
                  </a:lnTo>
                  <a:lnTo>
                    <a:pt x="58" y="122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38" y="117"/>
                  </a:lnTo>
                  <a:lnTo>
                    <a:pt x="29" y="112"/>
                  </a:lnTo>
                  <a:lnTo>
                    <a:pt x="19" y="104"/>
                  </a:lnTo>
                  <a:lnTo>
                    <a:pt x="11" y="94"/>
                  </a:lnTo>
                  <a:lnTo>
                    <a:pt x="4" y="83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1" y="28"/>
                  </a:lnTo>
                  <a:lnTo>
                    <a:pt x="19" y="19"/>
                  </a:lnTo>
                  <a:lnTo>
                    <a:pt x="30" y="9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9" y="21"/>
                  </a:lnTo>
                  <a:lnTo>
                    <a:pt x="124" y="33"/>
                  </a:lnTo>
                  <a:lnTo>
                    <a:pt x="138" y="49"/>
                  </a:lnTo>
                  <a:lnTo>
                    <a:pt x="149" y="64"/>
                  </a:lnTo>
                  <a:lnTo>
                    <a:pt x="156" y="80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5"/>
                  </a:lnTo>
                  <a:lnTo>
                    <a:pt x="157" y="121"/>
                  </a:lnTo>
                  <a:lnTo>
                    <a:pt x="151" y="134"/>
                  </a:lnTo>
                  <a:lnTo>
                    <a:pt x="140" y="145"/>
                  </a:lnTo>
                  <a:lnTo>
                    <a:pt x="133" y="153"/>
                  </a:lnTo>
                  <a:lnTo>
                    <a:pt x="125" y="158"/>
                  </a:lnTo>
                  <a:lnTo>
                    <a:pt x="115" y="161"/>
                  </a:lnTo>
                  <a:lnTo>
                    <a:pt x="107" y="163"/>
                  </a:lnTo>
                  <a:lnTo>
                    <a:pt x="98" y="163"/>
                  </a:lnTo>
                  <a:lnTo>
                    <a:pt x="90" y="161"/>
                  </a:lnTo>
                  <a:lnTo>
                    <a:pt x="81" y="157"/>
                  </a:lnTo>
                  <a:lnTo>
                    <a:pt x="74" y="151"/>
                  </a:lnTo>
                  <a:lnTo>
                    <a:pt x="98" y="126"/>
                  </a:lnTo>
                  <a:lnTo>
                    <a:pt x="105" y="131"/>
                  </a:lnTo>
                  <a:lnTo>
                    <a:pt x="111" y="131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25" y="123"/>
                  </a:lnTo>
                  <a:lnTo>
                    <a:pt x="130" y="114"/>
                  </a:lnTo>
                  <a:lnTo>
                    <a:pt x="130" y="102"/>
                  </a:lnTo>
                  <a:lnTo>
                    <a:pt x="128" y="96"/>
                  </a:lnTo>
                  <a:lnTo>
                    <a:pt x="125" y="88"/>
                  </a:lnTo>
                  <a:lnTo>
                    <a:pt x="119" y="81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07" name="Freeform 206"/>
            <p:cNvSpPr>
              <a:spLocks noEditPoints="1"/>
            </p:cNvSpPr>
            <p:nvPr/>
          </p:nvSpPr>
          <p:spPr bwMode="auto">
            <a:xfrm>
              <a:off x="2617" y="4008"/>
              <a:ext cx="40" cy="41"/>
            </a:xfrm>
            <a:custGeom>
              <a:avLst/>
              <a:gdLst>
                <a:gd name="T0" fmla="*/ 0 w 160"/>
                <a:gd name="T1" fmla="*/ 0 h 163"/>
                <a:gd name="T2" fmla="*/ 0 w 160"/>
                <a:gd name="T3" fmla="*/ 0 h 163"/>
                <a:gd name="T4" fmla="*/ 0 w 160"/>
                <a:gd name="T5" fmla="*/ 0 h 163"/>
                <a:gd name="T6" fmla="*/ 0 w 160"/>
                <a:gd name="T7" fmla="*/ 0 h 163"/>
                <a:gd name="T8" fmla="*/ 0 w 160"/>
                <a:gd name="T9" fmla="*/ 0 h 163"/>
                <a:gd name="T10" fmla="*/ 0 w 160"/>
                <a:gd name="T11" fmla="*/ 0 h 163"/>
                <a:gd name="T12" fmla="*/ 0 w 160"/>
                <a:gd name="T13" fmla="*/ 0 h 163"/>
                <a:gd name="T14" fmla="*/ 0 w 160"/>
                <a:gd name="T15" fmla="*/ 0 h 163"/>
                <a:gd name="T16" fmla="*/ 0 w 160"/>
                <a:gd name="T17" fmla="*/ 0 h 163"/>
                <a:gd name="T18" fmla="*/ 0 w 160"/>
                <a:gd name="T19" fmla="*/ 0 h 163"/>
                <a:gd name="T20" fmla="*/ 0 w 160"/>
                <a:gd name="T21" fmla="*/ 0 h 163"/>
                <a:gd name="T22" fmla="*/ 0 w 160"/>
                <a:gd name="T23" fmla="*/ 0 h 163"/>
                <a:gd name="T24" fmla="*/ 0 w 160"/>
                <a:gd name="T25" fmla="*/ 0 h 163"/>
                <a:gd name="T26" fmla="*/ 0 w 160"/>
                <a:gd name="T27" fmla="*/ 0 h 163"/>
                <a:gd name="T28" fmla="*/ 0 w 160"/>
                <a:gd name="T29" fmla="*/ 0 h 163"/>
                <a:gd name="T30" fmla="*/ 0 w 160"/>
                <a:gd name="T31" fmla="*/ 0 h 163"/>
                <a:gd name="T32" fmla="*/ 0 w 160"/>
                <a:gd name="T33" fmla="*/ 0 h 163"/>
                <a:gd name="T34" fmla="*/ 0 w 160"/>
                <a:gd name="T35" fmla="*/ 0 h 163"/>
                <a:gd name="T36" fmla="*/ 0 w 160"/>
                <a:gd name="T37" fmla="*/ 0 h 163"/>
                <a:gd name="T38" fmla="*/ 0 w 160"/>
                <a:gd name="T39" fmla="*/ 0 h 163"/>
                <a:gd name="T40" fmla="*/ 0 w 160"/>
                <a:gd name="T41" fmla="*/ 0 h 163"/>
                <a:gd name="T42" fmla="*/ 0 w 160"/>
                <a:gd name="T43" fmla="*/ 0 h 163"/>
                <a:gd name="T44" fmla="*/ 0 w 160"/>
                <a:gd name="T45" fmla="*/ 0 h 163"/>
                <a:gd name="T46" fmla="*/ 0 w 160"/>
                <a:gd name="T47" fmla="*/ 0 h 163"/>
                <a:gd name="T48" fmla="*/ 0 w 160"/>
                <a:gd name="T49" fmla="*/ 0 h 163"/>
                <a:gd name="T50" fmla="*/ 0 w 160"/>
                <a:gd name="T51" fmla="*/ 0 h 163"/>
                <a:gd name="T52" fmla="*/ 0 w 160"/>
                <a:gd name="T53" fmla="*/ 0 h 163"/>
                <a:gd name="T54" fmla="*/ 0 w 160"/>
                <a:gd name="T55" fmla="*/ 0 h 163"/>
                <a:gd name="T56" fmla="*/ 0 w 160"/>
                <a:gd name="T57" fmla="*/ 0 h 163"/>
                <a:gd name="T58" fmla="*/ 0 w 160"/>
                <a:gd name="T59" fmla="*/ 0 h 163"/>
                <a:gd name="T60" fmla="*/ 0 w 160"/>
                <a:gd name="T61" fmla="*/ 0 h 163"/>
                <a:gd name="T62" fmla="*/ 0 w 160"/>
                <a:gd name="T63" fmla="*/ 0 h 163"/>
                <a:gd name="T64" fmla="*/ 0 w 160"/>
                <a:gd name="T65" fmla="*/ 0 h 163"/>
                <a:gd name="T66" fmla="*/ 0 w 160"/>
                <a:gd name="T67" fmla="*/ 0 h 163"/>
                <a:gd name="T68" fmla="*/ 0 w 160"/>
                <a:gd name="T69" fmla="*/ 0 h 163"/>
                <a:gd name="T70" fmla="*/ 0 w 160"/>
                <a:gd name="T71" fmla="*/ 0 h 163"/>
                <a:gd name="T72" fmla="*/ 0 w 160"/>
                <a:gd name="T73" fmla="*/ 0 h 163"/>
                <a:gd name="T74" fmla="*/ 0 w 160"/>
                <a:gd name="T75" fmla="*/ 0 h 163"/>
                <a:gd name="T76" fmla="*/ 0 w 160"/>
                <a:gd name="T77" fmla="*/ 0 h 163"/>
                <a:gd name="T78" fmla="*/ 0 w 160"/>
                <a:gd name="T79" fmla="*/ 0 h 163"/>
                <a:gd name="T80" fmla="*/ 0 w 160"/>
                <a:gd name="T81" fmla="*/ 0 h 163"/>
                <a:gd name="T82" fmla="*/ 0 w 160"/>
                <a:gd name="T83" fmla="*/ 0 h 163"/>
                <a:gd name="T84" fmla="*/ 0 w 160"/>
                <a:gd name="T85" fmla="*/ 0 h 163"/>
                <a:gd name="T86" fmla="*/ 0 w 160"/>
                <a:gd name="T87" fmla="*/ 0 h 163"/>
                <a:gd name="T88" fmla="*/ 0 w 160"/>
                <a:gd name="T89" fmla="*/ 0 h 163"/>
                <a:gd name="T90" fmla="*/ 0 w 160"/>
                <a:gd name="T91" fmla="*/ 0 h 163"/>
                <a:gd name="T92" fmla="*/ 0 w 160"/>
                <a:gd name="T93" fmla="*/ 0 h 163"/>
                <a:gd name="T94" fmla="*/ 0 w 160"/>
                <a:gd name="T95" fmla="*/ 0 h 163"/>
                <a:gd name="T96" fmla="*/ 0 w 160"/>
                <a:gd name="T97" fmla="*/ 0 h 1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0"/>
                <a:gd name="T148" fmla="*/ 0 h 163"/>
                <a:gd name="T149" fmla="*/ 160 w 160"/>
                <a:gd name="T150" fmla="*/ 163 h 1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0" h="163">
                  <a:moveTo>
                    <a:pt x="80" y="121"/>
                  </a:moveTo>
                  <a:lnTo>
                    <a:pt x="85" y="127"/>
                  </a:lnTo>
                  <a:lnTo>
                    <a:pt x="92" y="130"/>
                  </a:lnTo>
                  <a:lnTo>
                    <a:pt x="102" y="133"/>
                  </a:lnTo>
                  <a:lnTo>
                    <a:pt x="108" y="133"/>
                  </a:lnTo>
                  <a:lnTo>
                    <a:pt x="113" y="131"/>
                  </a:lnTo>
                  <a:lnTo>
                    <a:pt x="117" y="129"/>
                  </a:lnTo>
                  <a:lnTo>
                    <a:pt x="122" y="124"/>
                  </a:lnTo>
                  <a:lnTo>
                    <a:pt x="125" y="120"/>
                  </a:lnTo>
                  <a:lnTo>
                    <a:pt x="128" y="116"/>
                  </a:lnTo>
                  <a:lnTo>
                    <a:pt x="130" y="105"/>
                  </a:lnTo>
                  <a:lnTo>
                    <a:pt x="128" y="100"/>
                  </a:lnTo>
                  <a:lnTo>
                    <a:pt x="125" y="95"/>
                  </a:lnTo>
                  <a:lnTo>
                    <a:pt x="122" y="90"/>
                  </a:lnTo>
                  <a:lnTo>
                    <a:pt x="117" y="84"/>
                  </a:lnTo>
                  <a:lnTo>
                    <a:pt x="108" y="77"/>
                  </a:lnTo>
                  <a:lnTo>
                    <a:pt x="97" y="74"/>
                  </a:lnTo>
                  <a:lnTo>
                    <a:pt x="92" y="75"/>
                  </a:lnTo>
                  <a:lnTo>
                    <a:pt x="86" y="76"/>
                  </a:lnTo>
                  <a:lnTo>
                    <a:pt x="82" y="78"/>
                  </a:lnTo>
                  <a:lnTo>
                    <a:pt x="78" y="82"/>
                  </a:lnTo>
                  <a:lnTo>
                    <a:pt x="72" y="91"/>
                  </a:lnTo>
                  <a:lnTo>
                    <a:pt x="70" y="101"/>
                  </a:lnTo>
                  <a:lnTo>
                    <a:pt x="71" y="106"/>
                  </a:lnTo>
                  <a:lnTo>
                    <a:pt x="73" y="112"/>
                  </a:lnTo>
                  <a:lnTo>
                    <a:pt x="76" y="117"/>
                  </a:lnTo>
                  <a:lnTo>
                    <a:pt x="80" y="121"/>
                  </a:lnTo>
                  <a:close/>
                  <a:moveTo>
                    <a:pt x="48" y="90"/>
                  </a:moveTo>
                  <a:lnTo>
                    <a:pt x="48" y="85"/>
                  </a:lnTo>
                  <a:lnTo>
                    <a:pt x="48" y="81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2" y="74"/>
                  </a:lnTo>
                  <a:lnTo>
                    <a:pt x="56" y="65"/>
                  </a:lnTo>
                  <a:lnTo>
                    <a:pt x="62" y="58"/>
                  </a:lnTo>
                  <a:lnTo>
                    <a:pt x="72" y="52"/>
                  </a:lnTo>
                  <a:lnTo>
                    <a:pt x="81" y="45"/>
                  </a:lnTo>
                  <a:lnTo>
                    <a:pt x="91" y="42"/>
                  </a:lnTo>
                  <a:lnTo>
                    <a:pt x="101" y="41"/>
                  </a:lnTo>
                  <a:lnTo>
                    <a:pt x="112" y="43"/>
                  </a:lnTo>
                  <a:lnTo>
                    <a:pt x="122" y="46"/>
                  </a:lnTo>
                  <a:lnTo>
                    <a:pt x="127" y="48"/>
                  </a:lnTo>
                  <a:lnTo>
                    <a:pt x="132" y="52"/>
                  </a:lnTo>
                  <a:lnTo>
                    <a:pt x="141" y="59"/>
                  </a:lnTo>
                  <a:lnTo>
                    <a:pt x="150" y="70"/>
                  </a:lnTo>
                  <a:lnTo>
                    <a:pt x="155" y="80"/>
                  </a:lnTo>
                  <a:lnTo>
                    <a:pt x="159" y="91"/>
                  </a:lnTo>
                  <a:lnTo>
                    <a:pt x="160" y="101"/>
                  </a:lnTo>
                  <a:lnTo>
                    <a:pt x="159" y="113"/>
                  </a:lnTo>
                  <a:lnTo>
                    <a:pt x="155" y="123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1" y="132"/>
                  </a:lnTo>
                  <a:lnTo>
                    <a:pt x="150" y="134"/>
                  </a:lnTo>
                  <a:lnTo>
                    <a:pt x="141" y="144"/>
                  </a:lnTo>
                  <a:lnTo>
                    <a:pt x="130" y="154"/>
                  </a:lnTo>
                  <a:lnTo>
                    <a:pt x="118" y="160"/>
                  </a:lnTo>
                  <a:lnTo>
                    <a:pt x="105" y="162"/>
                  </a:lnTo>
                  <a:lnTo>
                    <a:pt x="99" y="163"/>
                  </a:lnTo>
                  <a:lnTo>
                    <a:pt x="93" y="162"/>
                  </a:lnTo>
                  <a:lnTo>
                    <a:pt x="86" y="161"/>
                  </a:lnTo>
                  <a:lnTo>
                    <a:pt x="79" y="159"/>
                  </a:lnTo>
                  <a:lnTo>
                    <a:pt x="65" y="152"/>
                  </a:lnTo>
                  <a:lnTo>
                    <a:pt x="52" y="142"/>
                  </a:lnTo>
                  <a:lnTo>
                    <a:pt x="37" y="130"/>
                  </a:lnTo>
                  <a:lnTo>
                    <a:pt x="23" y="114"/>
                  </a:lnTo>
                  <a:lnTo>
                    <a:pt x="12" y="98"/>
                  </a:lnTo>
                  <a:lnTo>
                    <a:pt x="5" y="83"/>
                  </a:lnTo>
                  <a:lnTo>
                    <a:pt x="1" y="68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2"/>
                  </a:lnTo>
                  <a:lnTo>
                    <a:pt x="9" y="29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7" y="12"/>
                  </a:lnTo>
                  <a:lnTo>
                    <a:pt x="62" y="37"/>
                  </a:lnTo>
                  <a:lnTo>
                    <a:pt x="56" y="33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4"/>
                  </a:lnTo>
                  <a:lnTo>
                    <a:pt x="36" y="39"/>
                  </a:lnTo>
                  <a:lnTo>
                    <a:pt x="32" y="44"/>
                  </a:lnTo>
                  <a:lnTo>
                    <a:pt x="29" y="49"/>
                  </a:lnTo>
                  <a:lnTo>
                    <a:pt x="29" y="55"/>
                  </a:lnTo>
                  <a:lnTo>
                    <a:pt x="29" y="60"/>
                  </a:lnTo>
                  <a:lnTo>
                    <a:pt x="32" y="67"/>
                  </a:lnTo>
                  <a:lnTo>
                    <a:pt x="36" y="75"/>
                  </a:lnTo>
                  <a:lnTo>
                    <a:pt x="41" y="82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08" name="Freeform 207"/>
            <p:cNvSpPr>
              <a:spLocks/>
            </p:cNvSpPr>
            <p:nvPr/>
          </p:nvSpPr>
          <p:spPr bwMode="auto">
            <a:xfrm>
              <a:off x="2846" y="4147"/>
              <a:ext cx="37" cy="37"/>
            </a:xfrm>
            <a:custGeom>
              <a:avLst/>
              <a:gdLst>
                <a:gd name="T0" fmla="*/ 0 w 150"/>
                <a:gd name="T1" fmla="*/ 0 h 150"/>
                <a:gd name="T2" fmla="*/ 0 w 150"/>
                <a:gd name="T3" fmla="*/ 0 h 150"/>
                <a:gd name="T4" fmla="*/ 0 w 150"/>
                <a:gd name="T5" fmla="*/ 0 h 150"/>
                <a:gd name="T6" fmla="*/ 0 w 150"/>
                <a:gd name="T7" fmla="*/ 0 h 150"/>
                <a:gd name="T8" fmla="*/ 0 w 150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50"/>
                <a:gd name="T17" fmla="*/ 150 w 1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50">
                  <a:moveTo>
                    <a:pt x="124" y="150"/>
                  </a:moveTo>
                  <a:lnTo>
                    <a:pt x="0" y="26"/>
                  </a:lnTo>
                  <a:lnTo>
                    <a:pt x="25" y="0"/>
                  </a:lnTo>
                  <a:lnTo>
                    <a:pt x="150" y="12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09" name="Freeform 208"/>
            <p:cNvSpPr>
              <a:spLocks/>
            </p:cNvSpPr>
            <p:nvPr/>
          </p:nvSpPr>
          <p:spPr bwMode="auto">
            <a:xfrm>
              <a:off x="2868" y="4133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2" y="147"/>
                  </a:moveTo>
                  <a:lnTo>
                    <a:pt x="0" y="56"/>
                  </a:lnTo>
                  <a:lnTo>
                    <a:pt x="23" y="33"/>
                  </a:lnTo>
                  <a:lnTo>
                    <a:pt x="39" y="49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3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76" y="25"/>
                  </a:lnTo>
                  <a:lnTo>
                    <a:pt x="68" y="33"/>
                  </a:lnTo>
                  <a:lnTo>
                    <a:pt x="64" y="38"/>
                  </a:lnTo>
                  <a:lnTo>
                    <a:pt x="60" y="43"/>
                  </a:lnTo>
                  <a:lnTo>
                    <a:pt x="58" y="49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4" y="69"/>
                  </a:lnTo>
                  <a:lnTo>
                    <a:pt x="69" y="74"/>
                  </a:lnTo>
                  <a:lnTo>
                    <a:pt x="117" y="122"/>
                  </a:lnTo>
                  <a:lnTo>
                    <a:pt x="92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0" name="Freeform 209"/>
            <p:cNvSpPr>
              <a:spLocks noEditPoints="1"/>
            </p:cNvSpPr>
            <p:nvPr/>
          </p:nvSpPr>
          <p:spPr bwMode="auto">
            <a:xfrm>
              <a:off x="2889" y="4113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w 159"/>
                <a:gd name="T89" fmla="*/ 0 h 148"/>
                <a:gd name="T90" fmla="*/ 0 w 159"/>
                <a:gd name="T91" fmla="*/ 0 h 148"/>
                <a:gd name="T92" fmla="*/ 0 w 159"/>
                <a:gd name="T93" fmla="*/ 0 h 1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9"/>
                <a:gd name="T142" fmla="*/ 0 h 148"/>
                <a:gd name="T143" fmla="*/ 159 w 159"/>
                <a:gd name="T144" fmla="*/ 148 h 1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9" h="148">
                  <a:moveTo>
                    <a:pt x="120" y="91"/>
                  </a:moveTo>
                  <a:lnTo>
                    <a:pt x="121" y="102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19"/>
                  </a:lnTo>
                  <a:lnTo>
                    <a:pt x="113" y="124"/>
                  </a:lnTo>
                  <a:lnTo>
                    <a:pt x="109" y="130"/>
                  </a:lnTo>
                  <a:lnTo>
                    <a:pt x="104" y="135"/>
                  </a:lnTo>
                  <a:lnTo>
                    <a:pt x="98" y="140"/>
                  </a:lnTo>
                  <a:lnTo>
                    <a:pt x="91" y="144"/>
                  </a:lnTo>
                  <a:lnTo>
                    <a:pt x="84" y="146"/>
                  </a:lnTo>
                  <a:lnTo>
                    <a:pt x="77" y="148"/>
                  </a:lnTo>
                  <a:lnTo>
                    <a:pt x="69" y="146"/>
                  </a:lnTo>
                  <a:lnTo>
                    <a:pt x="62" y="143"/>
                  </a:lnTo>
                  <a:lnTo>
                    <a:pt x="56" y="140"/>
                  </a:lnTo>
                  <a:lnTo>
                    <a:pt x="48" y="134"/>
                  </a:lnTo>
                  <a:lnTo>
                    <a:pt x="42" y="126"/>
                  </a:lnTo>
                  <a:lnTo>
                    <a:pt x="38" y="120"/>
                  </a:lnTo>
                  <a:lnTo>
                    <a:pt x="36" y="113"/>
                  </a:lnTo>
                  <a:lnTo>
                    <a:pt x="36" y="105"/>
                  </a:lnTo>
                  <a:lnTo>
                    <a:pt x="37" y="98"/>
                  </a:lnTo>
                  <a:lnTo>
                    <a:pt x="40" y="91"/>
                  </a:lnTo>
                  <a:lnTo>
                    <a:pt x="44" y="82"/>
                  </a:lnTo>
                  <a:lnTo>
                    <a:pt x="50" y="74"/>
                  </a:lnTo>
                  <a:lnTo>
                    <a:pt x="60" y="60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40"/>
                  </a:lnTo>
                  <a:lnTo>
                    <a:pt x="65" y="37"/>
                  </a:lnTo>
                  <a:lnTo>
                    <a:pt x="60" y="33"/>
                  </a:lnTo>
                  <a:lnTo>
                    <a:pt x="54" y="33"/>
                  </a:lnTo>
                  <a:lnTo>
                    <a:pt x="47" y="35"/>
                  </a:lnTo>
                  <a:lnTo>
                    <a:pt x="40" y="41"/>
                  </a:lnTo>
                  <a:lnTo>
                    <a:pt x="34" y="48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7" y="69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6" y="41"/>
                  </a:lnTo>
                  <a:lnTo>
                    <a:pt x="11" y="33"/>
                  </a:lnTo>
                  <a:lnTo>
                    <a:pt x="20" y="23"/>
                  </a:lnTo>
                  <a:lnTo>
                    <a:pt x="29" y="15"/>
                  </a:lnTo>
                  <a:lnTo>
                    <a:pt x="38" y="8"/>
                  </a:lnTo>
                  <a:lnTo>
                    <a:pt x="47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138" y="62"/>
                  </a:lnTo>
                  <a:lnTo>
                    <a:pt x="146" y="69"/>
                  </a:lnTo>
                  <a:lnTo>
                    <a:pt x="151" y="71"/>
                  </a:lnTo>
                  <a:lnTo>
                    <a:pt x="156" y="69"/>
                  </a:lnTo>
                  <a:lnTo>
                    <a:pt x="159" y="74"/>
                  </a:lnTo>
                  <a:lnTo>
                    <a:pt x="134" y="99"/>
                  </a:lnTo>
                  <a:lnTo>
                    <a:pt x="131" y="98"/>
                  </a:lnTo>
                  <a:lnTo>
                    <a:pt x="126" y="96"/>
                  </a:lnTo>
                  <a:lnTo>
                    <a:pt x="120" y="91"/>
                  </a:lnTo>
                  <a:close/>
                  <a:moveTo>
                    <a:pt x="86" y="57"/>
                  </a:moveTo>
                  <a:lnTo>
                    <a:pt x="82" y="66"/>
                  </a:lnTo>
                  <a:lnTo>
                    <a:pt x="80" y="71"/>
                  </a:lnTo>
                  <a:lnTo>
                    <a:pt x="78" y="74"/>
                  </a:lnTo>
                  <a:lnTo>
                    <a:pt x="70" y="85"/>
                  </a:lnTo>
                  <a:lnTo>
                    <a:pt x="67" y="93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4"/>
                  </a:lnTo>
                  <a:lnTo>
                    <a:pt x="68" y="106"/>
                  </a:lnTo>
                  <a:lnTo>
                    <a:pt x="72" y="110"/>
                  </a:lnTo>
                  <a:lnTo>
                    <a:pt x="77" y="113"/>
                  </a:lnTo>
                  <a:lnTo>
                    <a:pt x="82" y="114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98" y="103"/>
                  </a:lnTo>
                  <a:lnTo>
                    <a:pt x="101" y="98"/>
                  </a:lnTo>
                  <a:lnTo>
                    <a:pt x="104" y="87"/>
                  </a:lnTo>
                  <a:lnTo>
                    <a:pt x="103" y="81"/>
                  </a:lnTo>
                  <a:lnTo>
                    <a:pt x="102" y="76"/>
                  </a:lnTo>
                  <a:lnTo>
                    <a:pt x="99" y="71"/>
                  </a:lnTo>
                  <a:lnTo>
                    <a:pt x="95" y="66"/>
                  </a:lnTo>
                  <a:lnTo>
                    <a:pt x="86" y="5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1" name="Freeform 210"/>
            <p:cNvSpPr>
              <a:spLocks/>
            </p:cNvSpPr>
            <p:nvPr/>
          </p:nvSpPr>
          <p:spPr bwMode="auto">
            <a:xfrm>
              <a:off x="2912" y="4086"/>
              <a:ext cx="43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w 174"/>
                <a:gd name="T73" fmla="*/ 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160"/>
                <a:gd name="T113" fmla="*/ 174 w 174"/>
                <a:gd name="T114" fmla="*/ 160 h 1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160">
                  <a:moveTo>
                    <a:pt x="91" y="160"/>
                  </a:moveTo>
                  <a:lnTo>
                    <a:pt x="0" y="69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2" y="23"/>
                  </a:lnTo>
                  <a:lnTo>
                    <a:pt x="45" y="18"/>
                  </a:lnTo>
                  <a:lnTo>
                    <a:pt x="49" y="14"/>
                  </a:lnTo>
                  <a:lnTo>
                    <a:pt x="58" y="7"/>
                  </a:lnTo>
                  <a:lnTo>
                    <a:pt x="65" y="3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1" y="16"/>
                  </a:lnTo>
                  <a:lnTo>
                    <a:pt x="174" y="78"/>
                  </a:lnTo>
                  <a:lnTo>
                    <a:pt x="149" y="102"/>
                  </a:lnTo>
                  <a:lnTo>
                    <a:pt x="93" y="48"/>
                  </a:lnTo>
                  <a:lnTo>
                    <a:pt x="85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2" y="43"/>
                  </a:lnTo>
                  <a:lnTo>
                    <a:pt x="55" y="53"/>
                  </a:lnTo>
                  <a:lnTo>
                    <a:pt x="53" y="57"/>
                  </a:lnTo>
                  <a:lnTo>
                    <a:pt x="53" y="62"/>
                  </a:lnTo>
                  <a:lnTo>
                    <a:pt x="53" y="68"/>
                  </a:lnTo>
                  <a:lnTo>
                    <a:pt x="55" y="72"/>
                  </a:lnTo>
                  <a:lnTo>
                    <a:pt x="59" y="77"/>
                  </a:lnTo>
                  <a:lnTo>
                    <a:pt x="62" y="81"/>
                  </a:lnTo>
                  <a:lnTo>
                    <a:pt x="117" y="135"/>
                  </a:lnTo>
                  <a:lnTo>
                    <a:pt x="91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2" name="Freeform 211"/>
            <p:cNvSpPr>
              <a:spLocks noEditPoints="1"/>
            </p:cNvSpPr>
            <p:nvPr/>
          </p:nvSpPr>
          <p:spPr bwMode="auto">
            <a:xfrm>
              <a:off x="2956" y="4035"/>
              <a:ext cx="40" cy="41"/>
            </a:xfrm>
            <a:custGeom>
              <a:avLst/>
              <a:gdLst>
                <a:gd name="T0" fmla="*/ 0 w 159"/>
                <a:gd name="T1" fmla="*/ 0 h 162"/>
                <a:gd name="T2" fmla="*/ 0 w 159"/>
                <a:gd name="T3" fmla="*/ 0 h 162"/>
                <a:gd name="T4" fmla="*/ 0 w 159"/>
                <a:gd name="T5" fmla="*/ 0 h 162"/>
                <a:gd name="T6" fmla="*/ 0 w 159"/>
                <a:gd name="T7" fmla="*/ 0 h 162"/>
                <a:gd name="T8" fmla="*/ 0 w 159"/>
                <a:gd name="T9" fmla="*/ 0 h 162"/>
                <a:gd name="T10" fmla="*/ 0 w 159"/>
                <a:gd name="T11" fmla="*/ 0 h 162"/>
                <a:gd name="T12" fmla="*/ 0 w 159"/>
                <a:gd name="T13" fmla="*/ 0 h 162"/>
                <a:gd name="T14" fmla="*/ 0 w 159"/>
                <a:gd name="T15" fmla="*/ 0 h 162"/>
                <a:gd name="T16" fmla="*/ 0 w 159"/>
                <a:gd name="T17" fmla="*/ 0 h 162"/>
                <a:gd name="T18" fmla="*/ 0 w 159"/>
                <a:gd name="T19" fmla="*/ 0 h 162"/>
                <a:gd name="T20" fmla="*/ 0 w 159"/>
                <a:gd name="T21" fmla="*/ 0 h 162"/>
                <a:gd name="T22" fmla="*/ 0 w 159"/>
                <a:gd name="T23" fmla="*/ 0 h 162"/>
                <a:gd name="T24" fmla="*/ 0 w 159"/>
                <a:gd name="T25" fmla="*/ 0 h 162"/>
                <a:gd name="T26" fmla="*/ 0 w 159"/>
                <a:gd name="T27" fmla="*/ 0 h 162"/>
                <a:gd name="T28" fmla="*/ 0 w 159"/>
                <a:gd name="T29" fmla="*/ 0 h 162"/>
                <a:gd name="T30" fmla="*/ 0 w 159"/>
                <a:gd name="T31" fmla="*/ 0 h 162"/>
                <a:gd name="T32" fmla="*/ 0 w 159"/>
                <a:gd name="T33" fmla="*/ 0 h 162"/>
                <a:gd name="T34" fmla="*/ 0 w 159"/>
                <a:gd name="T35" fmla="*/ 0 h 162"/>
                <a:gd name="T36" fmla="*/ 0 w 159"/>
                <a:gd name="T37" fmla="*/ 0 h 162"/>
                <a:gd name="T38" fmla="*/ 0 w 159"/>
                <a:gd name="T39" fmla="*/ 0 h 162"/>
                <a:gd name="T40" fmla="*/ 0 w 159"/>
                <a:gd name="T41" fmla="*/ 0 h 162"/>
                <a:gd name="T42" fmla="*/ 0 w 159"/>
                <a:gd name="T43" fmla="*/ 0 h 162"/>
                <a:gd name="T44" fmla="*/ 0 w 159"/>
                <a:gd name="T45" fmla="*/ 0 h 162"/>
                <a:gd name="T46" fmla="*/ 0 w 159"/>
                <a:gd name="T47" fmla="*/ 0 h 162"/>
                <a:gd name="T48" fmla="*/ 0 w 159"/>
                <a:gd name="T49" fmla="*/ 0 h 162"/>
                <a:gd name="T50" fmla="*/ 0 w 159"/>
                <a:gd name="T51" fmla="*/ 0 h 162"/>
                <a:gd name="T52" fmla="*/ 0 w 159"/>
                <a:gd name="T53" fmla="*/ 0 h 162"/>
                <a:gd name="T54" fmla="*/ 0 w 159"/>
                <a:gd name="T55" fmla="*/ 0 h 162"/>
                <a:gd name="T56" fmla="*/ 0 w 159"/>
                <a:gd name="T57" fmla="*/ 0 h 162"/>
                <a:gd name="T58" fmla="*/ 0 w 159"/>
                <a:gd name="T59" fmla="*/ 0 h 162"/>
                <a:gd name="T60" fmla="*/ 0 w 159"/>
                <a:gd name="T61" fmla="*/ 0 h 162"/>
                <a:gd name="T62" fmla="*/ 0 w 159"/>
                <a:gd name="T63" fmla="*/ 0 h 162"/>
                <a:gd name="T64" fmla="*/ 0 w 159"/>
                <a:gd name="T65" fmla="*/ 0 h 162"/>
                <a:gd name="T66" fmla="*/ 0 w 159"/>
                <a:gd name="T67" fmla="*/ 0 h 162"/>
                <a:gd name="T68" fmla="*/ 0 w 159"/>
                <a:gd name="T69" fmla="*/ 0 h 162"/>
                <a:gd name="T70" fmla="*/ 0 w 159"/>
                <a:gd name="T71" fmla="*/ 0 h 162"/>
                <a:gd name="T72" fmla="*/ 0 w 159"/>
                <a:gd name="T73" fmla="*/ 0 h 162"/>
                <a:gd name="T74" fmla="*/ 0 w 159"/>
                <a:gd name="T75" fmla="*/ 0 h 162"/>
                <a:gd name="T76" fmla="*/ 0 w 159"/>
                <a:gd name="T77" fmla="*/ 0 h 162"/>
                <a:gd name="T78" fmla="*/ 0 w 159"/>
                <a:gd name="T79" fmla="*/ 0 h 162"/>
                <a:gd name="T80" fmla="*/ 0 w 159"/>
                <a:gd name="T81" fmla="*/ 0 h 162"/>
                <a:gd name="T82" fmla="*/ 0 w 159"/>
                <a:gd name="T83" fmla="*/ 0 h 162"/>
                <a:gd name="T84" fmla="*/ 0 w 159"/>
                <a:gd name="T85" fmla="*/ 0 h 162"/>
                <a:gd name="T86" fmla="*/ 0 w 159"/>
                <a:gd name="T87" fmla="*/ 0 h 1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2"/>
                <a:gd name="T134" fmla="*/ 159 w 159"/>
                <a:gd name="T135" fmla="*/ 162 h 1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2">
                  <a:moveTo>
                    <a:pt x="80" y="41"/>
                  </a:moveTo>
                  <a:lnTo>
                    <a:pt x="69" y="32"/>
                  </a:lnTo>
                  <a:lnTo>
                    <a:pt x="58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2" y="33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30" y="56"/>
                  </a:lnTo>
                  <a:lnTo>
                    <a:pt x="31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7" y="82"/>
                  </a:lnTo>
                  <a:lnTo>
                    <a:pt x="52" y="85"/>
                  </a:lnTo>
                  <a:lnTo>
                    <a:pt x="63" y="88"/>
                  </a:lnTo>
                  <a:lnTo>
                    <a:pt x="73" y="86"/>
                  </a:lnTo>
                  <a:lnTo>
                    <a:pt x="78" y="84"/>
                  </a:lnTo>
                  <a:lnTo>
                    <a:pt x="81" y="80"/>
                  </a:lnTo>
                  <a:lnTo>
                    <a:pt x="87" y="71"/>
                  </a:lnTo>
                  <a:lnTo>
                    <a:pt x="89" y="61"/>
                  </a:lnTo>
                  <a:lnTo>
                    <a:pt x="88" y="55"/>
                  </a:lnTo>
                  <a:lnTo>
                    <a:pt x="86" y="50"/>
                  </a:lnTo>
                  <a:lnTo>
                    <a:pt x="83" y="45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0" y="81"/>
                  </a:lnTo>
                  <a:lnTo>
                    <a:pt x="107" y="88"/>
                  </a:lnTo>
                  <a:lnTo>
                    <a:pt x="103" y="96"/>
                  </a:lnTo>
                  <a:lnTo>
                    <a:pt x="97" y="103"/>
                  </a:lnTo>
                  <a:lnTo>
                    <a:pt x="87" y="111"/>
                  </a:lnTo>
                  <a:lnTo>
                    <a:pt x="78" y="117"/>
                  </a:lnTo>
                  <a:lnTo>
                    <a:pt x="68" y="120"/>
                  </a:lnTo>
                  <a:lnTo>
                    <a:pt x="58" y="121"/>
                  </a:lnTo>
                  <a:lnTo>
                    <a:pt x="48" y="120"/>
                  </a:lnTo>
                  <a:lnTo>
                    <a:pt x="38" y="117"/>
                  </a:lnTo>
                  <a:lnTo>
                    <a:pt x="33" y="113"/>
                  </a:lnTo>
                  <a:lnTo>
                    <a:pt x="28" y="110"/>
                  </a:lnTo>
                  <a:lnTo>
                    <a:pt x="19" y="103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0" y="28"/>
                  </a:lnTo>
                  <a:lnTo>
                    <a:pt x="19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6"/>
                  </a:lnTo>
                  <a:lnTo>
                    <a:pt x="94" y="10"/>
                  </a:lnTo>
                  <a:lnTo>
                    <a:pt x="108" y="20"/>
                  </a:lnTo>
                  <a:lnTo>
                    <a:pt x="123" y="33"/>
                  </a:lnTo>
                  <a:lnTo>
                    <a:pt x="137" y="48"/>
                  </a:lnTo>
                  <a:lnTo>
                    <a:pt x="147" y="64"/>
                  </a:lnTo>
                  <a:lnTo>
                    <a:pt x="155" y="79"/>
                  </a:lnTo>
                  <a:lnTo>
                    <a:pt x="159" y="93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21"/>
                  </a:lnTo>
                  <a:lnTo>
                    <a:pt x="150" y="132"/>
                  </a:lnTo>
                  <a:lnTo>
                    <a:pt x="140" y="145"/>
                  </a:lnTo>
                  <a:lnTo>
                    <a:pt x="132" y="153"/>
                  </a:lnTo>
                  <a:lnTo>
                    <a:pt x="123" y="158"/>
                  </a:lnTo>
                  <a:lnTo>
                    <a:pt x="115" y="161"/>
                  </a:lnTo>
                  <a:lnTo>
                    <a:pt x="106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1" y="156"/>
                  </a:lnTo>
                  <a:lnTo>
                    <a:pt x="74" y="150"/>
                  </a:lnTo>
                  <a:lnTo>
                    <a:pt x="97" y="126"/>
                  </a:lnTo>
                  <a:lnTo>
                    <a:pt x="104" y="129"/>
                  </a:lnTo>
                  <a:lnTo>
                    <a:pt x="110" y="130"/>
                  </a:lnTo>
                  <a:lnTo>
                    <a:pt x="114" y="129"/>
                  </a:lnTo>
                  <a:lnTo>
                    <a:pt x="117" y="128"/>
                  </a:lnTo>
                  <a:lnTo>
                    <a:pt x="123" y="123"/>
                  </a:lnTo>
                  <a:lnTo>
                    <a:pt x="129" y="112"/>
                  </a:lnTo>
                  <a:lnTo>
                    <a:pt x="129" y="101"/>
                  </a:lnTo>
                  <a:lnTo>
                    <a:pt x="127" y="94"/>
                  </a:lnTo>
                  <a:lnTo>
                    <a:pt x="123" y="87"/>
                  </a:lnTo>
                  <a:lnTo>
                    <a:pt x="118" y="80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3" name="Freeform 212"/>
            <p:cNvSpPr>
              <a:spLocks noEditPoints="1"/>
            </p:cNvSpPr>
            <p:nvPr/>
          </p:nvSpPr>
          <p:spPr bwMode="auto">
            <a:xfrm>
              <a:off x="2982" y="4008"/>
              <a:ext cx="42" cy="42"/>
            </a:xfrm>
            <a:custGeom>
              <a:avLst/>
              <a:gdLst>
                <a:gd name="T0" fmla="*/ 0 w 167"/>
                <a:gd name="T1" fmla="*/ 0 h 167"/>
                <a:gd name="T2" fmla="*/ 0 w 167"/>
                <a:gd name="T3" fmla="*/ 0 h 167"/>
                <a:gd name="T4" fmla="*/ 0 w 167"/>
                <a:gd name="T5" fmla="*/ 0 h 167"/>
                <a:gd name="T6" fmla="*/ 0 w 167"/>
                <a:gd name="T7" fmla="*/ 0 h 167"/>
                <a:gd name="T8" fmla="*/ 0 w 167"/>
                <a:gd name="T9" fmla="*/ 0 h 167"/>
                <a:gd name="T10" fmla="*/ 0 w 167"/>
                <a:gd name="T11" fmla="*/ 0 h 167"/>
                <a:gd name="T12" fmla="*/ 0 w 167"/>
                <a:gd name="T13" fmla="*/ 0 h 167"/>
                <a:gd name="T14" fmla="*/ 0 w 167"/>
                <a:gd name="T15" fmla="*/ 0 h 167"/>
                <a:gd name="T16" fmla="*/ 0 w 167"/>
                <a:gd name="T17" fmla="*/ 0 h 167"/>
                <a:gd name="T18" fmla="*/ 0 w 167"/>
                <a:gd name="T19" fmla="*/ 0 h 167"/>
                <a:gd name="T20" fmla="*/ 0 w 167"/>
                <a:gd name="T21" fmla="*/ 0 h 167"/>
                <a:gd name="T22" fmla="*/ 0 w 167"/>
                <a:gd name="T23" fmla="*/ 0 h 167"/>
                <a:gd name="T24" fmla="*/ 0 w 167"/>
                <a:gd name="T25" fmla="*/ 0 h 167"/>
                <a:gd name="T26" fmla="*/ 0 w 167"/>
                <a:gd name="T27" fmla="*/ 0 h 167"/>
                <a:gd name="T28" fmla="*/ 0 w 167"/>
                <a:gd name="T29" fmla="*/ 0 h 167"/>
                <a:gd name="T30" fmla="*/ 0 w 167"/>
                <a:gd name="T31" fmla="*/ 0 h 167"/>
                <a:gd name="T32" fmla="*/ 0 w 167"/>
                <a:gd name="T33" fmla="*/ 0 h 167"/>
                <a:gd name="T34" fmla="*/ 0 w 167"/>
                <a:gd name="T35" fmla="*/ 0 h 167"/>
                <a:gd name="T36" fmla="*/ 0 w 167"/>
                <a:gd name="T37" fmla="*/ 0 h 167"/>
                <a:gd name="T38" fmla="*/ 0 w 167"/>
                <a:gd name="T39" fmla="*/ 0 h 167"/>
                <a:gd name="T40" fmla="*/ 0 w 167"/>
                <a:gd name="T41" fmla="*/ 0 h 167"/>
                <a:gd name="T42" fmla="*/ 0 w 167"/>
                <a:gd name="T43" fmla="*/ 0 h 167"/>
                <a:gd name="T44" fmla="*/ 0 w 167"/>
                <a:gd name="T45" fmla="*/ 0 h 167"/>
                <a:gd name="T46" fmla="*/ 0 w 167"/>
                <a:gd name="T47" fmla="*/ 0 h 167"/>
                <a:gd name="T48" fmla="*/ 0 w 167"/>
                <a:gd name="T49" fmla="*/ 0 h 167"/>
                <a:gd name="T50" fmla="*/ 0 w 167"/>
                <a:gd name="T51" fmla="*/ 0 h 167"/>
                <a:gd name="T52" fmla="*/ 0 w 167"/>
                <a:gd name="T53" fmla="*/ 0 h 167"/>
                <a:gd name="T54" fmla="*/ 0 w 167"/>
                <a:gd name="T55" fmla="*/ 0 h 167"/>
                <a:gd name="T56" fmla="*/ 0 w 167"/>
                <a:gd name="T57" fmla="*/ 0 h 167"/>
                <a:gd name="T58" fmla="*/ 0 w 167"/>
                <a:gd name="T59" fmla="*/ 0 h 167"/>
                <a:gd name="T60" fmla="*/ 0 w 167"/>
                <a:gd name="T61" fmla="*/ 0 h 167"/>
                <a:gd name="T62" fmla="*/ 0 w 167"/>
                <a:gd name="T63" fmla="*/ 0 h 167"/>
                <a:gd name="T64" fmla="*/ 0 w 167"/>
                <a:gd name="T65" fmla="*/ 0 h 167"/>
                <a:gd name="T66" fmla="*/ 0 w 167"/>
                <a:gd name="T67" fmla="*/ 0 h 167"/>
                <a:gd name="T68" fmla="*/ 0 w 167"/>
                <a:gd name="T69" fmla="*/ 0 h 167"/>
                <a:gd name="T70" fmla="*/ 0 w 167"/>
                <a:gd name="T71" fmla="*/ 0 h 167"/>
                <a:gd name="T72" fmla="*/ 0 w 167"/>
                <a:gd name="T73" fmla="*/ 0 h 167"/>
                <a:gd name="T74" fmla="*/ 0 w 167"/>
                <a:gd name="T75" fmla="*/ 0 h 167"/>
                <a:gd name="T76" fmla="*/ 0 w 167"/>
                <a:gd name="T77" fmla="*/ 0 h 167"/>
                <a:gd name="T78" fmla="*/ 0 w 167"/>
                <a:gd name="T79" fmla="*/ 0 h 167"/>
                <a:gd name="T80" fmla="*/ 0 w 167"/>
                <a:gd name="T81" fmla="*/ 0 h 167"/>
                <a:gd name="T82" fmla="*/ 0 w 167"/>
                <a:gd name="T83" fmla="*/ 0 h 167"/>
                <a:gd name="T84" fmla="*/ 0 w 167"/>
                <a:gd name="T85" fmla="*/ 0 h 167"/>
                <a:gd name="T86" fmla="*/ 0 w 167"/>
                <a:gd name="T87" fmla="*/ 0 h 167"/>
                <a:gd name="T88" fmla="*/ 0 w 167"/>
                <a:gd name="T89" fmla="*/ 0 h 167"/>
                <a:gd name="T90" fmla="*/ 0 w 167"/>
                <a:gd name="T91" fmla="*/ 0 h 167"/>
                <a:gd name="T92" fmla="*/ 0 w 167"/>
                <a:gd name="T93" fmla="*/ 0 h 167"/>
                <a:gd name="T94" fmla="*/ 0 w 167"/>
                <a:gd name="T95" fmla="*/ 0 h 167"/>
                <a:gd name="T96" fmla="*/ 0 w 167"/>
                <a:gd name="T97" fmla="*/ 0 h 167"/>
                <a:gd name="T98" fmla="*/ 0 w 167"/>
                <a:gd name="T99" fmla="*/ 0 h 167"/>
                <a:gd name="T100" fmla="*/ 0 w 167"/>
                <a:gd name="T101" fmla="*/ 0 h 167"/>
                <a:gd name="T102" fmla="*/ 0 w 167"/>
                <a:gd name="T103" fmla="*/ 0 h 167"/>
                <a:gd name="T104" fmla="*/ 0 w 167"/>
                <a:gd name="T105" fmla="*/ 0 h 167"/>
                <a:gd name="T106" fmla="*/ 0 w 167"/>
                <a:gd name="T107" fmla="*/ 0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7"/>
                <a:gd name="T163" fmla="*/ 0 h 167"/>
                <a:gd name="T164" fmla="*/ 167 w 1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7" h="167">
                  <a:moveTo>
                    <a:pt x="88" y="124"/>
                  </a:moveTo>
                  <a:lnTo>
                    <a:pt x="92" y="129"/>
                  </a:lnTo>
                  <a:lnTo>
                    <a:pt x="97" y="132"/>
                  </a:lnTo>
                  <a:lnTo>
                    <a:pt x="106" y="134"/>
                  </a:lnTo>
                  <a:lnTo>
                    <a:pt x="111" y="133"/>
                  </a:lnTo>
                  <a:lnTo>
                    <a:pt x="115" y="131"/>
                  </a:lnTo>
                  <a:lnTo>
                    <a:pt x="125" y="124"/>
                  </a:lnTo>
                  <a:lnTo>
                    <a:pt x="131" y="115"/>
                  </a:lnTo>
                  <a:lnTo>
                    <a:pt x="134" y="105"/>
                  </a:lnTo>
                  <a:lnTo>
                    <a:pt x="133" y="101"/>
                  </a:lnTo>
                  <a:lnTo>
                    <a:pt x="132" y="96"/>
                  </a:lnTo>
                  <a:lnTo>
                    <a:pt x="126" y="87"/>
                  </a:lnTo>
                  <a:lnTo>
                    <a:pt x="116" y="81"/>
                  </a:lnTo>
                  <a:lnTo>
                    <a:pt x="107" y="78"/>
                  </a:lnTo>
                  <a:lnTo>
                    <a:pt x="101" y="79"/>
                  </a:lnTo>
                  <a:lnTo>
                    <a:pt x="96" y="81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84" y="92"/>
                  </a:lnTo>
                  <a:lnTo>
                    <a:pt x="81" y="96"/>
                  </a:lnTo>
                  <a:lnTo>
                    <a:pt x="79" y="105"/>
                  </a:lnTo>
                  <a:lnTo>
                    <a:pt x="80" y="111"/>
                  </a:lnTo>
                  <a:lnTo>
                    <a:pt x="81" y="116"/>
                  </a:lnTo>
                  <a:lnTo>
                    <a:pt x="84" y="120"/>
                  </a:lnTo>
                  <a:lnTo>
                    <a:pt x="88" y="124"/>
                  </a:lnTo>
                  <a:close/>
                  <a:moveTo>
                    <a:pt x="37" y="71"/>
                  </a:moveTo>
                  <a:lnTo>
                    <a:pt x="41" y="74"/>
                  </a:lnTo>
                  <a:lnTo>
                    <a:pt x="44" y="76"/>
                  </a:lnTo>
                  <a:lnTo>
                    <a:pt x="49" y="77"/>
                  </a:lnTo>
                  <a:lnTo>
                    <a:pt x="53" y="78"/>
                  </a:lnTo>
                  <a:lnTo>
                    <a:pt x="57" y="77"/>
                  </a:lnTo>
                  <a:lnTo>
                    <a:pt x="60" y="75"/>
                  </a:lnTo>
                  <a:lnTo>
                    <a:pt x="69" y="68"/>
                  </a:lnTo>
                  <a:lnTo>
                    <a:pt x="75" y="60"/>
                  </a:lnTo>
                  <a:lnTo>
                    <a:pt x="77" y="53"/>
                  </a:lnTo>
                  <a:lnTo>
                    <a:pt x="77" y="48"/>
                  </a:lnTo>
                  <a:lnTo>
                    <a:pt x="76" y="45"/>
                  </a:lnTo>
                  <a:lnTo>
                    <a:pt x="72" y="38"/>
                  </a:lnTo>
                  <a:lnTo>
                    <a:pt x="65" y="33"/>
                  </a:lnTo>
                  <a:lnTo>
                    <a:pt x="57" y="31"/>
                  </a:lnTo>
                  <a:lnTo>
                    <a:pt x="53" y="33"/>
                  </a:lnTo>
                  <a:lnTo>
                    <a:pt x="49" y="35"/>
                  </a:lnTo>
                  <a:lnTo>
                    <a:pt x="40" y="40"/>
                  </a:lnTo>
                  <a:lnTo>
                    <a:pt x="34" y="48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3" y="64"/>
                  </a:lnTo>
                  <a:lnTo>
                    <a:pt x="35" y="67"/>
                  </a:lnTo>
                  <a:lnTo>
                    <a:pt x="37" y="71"/>
                  </a:lnTo>
                  <a:close/>
                  <a:moveTo>
                    <a:pt x="52" y="103"/>
                  </a:moveTo>
                  <a:lnTo>
                    <a:pt x="41" y="105"/>
                  </a:lnTo>
                  <a:lnTo>
                    <a:pt x="36" y="105"/>
                  </a:lnTo>
                  <a:lnTo>
                    <a:pt x="32" y="104"/>
                  </a:lnTo>
                  <a:lnTo>
                    <a:pt x="27" y="103"/>
                  </a:lnTo>
                  <a:lnTo>
                    <a:pt x="22" y="101"/>
                  </a:lnTo>
                  <a:lnTo>
                    <a:pt x="14" y="94"/>
                  </a:lnTo>
                  <a:lnTo>
                    <a:pt x="8" y="85"/>
                  </a:lnTo>
                  <a:lnTo>
                    <a:pt x="2" y="77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49"/>
                  </a:lnTo>
                  <a:lnTo>
                    <a:pt x="5" y="40"/>
                  </a:lnTo>
                  <a:lnTo>
                    <a:pt x="12" y="30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50" y="2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0" y="10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5" y="31"/>
                  </a:lnTo>
                  <a:lnTo>
                    <a:pt x="106" y="42"/>
                  </a:lnTo>
                  <a:lnTo>
                    <a:pt x="106" y="47"/>
                  </a:lnTo>
                  <a:lnTo>
                    <a:pt x="104" y="53"/>
                  </a:lnTo>
                  <a:lnTo>
                    <a:pt x="116" y="49"/>
                  </a:lnTo>
                  <a:lnTo>
                    <a:pt x="123" y="49"/>
                  </a:lnTo>
                  <a:lnTo>
                    <a:pt x="128" y="50"/>
                  </a:lnTo>
                  <a:lnTo>
                    <a:pt x="134" y="53"/>
                  </a:lnTo>
                  <a:lnTo>
                    <a:pt x="139" y="55"/>
                  </a:lnTo>
                  <a:lnTo>
                    <a:pt x="146" y="59"/>
                  </a:lnTo>
                  <a:lnTo>
                    <a:pt x="151" y="63"/>
                  </a:lnTo>
                  <a:lnTo>
                    <a:pt x="158" y="73"/>
                  </a:lnTo>
                  <a:lnTo>
                    <a:pt x="164" y="82"/>
                  </a:lnTo>
                  <a:lnTo>
                    <a:pt x="166" y="92"/>
                  </a:lnTo>
                  <a:lnTo>
                    <a:pt x="167" y="102"/>
                  </a:lnTo>
                  <a:lnTo>
                    <a:pt x="165" y="113"/>
                  </a:lnTo>
                  <a:lnTo>
                    <a:pt x="161" y="123"/>
                  </a:lnTo>
                  <a:lnTo>
                    <a:pt x="153" y="134"/>
                  </a:lnTo>
                  <a:lnTo>
                    <a:pt x="145" y="144"/>
                  </a:lnTo>
                  <a:lnTo>
                    <a:pt x="134" y="154"/>
                  </a:lnTo>
                  <a:lnTo>
                    <a:pt x="124" y="160"/>
                  </a:lnTo>
                  <a:lnTo>
                    <a:pt x="113" y="164"/>
                  </a:lnTo>
                  <a:lnTo>
                    <a:pt x="102" y="167"/>
                  </a:lnTo>
                  <a:lnTo>
                    <a:pt x="93" y="167"/>
                  </a:lnTo>
                  <a:lnTo>
                    <a:pt x="82" y="163"/>
                  </a:lnTo>
                  <a:lnTo>
                    <a:pt x="78" y="161"/>
                  </a:lnTo>
                  <a:lnTo>
                    <a:pt x="73" y="158"/>
                  </a:lnTo>
                  <a:lnTo>
                    <a:pt x="65" y="151"/>
                  </a:lnTo>
                  <a:lnTo>
                    <a:pt x="55" y="140"/>
                  </a:lnTo>
                  <a:lnTo>
                    <a:pt x="51" y="129"/>
                  </a:lnTo>
                  <a:lnTo>
                    <a:pt x="50" y="117"/>
                  </a:lnTo>
                  <a:lnTo>
                    <a:pt x="51" y="111"/>
                  </a:lnTo>
                  <a:lnTo>
                    <a:pt x="52" y="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4" name="Freeform 213"/>
            <p:cNvSpPr>
              <a:spLocks noEditPoints="1"/>
            </p:cNvSpPr>
            <p:nvPr/>
          </p:nvSpPr>
          <p:spPr bwMode="auto">
            <a:xfrm>
              <a:off x="3089" y="4269"/>
              <a:ext cx="49" cy="49"/>
            </a:xfrm>
            <a:custGeom>
              <a:avLst/>
              <a:gdLst>
                <a:gd name="T0" fmla="*/ 0 w 199"/>
                <a:gd name="T1" fmla="*/ 0 h 198"/>
                <a:gd name="T2" fmla="*/ 0 w 199"/>
                <a:gd name="T3" fmla="*/ 0 h 198"/>
                <a:gd name="T4" fmla="*/ 0 w 199"/>
                <a:gd name="T5" fmla="*/ 0 h 198"/>
                <a:gd name="T6" fmla="*/ 0 w 199"/>
                <a:gd name="T7" fmla="*/ 0 h 198"/>
                <a:gd name="T8" fmla="*/ 0 w 199"/>
                <a:gd name="T9" fmla="*/ 0 h 198"/>
                <a:gd name="T10" fmla="*/ 0 w 199"/>
                <a:gd name="T11" fmla="*/ 0 h 198"/>
                <a:gd name="T12" fmla="*/ 0 w 199"/>
                <a:gd name="T13" fmla="*/ 0 h 198"/>
                <a:gd name="T14" fmla="*/ 0 w 199"/>
                <a:gd name="T15" fmla="*/ 0 h 198"/>
                <a:gd name="T16" fmla="*/ 0 w 199"/>
                <a:gd name="T17" fmla="*/ 0 h 198"/>
                <a:gd name="T18" fmla="*/ 0 w 199"/>
                <a:gd name="T19" fmla="*/ 0 h 198"/>
                <a:gd name="T20" fmla="*/ 0 w 199"/>
                <a:gd name="T21" fmla="*/ 0 h 198"/>
                <a:gd name="T22" fmla="*/ 0 w 199"/>
                <a:gd name="T23" fmla="*/ 0 h 198"/>
                <a:gd name="T24" fmla="*/ 0 w 199"/>
                <a:gd name="T25" fmla="*/ 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9"/>
                <a:gd name="T40" fmla="*/ 0 h 198"/>
                <a:gd name="T41" fmla="*/ 199 w 199"/>
                <a:gd name="T42" fmla="*/ 198 h 1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9" h="198">
                  <a:moveTo>
                    <a:pt x="41" y="39"/>
                  </a:moveTo>
                  <a:lnTo>
                    <a:pt x="76" y="109"/>
                  </a:lnTo>
                  <a:lnTo>
                    <a:pt x="110" y="75"/>
                  </a:lnTo>
                  <a:lnTo>
                    <a:pt x="41" y="39"/>
                  </a:lnTo>
                  <a:close/>
                  <a:moveTo>
                    <a:pt x="0" y="30"/>
                  </a:moveTo>
                  <a:lnTo>
                    <a:pt x="30" y="0"/>
                  </a:lnTo>
                  <a:lnTo>
                    <a:pt x="199" y="79"/>
                  </a:lnTo>
                  <a:lnTo>
                    <a:pt x="172" y="106"/>
                  </a:lnTo>
                  <a:lnTo>
                    <a:pt x="139" y="89"/>
                  </a:lnTo>
                  <a:lnTo>
                    <a:pt x="90" y="136"/>
                  </a:lnTo>
                  <a:lnTo>
                    <a:pt x="108" y="170"/>
                  </a:lnTo>
                  <a:lnTo>
                    <a:pt x="81" y="19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5" name="Freeform 214"/>
            <p:cNvSpPr>
              <a:spLocks/>
            </p:cNvSpPr>
            <p:nvPr/>
          </p:nvSpPr>
          <p:spPr bwMode="auto">
            <a:xfrm>
              <a:off x="3120" y="4247"/>
              <a:ext cx="29" cy="37"/>
            </a:xfrm>
            <a:custGeom>
              <a:avLst/>
              <a:gdLst>
                <a:gd name="T0" fmla="*/ 0 w 116"/>
                <a:gd name="T1" fmla="*/ 0 h 146"/>
                <a:gd name="T2" fmla="*/ 0 w 116"/>
                <a:gd name="T3" fmla="*/ 0 h 146"/>
                <a:gd name="T4" fmla="*/ 0 w 116"/>
                <a:gd name="T5" fmla="*/ 0 h 146"/>
                <a:gd name="T6" fmla="*/ 0 w 116"/>
                <a:gd name="T7" fmla="*/ 0 h 146"/>
                <a:gd name="T8" fmla="*/ 0 w 116"/>
                <a:gd name="T9" fmla="*/ 0 h 146"/>
                <a:gd name="T10" fmla="*/ 0 w 116"/>
                <a:gd name="T11" fmla="*/ 0 h 146"/>
                <a:gd name="T12" fmla="*/ 0 w 116"/>
                <a:gd name="T13" fmla="*/ 0 h 146"/>
                <a:gd name="T14" fmla="*/ 0 w 116"/>
                <a:gd name="T15" fmla="*/ 0 h 146"/>
                <a:gd name="T16" fmla="*/ 0 w 116"/>
                <a:gd name="T17" fmla="*/ 0 h 146"/>
                <a:gd name="T18" fmla="*/ 0 w 116"/>
                <a:gd name="T19" fmla="*/ 0 h 146"/>
                <a:gd name="T20" fmla="*/ 0 w 116"/>
                <a:gd name="T21" fmla="*/ 0 h 146"/>
                <a:gd name="T22" fmla="*/ 0 w 116"/>
                <a:gd name="T23" fmla="*/ 0 h 146"/>
                <a:gd name="T24" fmla="*/ 0 w 116"/>
                <a:gd name="T25" fmla="*/ 0 h 146"/>
                <a:gd name="T26" fmla="*/ 0 w 116"/>
                <a:gd name="T27" fmla="*/ 0 h 146"/>
                <a:gd name="T28" fmla="*/ 0 w 116"/>
                <a:gd name="T29" fmla="*/ 0 h 146"/>
                <a:gd name="T30" fmla="*/ 0 w 116"/>
                <a:gd name="T31" fmla="*/ 0 h 146"/>
                <a:gd name="T32" fmla="*/ 0 w 116"/>
                <a:gd name="T33" fmla="*/ 0 h 146"/>
                <a:gd name="T34" fmla="*/ 0 w 116"/>
                <a:gd name="T35" fmla="*/ 0 h 146"/>
                <a:gd name="T36" fmla="*/ 0 w 116"/>
                <a:gd name="T37" fmla="*/ 0 h 146"/>
                <a:gd name="T38" fmla="*/ 0 w 116"/>
                <a:gd name="T39" fmla="*/ 0 h 146"/>
                <a:gd name="T40" fmla="*/ 0 w 116"/>
                <a:gd name="T41" fmla="*/ 0 h 146"/>
                <a:gd name="T42" fmla="*/ 0 w 116"/>
                <a:gd name="T43" fmla="*/ 0 h 146"/>
                <a:gd name="T44" fmla="*/ 0 w 116"/>
                <a:gd name="T45" fmla="*/ 0 h 146"/>
                <a:gd name="T46" fmla="*/ 0 w 116"/>
                <a:gd name="T47" fmla="*/ 0 h 146"/>
                <a:gd name="T48" fmla="*/ 0 w 116"/>
                <a:gd name="T49" fmla="*/ 0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146"/>
                <a:gd name="T77" fmla="*/ 116 w 116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146">
                  <a:moveTo>
                    <a:pt x="92" y="146"/>
                  </a:moveTo>
                  <a:lnTo>
                    <a:pt x="0" y="56"/>
                  </a:lnTo>
                  <a:lnTo>
                    <a:pt x="22" y="33"/>
                  </a:lnTo>
                  <a:lnTo>
                    <a:pt x="38" y="48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5" y="23"/>
                  </a:lnTo>
                  <a:lnTo>
                    <a:pt x="37" y="18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1" y="0"/>
                  </a:lnTo>
                  <a:lnTo>
                    <a:pt x="75" y="25"/>
                  </a:lnTo>
                  <a:lnTo>
                    <a:pt x="66" y="33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7" y="54"/>
                  </a:lnTo>
                  <a:lnTo>
                    <a:pt x="57" y="59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7" y="74"/>
                  </a:lnTo>
                  <a:lnTo>
                    <a:pt x="116" y="122"/>
                  </a:lnTo>
                  <a:lnTo>
                    <a:pt x="92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6" name="Freeform 215"/>
            <p:cNvSpPr>
              <a:spLocks noEditPoints="1"/>
            </p:cNvSpPr>
            <p:nvPr/>
          </p:nvSpPr>
          <p:spPr bwMode="auto">
            <a:xfrm>
              <a:off x="3142" y="4222"/>
              <a:ext cx="44" cy="49"/>
            </a:xfrm>
            <a:custGeom>
              <a:avLst/>
              <a:gdLst>
                <a:gd name="T0" fmla="*/ 0 w 177"/>
                <a:gd name="T1" fmla="*/ 0 h 198"/>
                <a:gd name="T2" fmla="*/ 0 w 177"/>
                <a:gd name="T3" fmla="*/ 0 h 198"/>
                <a:gd name="T4" fmla="*/ 0 w 177"/>
                <a:gd name="T5" fmla="*/ 0 h 198"/>
                <a:gd name="T6" fmla="*/ 0 w 177"/>
                <a:gd name="T7" fmla="*/ 0 h 198"/>
                <a:gd name="T8" fmla="*/ 0 w 177"/>
                <a:gd name="T9" fmla="*/ 0 h 198"/>
                <a:gd name="T10" fmla="*/ 0 w 177"/>
                <a:gd name="T11" fmla="*/ 0 h 198"/>
                <a:gd name="T12" fmla="*/ 0 w 177"/>
                <a:gd name="T13" fmla="*/ 0 h 198"/>
                <a:gd name="T14" fmla="*/ 0 w 177"/>
                <a:gd name="T15" fmla="*/ 0 h 198"/>
                <a:gd name="T16" fmla="*/ 0 w 177"/>
                <a:gd name="T17" fmla="*/ 0 h 198"/>
                <a:gd name="T18" fmla="*/ 0 w 177"/>
                <a:gd name="T19" fmla="*/ 0 h 198"/>
                <a:gd name="T20" fmla="*/ 0 w 177"/>
                <a:gd name="T21" fmla="*/ 0 h 198"/>
                <a:gd name="T22" fmla="*/ 0 w 177"/>
                <a:gd name="T23" fmla="*/ 0 h 198"/>
                <a:gd name="T24" fmla="*/ 0 w 177"/>
                <a:gd name="T25" fmla="*/ 0 h 198"/>
                <a:gd name="T26" fmla="*/ 0 w 177"/>
                <a:gd name="T27" fmla="*/ 0 h 198"/>
                <a:gd name="T28" fmla="*/ 0 w 177"/>
                <a:gd name="T29" fmla="*/ 0 h 198"/>
                <a:gd name="T30" fmla="*/ 0 w 177"/>
                <a:gd name="T31" fmla="*/ 0 h 198"/>
                <a:gd name="T32" fmla="*/ 0 w 177"/>
                <a:gd name="T33" fmla="*/ 0 h 198"/>
                <a:gd name="T34" fmla="*/ 0 w 177"/>
                <a:gd name="T35" fmla="*/ 0 h 198"/>
                <a:gd name="T36" fmla="*/ 0 w 177"/>
                <a:gd name="T37" fmla="*/ 0 h 198"/>
                <a:gd name="T38" fmla="*/ 0 w 177"/>
                <a:gd name="T39" fmla="*/ 0 h 198"/>
                <a:gd name="T40" fmla="*/ 0 w 177"/>
                <a:gd name="T41" fmla="*/ 0 h 198"/>
                <a:gd name="T42" fmla="*/ 0 w 177"/>
                <a:gd name="T43" fmla="*/ 0 h 198"/>
                <a:gd name="T44" fmla="*/ 0 w 177"/>
                <a:gd name="T45" fmla="*/ 0 h 198"/>
                <a:gd name="T46" fmla="*/ 0 w 177"/>
                <a:gd name="T47" fmla="*/ 0 h 198"/>
                <a:gd name="T48" fmla="*/ 0 w 177"/>
                <a:gd name="T49" fmla="*/ 0 h 198"/>
                <a:gd name="T50" fmla="*/ 0 w 177"/>
                <a:gd name="T51" fmla="*/ 0 h 198"/>
                <a:gd name="T52" fmla="*/ 0 w 177"/>
                <a:gd name="T53" fmla="*/ 0 h 198"/>
                <a:gd name="T54" fmla="*/ 0 w 177"/>
                <a:gd name="T55" fmla="*/ 0 h 198"/>
                <a:gd name="T56" fmla="*/ 0 w 177"/>
                <a:gd name="T57" fmla="*/ 0 h 198"/>
                <a:gd name="T58" fmla="*/ 0 w 177"/>
                <a:gd name="T59" fmla="*/ 0 h 198"/>
                <a:gd name="T60" fmla="*/ 0 w 177"/>
                <a:gd name="T61" fmla="*/ 0 h 198"/>
                <a:gd name="T62" fmla="*/ 0 w 177"/>
                <a:gd name="T63" fmla="*/ 0 h 198"/>
                <a:gd name="T64" fmla="*/ 0 w 177"/>
                <a:gd name="T65" fmla="*/ 0 h 198"/>
                <a:gd name="T66" fmla="*/ 0 w 177"/>
                <a:gd name="T67" fmla="*/ 0 h 198"/>
                <a:gd name="T68" fmla="*/ 0 w 177"/>
                <a:gd name="T69" fmla="*/ 0 h 198"/>
                <a:gd name="T70" fmla="*/ 0 w 177"/>
                <a:gd name="T71" fmla="*/ 0 h 198"/>
                <a:gd name="T72" fmla="*/ 0 w 177"/>
                <a:gd name="T73" fmla="*/ 0 h 198"/>
                <a:gd name="T74" fmla="*/ 0 w 177"/>
                <a:gd name="T75" fmla="*/ 0 h 198"/>
                <a:gd name="T76" fmla="*/ 0 w 177"/>
                <a:gd name="T77" fmla="*/ 0 h 198"/>
                <a:gd name="T78" fmla="*/ 0 w 177"/>
                <a:gd name="T79" fmla="*/ 0 h 198"/>
                <a:gd name="T80" fmla="*/ 0 w 177"/>
                <a:gd name="T81" fmla="*/ 0 h 198"/>
                <a:gd name="T82" fmla="*/ 0 w 177"/>
                <a:gd name="T83" fmla="*/ 0 h 198"/>
                <a:gd name="T84" fmla="*/ 0 w 177"/>
                <a:gd name="T85" fmla="*/ 0 h 198"/>
                <a:gd name="T86" fmla="*/ 0 w 177"/>
                <a:gd name="T87" fmla="*/ 0 h 198"/>
                <a:gd name="T88" fmla="*/ 0 w 177"/>
                <a:gd name="T89" fmla="*/ 0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7"/>
                <a:gd name="T136" fmla="*/ 0 h 198"/>
                <a:gd name="T137" fmla="*/ 177 w 177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7" h="198">
                  <a:moveTo>
                    <a:pt x="49" y="109"/>
                  </a:moveTo>
                  <a:lnTo>
                    <a:pt x="55" y="114"/>
                  </a:lnTo>
                  <a:lnTo>
                    <a:pt x="62" y="119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0" y="120"/>
                  </a:lnTo>
                  <a:lnTo>
                    <a:pt x="96" y="115"/>
                  </a:lnTo>
                  <a:lnTo>
                    <a:pt x="102" y="105"/>
                  </a:lnTo>
                  <a:lnTo>
                    <a:pt x="104" y="93"/>
                  </a:lnTo>
                  <a:lnTo>
                    <a:pt x="102" y="88"/>
                  </a:lnTo>
                  <a:lnTo>
                    <a:pt x="99" y="82"/>
                  </a:lnTo>
                  <a:lnTo>
                    <a:pt x="95" y="75"/>
                  </a:lnTo>
                  <a:lnTo>
                    <a:pt x="88" y="68"/>
                  </a:lnTo>
                  <a:lnTo>
                    <a:pt x="82" y="63"/>
                  </a:lnTo>
                  <a:lnTo>
                    <a:pt x="76" y="59"/>
                  </a:lnTo>
                  <a:lnTo>
                    <a:pt x="69" y="55"/>
                  </a:lnTo>
                  <a:lnTo>
                    <a:pt x="64" y="54"/>
                  </a:lnTo>
                  <a:lnTo>
                    <a:pt x="58" y="54"/>
                  </a:lnTo>
                  <a:lnTo>
                    <a:pt x="52" y="55"/>
                  </a:lnTo>
                  <a:lnTo>
                    <a:pt x="47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84"/>
                  </a:lnTo>
                  <a:lnTo>
                    <a:pt x="35" y="90"/>
                  </a:lnTo>
                  <a:lnTo>
                    <a:pt x="39" y="96"/>
                  </a:lnTo>
                  <a:lnTo>
                    <a:pt x="43" y="103"/>
                  </a:lnTo>
                  <a:lnTo>
                    <a:pt x="49" y="109"/>
                  </a:lnTo>
                  <a:close/>
                  <a:moveTo>
                    <a:pt x="83" y="187"/>
                  </a:moveTo>
                  <a:lnTo>
                    <a:pt x="109" y="161"/>
                  </a:lnTo>
                  <a:lnTo>
                    <a:pt x="116" y="163"/>
                  </a:lnTo>
                  <a:lnTo>
                    <a:pt x="121" y="162"/>
                  </a:lnTo>
                  <a:lnTo>
                    <a:pt x="127" y="160"/>
                  </a:lnTo>
                  <a:lnTo>
                    <a:pt x="134" y="155"/>
                  </a:lnTo>
                  <a:lnTo>
                    <a:pt x="139" y="149"/>
                  </a:lnTo>
                  <a:lnTo>
                    <a:pt x="142" y="143"/>
                  </a:lnTo>
                  <a:lnTo>
                    <a:pt x="144" y="139"/>
                  </a:lnTo>
                  <a:lnTo>
                    <a:pt x="144" y="133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31" y="111"/>
                  </a:lnTo>
                  <a:lnTo>
                    <a:pt x="123" y="104"/>
                  </a:lnTo>
                  <a:lnTo>
                    <a:pt x="124" y="113"/>
                  </a:lnTo>
                  <a:lnTo>
                    <a:pt x="123" y="124"/>
                  </a:lnTo>
                  <a:lnTo>
                    <a:pt x="118" y="132"/>
                  </a:lnTo>
                  <a:lnTo>
                    <a:pt x="110" y="142"/>
                  </a:lnTo>
                  <a:lnTo>
                    <a:pt x="101" y="149"/>
                  </a:lnTo>
                  <a:lnTo>
                    <a:pt x="91" y="155"/>
                  </a:lnTo>
                  <a:lnTo>
                    <a:pt x="81" y="158"/>
                  </a:lnTo>
                  <a:lnTo>
                    <a:pt x="69" y="158"/>
                  </a:lnTo>
                  <a:lnTo>
                    <a:pt x="64" y="157"/>
                  </a:lnTo>
                  <a:lnTo>
                    <a:pt x="58" y="156"/>
                  </a:lnTo>
                  <a:lnTo>
                    <a:pt x="47" y="151"/>
                  </a:lnTo>
                  <a:lnTo>
                    <a:pt x="44" y="149"/>
                  </a:lnTo>
                  <a:lnTo>
                    <a:pt x="42" y="148"/>
                  </a:lnTo>
                  <a:lnTo>
                    <a:pt x="35" y="144"/>
                  </a:lnTo>
                  <a:lnTo>
                    <a:pt x="25" y="134"/>
                  </a:lnTo>
                  <a:lnTo>
                    <a:pt x="15" y="123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6"/>
                  </a:lnTo>
                  <a:lnTo>
                    <a:pt x="8" y="56"/>
                  </a:lnTo>
                  <a:lnTo>
                    <a:pt x="15" y="47"/>
                  </a:lnTo>
                  <a:lnTo>
                    <a:pt x="25" y="40"/>
                  </a:lnTo>
                  <a:lnTo>
                    <a:pt x="34" y="35"/>
                  </a:lnTo>
                  <a:lnTo>
                    <a:pt x="45" y="33"/>
                  </a:lnTo>
                  <a:lnTo>
                    <a:pt x="55" y="35"/>
                  </a:lnTo>
                  <a:lnTo>
                    <a:pt x="45" y="24"/>
                  </a:lnTo>
                  <a:lnTo>
                    <a:pt x="68" y="0"/>
                  </a:lnTo>
                  <a:lnTo>
                    <a:pt x="154" y="86"/>
                  </a:lnTo>
                  <a:lnTo>
                    <a:pt x="165" y="99"/>
                  </a:lnTo>
                  <a:lnTo>
                    <a:pt x="173" y="109"/>
                  </a:lnTo>
                  <a:lnTo>
                    <a:pt x="176" y="121"/>
                  </a:lnTo>
                  <a:lnTo>
                    <a:pt x="177" y="133"/>
                  </a:lnTo>
                  <a:lnTo>
                    <a:pt x="174" y="143"/>
                  </a:lnTo>
                  <a:lnTo>
                    <a:pt x="169" y="153"/>
                  </a:lnTo>
                  <a:lnTo>
                    <a:pt x="161" y="164"/>
                  </a:lnTo>
                  <a:lnTo>
                    <a:pt x="151" y="176"/>
                  </a:lnTo>
                  <a:lnTo>
                    <a:pt x="142" y="184"/>
                  </a:lnTo>
                  <a:lnTo>
                    <a:pt x="133" y="190"/>
                  </a:lnTo>
                  <a:lnTo>
                    <a:pt x="124" y="195"/>
                  </a:lnTo>
                  <a:lnTo>
                    <a:pt x="115" y="197"/>
                  </a:lnTo>
                  <a:lnTo>
                    <a:pt x="106" y="198"/>
                  </a:lnTo>
                  <a:lnTo>
                    <a:pt x="102" y="198"/>
                  </a:lnTo>
                  <a:lnTo>
                    <a:pt x="98" y="197"/>
                  </a:lnTo>
                  <a:lnTo>
                    <a:pt x="90" y="193"/>
                  </a:lnTo>
                  <a:lnTo>
                    <a:pt x="83" y="1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7" name="Freeform 216"/>
            <p:cNvSpPr>
              <a:spLocks noEditPoints="1"/>
            </p:cNvSpPr>
            <p:nvPr/>
          </p:nvSpPr>
          <p:spPr bwMode="auto">
            <a:xfrm>
              <a:off x="3171" y="4199"/>
              <a:ext cx="34" cy="34"/>
            </a:xfrm>
            <a:custGeom>
              <a:avLst/>
              <a:gdLst>
                <a:gd name="T0" fmla="*/ 0 w 137"/>
                <a:gd name="T1" fmla="*/ 0 h 135"/>
                <a:gd name="T2" fmla="*/ 0 w 137"/>
                <a:gd name="T3" fmla="*/ 0 h 135"/>
                <a:gd name="T4" fmla="*/ 0 w 137"/>
                <a:gd name="T5" fmla="*/ 0 h 135"/>
                <a:gd name="T6" fmla="*/ 0 w 137"/>
                <a:gd name="T7" fmla="*/ 0 h 135"/>
                <a:gd name="T8" fmla="*/ 0 w 137"/>
                <a:gd name="T9" fmla="*/ 0 h 135"/>
                <a:gd name="T10" fmla="*/ 0 w 137"/>
                <a:gd name="T11" fmla="*/ 0 h 135"/>
                <a:gd name="T12" fmla="*/ 0 w 137"/>
                <a:gd name="T13" fmla="*/ 0 h 135"/>
                <a:gd name="T14" fmla="*/ 0 w 137"/>
                <a:gd name="T15" fmla="*/ 0 h 135"/>
                <a:gd name="T16" fmla="*/ 0 w 137"/>
                <a:gd name="T17" fmla="*/ 0 h 135"/>
                <a:gd name="T18" fmla="*/ 0 w 137"/>
                <a:gd name="T19" fmla="*/ 0 h 135"/>
                <a:gd name="T20" fmla="*/ 0 w 137"/>
                <a:gd name="T21" fmla="*/ 0 h 135"/>
                <a:gd name="T22" fmla="*/ 0 w 137"/>
                <a:gd name="T23" fmla="*/ 0 h 135"/>
                <a:gd name="T24" fmla="*/ 0 w 137"/>
                <a:gd name="T25" fmla="*/ 0 h 135"/>
                <a:gd name="T26" fmla="*/ 0 w 137"/>
                <a:gd name="T27" fmla="*/ 0 h 135"/>
                <a:gd name="T28" fmla="*/ 0 w 137"/>
                <a:gd name="T29" fmla="*/ 0 h 135"/>
                <a:gd name="T30" fmla="*/ 0 w 137"/>
                <a:gd name="T31" fmla="*/ 0 h 135"/>
                <a:gd name="T32" fmla="*/ 0 w 137"/>
                <a:gd name="T33" fmla="*/ 0 h 135"/>
                <a:gd name="T34" fmla="*/ 0 w 137"/>
                <a:gd name="T35" fmla="*/ 0 h 135"/>
                <a:gd name="T36" fmla="*/ 0 w 137"/>
                <a:gd name="T37" fmla="*/ 0 h 135"/>
                <a:gd name="T38" fmla="*/ 0 w 137"/>
                <a:gd name="T39" fmla="*/ 0 h 135"/>
                <a:gd name="T40" fmla="*/ 0 w 137"/>
                <a:gd name="T41" fmla="*/ 0 h 135"/>
                <a:gd name="T42" fmla="*/ 0 w 137"/>
                <a:gd name="T43" fmla="*/ 0 h 135"/>
                <a:gd name="T44" fmla="*/ 0 w 137"/>
                <a:gd name="T45" fmla="*/ 0 h 135"/>
                <a:gd name="T46" fmla="*/ 0 w 137"/>
                <a:gd name="T47" fmla="*/ 0 h 135"/>
                <a:gd name="T48" fmla="*/ 0 w 137"/>
                <a:gd name="T49" fmla="*/ 0 h 135"/>
                <a:gd name="T50" fmla="*/ 0 w 137"/>
                <a:gd name="T51" fmla="*/ 0 h 135"/>
                <a:gd name="T52" fmla="*/ 0 w 137"/>
                <a:gd name="T53" fmla="*/ 0 h 135"/>
                <a:gd name="T54" fmla="*/ 0 w 137"/>
                <a:gd name="T55" fmla="*/ 0 h 135"/>
                <a:gd name="T56" fmla="*/ 0 w 137"/>
                <a:gd name="T57" fmla="*/ 0 h 135"/>
                <a:gd name="T58" fmla="*/ 0 w 137"/>
                <a:gd name="T59" fmla="*/ 0 h 135"/>
                <a:gd name="T60" fmla="*/ 0 w 137"/>
                <a:gd name="T61" fmla="*/ 0 h 135"/>
                <a:gd name="T62" fmla="*/ 0 w 137"/>
                <a:gd name="T63" fmla="*/ 0 h 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135"/>
                <a:gd name="T98" fmla="*/ 137 w 137"/>
                <a:gd name="T99" fmla="*/ 135 h 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135">
                  <a:moveTo>
                    <a:pt x="104" y="68"/>
                  </a:moveTo>
                  <a:lnTo>
                    <a:pt x="128" y="44"/>
                  </a:lnTo>
                  <a:lnTo>
                    <a:pt x="132" y="53"/>
                  </a:lnTo>
                  <a:lnTo>
                    <a:pt x="136" y="62"/>
                  </a:lnTo>
                  <a:lnTo>
                    <a:pt x="137" y="72"/>
                  </a:lnTo>
                  <a:lnTo>
                    <a:pt x="136" y="81"/>
                  </a:lnTo>
                  <a:lnTo>
                    <a:pt x="134" y="91"/>
                  </a:lnTo>
                  <a:lnTo>
                    <a:pt x="129" y="100"/>
                  </a:lnTo>
                  <a:lnTo>
                    <a:pt x="124" y="108"/>
                  </a:lnTo>
                  <a:lnTo>
                    <a:pt x="117" y="117"/>
                  </a:lnTo>
                  <a:lnTo>
                    <a:pt x="106" y="125"/>
                  </a:lnTo>
                  <a:lnTo>
                    <a:pt x="96" y="132"/>
                  </a:lnTo>
                  <a:lnTo>
                    <a:pt x="84" y="135"/>
                  </a:lnTo>
                  <a:lnTo>
                    <a:pt x="72" y="135"/>
                  </a:lnTo>
                  <a:lnTo>
                    <a:pt x="60" y="133"/>
                  </a:lnTo>
                  <a:lnTo>
                    <a:pt x="48" y="129"/>
                  </a:lnTo>
                  <a:lnTo>
                    <a:pt x="35" y="121"/>
                  </a:lnTo>
                  <a:lnTo>
                    <a:pt x="24" y="111"/>
                  </a:lnTo>
                  <a:lnTo>
                    <a:pt x="14" y="99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3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1"/>
                  </a:lnTo>
                  <a:lnTo>
                    <a:pt x="9" y="29"/>
                  </a:lnTo>
                  <a:lnTo>
                    <a:pt x="17" y="20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1" y="1"/>
                  </a:lnTo>
                  <a:lnTo>
                    <a:pt x="63" y="0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9"/>
                  </a:lnTo>
                  <a:lnTo>
                    <a:pt x="100" y="14"/>
                  </a:lnTo>
                  <a:lnTo>
                    <a:pt x="111" y="24"/>
                  </a:lnTo>
                  <a:lnTo>
                    <a:pt x="118" y="31"/>
                  </a:lnTo>
                  <a:lnTo>
                    <a:pt x="56" y="92"/>
                  </a:lnTo>
                  <a:lnTo>
                    <a:pt x="67" y="100"/>
                  </a:lnTo>
                  <a:lnTo>
                    <a:pt x="78" y="103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7" y="101"/>
                  </a:lnTo>
                  <a:lnTo>
                    <a:pt x="92" y="98"/>
                  </a:lnTo>
                  <a:lnTo>
                    <a:pt x="97" y="95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5" y="76"/>
                  </a:lnTo>
                  <a:lnTo>
                    <a:pt x="104" y="68"/>
                  </a:lnTo>
                  <a:close/>
                  <a:moveTo>
                    <a:pt x="40" y="76"/>
                  </a:moveTo>
                  <a:lnTo>
                    <a:pt x="77" y="40"/>
                  </a:lnTo>
                  <a:lnTo>
                    <a:pt x="67" y="34"/>
                  </a:lnTo>
                  <a:lnTo>
                    <a:pt x="56" y="30"/>
                  </a:lnTo>
                  <a:lnTo>
                    <a:pt x="52" y="31"/>
                  </a:lnTo>
                  <a:lnTo>
                    <a:pt x="48" y="33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3" y="47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3" y="66"/>
                  </a:lnTo>
                  <a:lnTo>
                    <a:pt x="36" y="72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8" name="Freeform 217"/>
            <p:cNvSpPr>
              <a:spLocks/>
            </p:cNvSpPr>
            <p:nvPr/>
          </p:nvSpPr>
          <p:spPr bwMode="auto">
            <a:xfrm>
              <a:off x="3193" y="4171"/>
              <a:ext cx="44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4"/>
                <a:gd name="T109" fmla="*/ 0 h 160"/>
                <a:gd name="T110" fmla="*/ 174 w 174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4" h="160">
                  <a:moveTo>
                    <a:pt x="92" y="160"/>
                  </a:moveTo>
                  <a:lnTo>
                    <a:pt x="0" y="68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8" y="34"/>
                  </a:lnTo>
                  <a:lnTo>
                    <a:pt x="40" y="28"/>
                  </a:lnTo>
                  <a:lnTo>
                    <a:pt x="42" y="23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6" y="3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2" y="16"/>
                  </a:lnTo>
                  <a:lnTo>
                    <a:pt x="174" y="78"/>
                  </a:lnTo>
                  <a:lnTo>
                    <a:pt x="150" y="103"/>
                  </a:lnTo>
                  <a:lnTo>
                    <a:pt x="94" y="47"/>
                  </a:lnTo>
                  <a:lnTo>
                    <a:pt x="86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53"/>
                  </a:lnTo>
                  <a:lnTo>
                    <a:pt x="54" y="58"/>
                  </a:lnTo>
                  <a:lnTo>
                    <a:pt x="53" y="62"/>
                  </a:lnTo>
                  <a:lnTo>
                    <a:pt x="54" y="67"/>
                  </a:lnTo>
                  <a:lnTo>
                    <a:pt x="56" y="73"/>
                  </a:lnTo>
                  <a:lnTo>
                    <a:pt x="58" y="77"/>
                  </a:lnTo>
                  <a:lnTo>
                    <a:pt x="62" y="81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19" name="Freeform 218"/>
            <p:cNvSpPr>
              <a:spLocks/>
            </p:cNvSpPr>
            <p:nvPr/>
          </p:nvSpPr>
          <p:spPr bwMode="auto">
            <a:xfrm>
              <a:off x="3215" y="4147"/>
              <a:ext cx="39" cy="33"/>
            </a:xfrm>
            <a:custGeom>
              <a:avLst/>
              <a:gdLst>
                <a:gd name="T0" fmla="*/ 0 w 155"/>
                <a:gd name="T1" fmla="*/ 0 h 131"/>
                <a:gd name="T2" fmla="*/ 0 w 155"/>
                <a:gd name="T3" fmla="*/ 0 h 131"/>
                <a:gd name="T4" fmla="*/ 0 w 155"/>
                <a:gd name="T5" fmla="*/ 0 h 131"/>
                <a:gd name="T6" fmla="*/ 0 w 155"/>
                <a:gd name="T7" fmla="*/ 0 h 131"/>
                <a:gd name="T8" fmla="*/ 0 w 155"/>
                <a:gd name="T9" fmla="*/ 0 h 131"/>
                <a:gd name="T10" fmla="*/ 0 w 155"/>
                <a:gd name="T11" fmla="*/ 0 h 131"/>
                <a:gd name="T12" fmla="*/ 0 w 155"/>
                <a:gd name="T13" fmla="*/ 0 h 131"/>
                <a:gd name="T14" fmla="*/ 0 w 155"/>
                <a:gd name="T15" fmla="*/ 0 h 131"/>
                <a:gd name="T16" fmla="*/ 0 w 155"/>
                <a:gd name="T17" fmla="*/ 0 h 131"/>
                <a:gd name="T18" fmla="*/ 0 w 155"/>
                <a:gd name="T19" fmla="*/ 0 h 131"/>
                <a:gd name="T20" fmla="*/ 0 w 155"/>
                <a:gd name="T21" fmla="*/ 0 h 131"/>
                <a:gd name="T22" fmla="*/ 0 w 155"/>
                <a:gd name="T23" fmla="*/ 0 h 131"/>
                <a:gd name="T24" fmla="*/ 0 w 155"/>
                <a:gd name="T25" fmla="*/ 0 h 131"/>
                <a:gd name="T26" fmla="*/ 0 w 155"/>
                <a:gd name="T27" fmla="*/ 0 h 131"/>
                <a:gd name="T28" fmla="*/ 0 w 155"/>
                <a:gd name="T29" fmla="*/ 0 h 131"/>
                <a:gd name="T30" fmla="*/ 0 w 155"/>
                <a:gd name="T31" fmla="*/ 0 h 131"/>
                <a:gd name="T32" fmla="*/ 0 w 155"/>
                <a:gd name="T33" fmla="*/ 0 h 131"/>
                <a:gd name="T34" fmla="*/ 0 w 155"/>
                <a:gd name="T35" fmla="*/ 0 h 131"/>
                <a:gd name="T36" fmla="*/ 0 w 155"/>
                <a:gd name="T37" fmla="*/ 0 h 131"/>
                <a:gd name="T38" fmla="*/ 0 w 155"/>
                <a:gd name="T39" fmla="*/ 0 h 131"/>
                <a:gd name="T40" fmla="*/ 0 w 155"/>
                <a:gd name="T41" fmla="*/ 0 h 131"/>
                <a:gd name="T42" fmla="*/ 0 w 155"/>
                <a:gd name="T43" fmla="*/ 0 h 131"/>
                <a:gd name="T44" fmla="*/ 0 w 155"/>
                <a:gd name="T45" fmla="*/ 0 h 131"/>
                <a:gd name="T46" fmla="*/ 0 w 155"/>
                <a:gd name="T47" fmla="*/ 0 h 131"/>
                <a:gd name="T48" fmla="*/ 0 w 155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131"/>
                <a:gd name="T77" fmla="*/ 155 w 155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131">
                  <a:moveTo>
                    <a:pt x="155" y="102"/>
                  </a:moveTo>
                  <a:lnTo>
                    <a:pt x="141" y="117"/>
                  </a:lnTo>
                  <a:lnTo>
                    <a:pt x="127" y="128"/>
                  </a:lnTo>
                  <a:lnTo>
                    <a:pt x="121" y="131"/>
                  </a:lnTo>
                  <a:lnTo>
                    <a:pt x="116" y="131"/>
                  </a:lnTo>
                  <a:lnTo>
                    <a:pt x="110" y="130"/>
                  </a:lnTo>
                  <a:lnTo>
                    <a:pt x="104" y="127"/>
                  </a:lnTo>
                  <a:lnTo>
                    <a:pt x="91" y="115"/>
                  </a:lnTo>
                  <a:lnTo>
                    <a:pt x="41" y="65"/>
                  </a:lnTo>
                  <a:lnTo>
                    <a:pt x="29" y="78"/>
                  </a:lnTo>
                  <a:lnTo>
                    <a:pt x="12" y="61"/>
                  </a:lnTo>
                  <a:lnTo>
                    <a:pt x="24" y="49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63" y="9"/>
                  </a:lnTo>
                  <a:lnTo>
                    <a:pt x="80" y="27"/>
                  </a:lnTo>
                  <a:lnTo>
                    <a:pt x="65" y="41"/>
                  </a:lnTo>
                  <a:lnTo>
                    <a:pt x="116" y="93"/>
                  </a:lnTo>
                  <a:lnTo>
                    <a:pt x="119" y="95"/>
                  </a:lnTo>
                  <a:lnTo>
                    <a:pt x="122" y="96"/>
                  </a:lnTo>
                  <a:lnTo>
                    <a:pt x="125" y="94"/>
                  </a:lnTo>
                  <a:lnTo>
                    <a:pt x="130" y="90"/>
                  </a:lnTo>
                  <a:lnTo>
                    <a:pt x="136" y="83"/>
                  </a:lnTo>
                  <a:lnTo>
                    <a:pt x="155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0" name="Freeform 219"/>
            <p:cNvSpPr>
              <a:spLocks noEditPoints="1"/>
            </p:cNvSpPr>
            <p:nvPr/>
          </p:nvSpPr>
          <p:spPr bwMode="auto">
            <a:xfrm>
              <a:off x="3229" y="4130"/>
              <a:ext cx="37" cy="37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0 h 148"/>
                <a:gd name="T4" fmla="*/ 0 w 148"/>
                <a:gd name="T5" fmla="*/ 0 h 148"/>
                <a:gd name="T6" fmla="*/ 0 w 148"/>
                <a:gd name="T7" fmla="*/ 0 h 148"/>
                <a:gd name="T8" fmla="*/ 0 w 148"/>
                <a:gd name="T9" fmla="*/ 0 h 148"/>
                <a:gd name="T10" fmla="*/ 0 w 148"/>
                <a:gd name="T11" fmla="*/ 0 h 148"/>
                <a:gd name="T12" fmla="*/ 0 w 148"/>
                <a:gd name="T13" fmla="*/ 0 h 148"/>
                <a:gd name="T14" fmla="*/ 0 w 148"/>
                <a:gd name="T15" fmla="*/ 0 h 148"/>
                <a:gd name="T16" fmla="*/ 0 w 148"/>
                <a:gd name="T17" fmla="*/ 0 h 148"/>
                <a:gd name="T18" fmla="*/ 0 w 148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48"/>
                <a:gd name="T32" fmla="*/ 148 w 148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48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3"/>
                  </a:lnTo>
                  <a:lnTo>
                    <a:pt x="22" y="47"/>
                  </a:lnTo>
                  <a:close/>
                  <a:moveTo>
                    <a:pt x="124" y="148"/>
                  </a:moveTo>
                  <a:lnTo>
                    <a:pt x="32" y="57"/>
                  </a:lnTo>
                  <a:lnTo>
                    <a:pt x="57" y="32"/>
                  </a:lnTo>
                  <a:lnTo>
                    <a:pt x="148" y="124"/>
                  </a:lnTo>
                  <a:lnTo>
                    <a:pt x="124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1" name="Freeform 220"/>
            <p:cNvSpPr>
              <a:spLocks/>
            </p:cNvSpPr>
            <p:nvPr/>
          </p:nvSpPr>
          <p:spPr bwMode="auto">
            <a:xfrm>
              <a:off x="3250" y="4114"/>
              <a:ext cx="43" cy="40"/>
            </a:xfrm>
            <a:custGeom>
              <a:avLst/>
              <a:gdLst>
                <a:gd name="T0" fmla="*/ 0 w 173"/>
                <a:gd name="T1" fmla="*/ 0 h 160"/>
                <a:gd name="T2" fmla="*/ 0 w 173"/>
                <a:gd name="T3" fmla="*/ 0 h 160"/>
                <a:gd name="T4" fmla="*/ 0 w 173"/>
                <a:gd name="T5" fmla="*/ 0 h 160"/>
                <a:gd name="T6" fmla="*/ 0 w 173"/>
                <a:gd name="T7" fmla="*/ 0 h 160"/>
                <a:gd name="T8" fmla="*/ 0 w 173"/>
                <a:gd name="T9" fmla="*/ 0 h 160"/>
                <a:gd name="T10" fmla="*/ 0 w 173"/>
                <a:gd name="T11" fmla="*/ 0 h 160"/>
                <a:gd name="T12" fmla="*/ 0 w 173"/>
                <a:gd name="T13" fmla="*/ 0 h 160"/>
                <a:gd name="T14" fmla="*/ 0 w 173"/>
                <a:gd name="T15" fmla="*/ 0 h 160"/>
                <a:gd name="T16" fmla="*/ 0 w 173"/>
                <a:gd name="T17" fmla="*/ 0 h 160"/>
                <a:gd name="T18" fmla="*/ 0 w 173"/>
                <a:gd name="T19" fmla="*/ 0 h 160"/>
                <a:gd name="T20" fmla="*/ 0 w 173"/>
                <a:gd name="T21" fmla="*/ 0 h 160"/>
                <a:gd name="T22" fmla="*/ 0 w 173"/>
                <a:gd name="T23" fmla="*/ 0 h 160"/>
                <a:gd name="T24" fmla="*/ 0 w 173"/>
                <a:gd name="T25" fmla="*/ 0 h 160"/>
                <a:gd name="T26" fmla="*/ 0 w 173"/>
                <a:gd name="T27" fmla="*/ 0 h 160"/>
                <a:gd name="T28" fmla="*/ 0 w 173"/>
                <a:gd name="T29" fmla="*/ 0 h 160"/>
                <a:gd name="T30" fmla="*/ 0 w 173"/>
                <a:gd name="T31" fmla="*/ 0 h 160"/>
                <a:gd name="T32" fmla="*/ 0 w 173"/>
                <a:gd name="T33" fmla="*/ 0 h 160"/>
                <a:gd name="T34" fmla="*/ 0 w 173"/>
                <a:gd name="T35" fmla="*/ 0 h 160"/>
                <a:gd name="T36" fmla="*/ 0 w 173"/>
                <a:gd name="T37" fmla="*/ 0 h 160"/>
                <a:gd name="T38" fmla="*/ 0 w 173"/>
                <a:gd name="T39" fmla="*/ 0 h 160"/>
                <a:gd name="T40" fmla="*/ 0 w 173"/>
                <a:gd name="T41" fmla="*/ 0 h 160"/>
                <a:gd name="T42" fmla="*/ 0 w 173"/>
                <a:gd name="T43" fmla="*/ 0 h 160"/>
                <a:gd name="T44" fmla="*/ 0 w 173"/>
                <a:gd name="T45" fmla="*/ 0 h 160"/>
                <a:gd name="T46" fmla="*/ 0 w 173"/>
                <a:gd name="T47" fmla="*/ 0 h 160"/>
                <a:gd name="T48" fmla="*/ 0 w 173"/>
                <a:gd name="T49" fmla="*/ 0 h 160"/>
                <a:gd name="T50" fmla="*/ 0 w 173"/>
                <a:gd name="T51" fmla="*/ 0 h 160"/>
                <a:gd name="T52" fmla="*/ 0 w 173"/>
                <a:gd name="T53" fmla="*/ 0 h 160"/>
                <a:gd name="T54" fmla="*/ 0 w 173"/>
                <a:gd name="T55" fmla="*/ 0 h 160"/>
                <a:gd name="T56" fmla="*/ 0 w 173"/>
                <a:gd name="T57" fmla="*/ 0 h 160"/>
                <a:gd name="T58" fmla="*/ 0 w 173"/>
                <a:gd name="T59" fmla="*/ 0 h 160"/>
                <a:gd name="T60" fmla="*/ 0 w 173"/>
                <a:gd name="T61" fmla="*/ 0 h 160"/>
                <a:gd name="T62" fmla="*/ 0 w 173"/>
                <a:gd name="T63" fmla="*/ 0 h 160"/>
                <a:gd name="T64" fmla="*/ 0 w 173"/>
                <a:gd name="T65" fmla="*/ 0 h 160"/>
                <a:gd name="T66" fmla="*/ 0 w 173"/>
                <a:gd name="T67" fmla="*/ 0 h 160"/>
                <a:gd name="T68" fmla="*/ 0 w 173"/>
                <a:gd name="T69" fmla="*/ 0 h 160"/>
                <a:gd name="T70" fmla="*/ 0 w 173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3"/>
                <a:gd name="T109" fmla="*/ 0 h 160"/>
                <a:gd name="T110" fmla="*/ 173 w 173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3" h="160">
                  <a:moveTo>
                    <a:pt x="92" y="160"/>
                  </a:moveTo>
                  <a:lnTo>
                    <a:pt x="0" y="70"/>
                  </a:lnTo>
                  <a:lnTo>
                    <a:pt x="23" y="45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6" y="39"/>
                  </a:lnTo>
                  <a:lnTo>
                    <a:pt x="37" y="34"/>
                  </a:lnTo>
                  <a:lnTo>
                    <a:pt x="39" y="29"/>
                  </a:lnTo>
                  <a:lnTo>
                    <a:pt x="42" y="24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4" y="4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3" y="9"/>
                  </a:lnTo>
                  <a:lnTo>
                    <a:pt x="111" y="17"/>
                  </a:lnTo>
                  <a:lnTo>
                    <a:pt x="173" y="79"/>
                  </a:lnTo>
                  <a:lnTo>
                    <a:pt x="149" y="103"/>
                  </a:lnTo>
                  <a:lnTo>
                    <a:pt x="94" y="48"/>
                  </a:lnTo>
                  <a:lnTo>
                    <a:pt x="84" y="41"/>
                  </a:lnTo>
                  <a:lnTo>
                    <a:pt x="77" y="38"/>
                  </a:lnTo>
                  <a:lnTo>
                    <a:pt x="73" y="38"/>
                  </a:lnTo>
                  <a:lnTo>
                    <a:pt x="69" y="39"/>
                  </a:lnTo>
                  <a:lnTo>
                    <a:pt x="64" y="41"/>
                  </a:lnTo>
                  <a:lnTo>
                    <a:pt x="61" y="44"/>
                  </a:lnTo>
                  <a:lnTo>
                    <a:pt x="55" y="53"/>
                  </a:lnTo>
                  <a:lnTo>
                    <a:pt x="53" y="58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5" y="73"/>
                  </a:lnTo>
                  <a:lnTo>
                    <a:pt x="58" y="77"/>
                  </a:lnTo>
                  <a:lnTo>
                    <a:pt x="62" y="82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2" name="Freeform 221"/>
            <p:cNvSpPr>
              <a:spLocks noEditPoints="1"/>
            </p:cNvSpPr>
            <p:nvPr/>
          </p:nvSpPr>
          <p:spPr bwMode="auto">
            <a:xfrm>
              <a:off x="3281" y="4088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48"/>
                <a:gd name="T134" fmla="*/ 159 w 159"/>
                <a:gd name="T135" fmla="*/ 148 h 1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48">
                  <a:moveTo>
                    <a:pt x="120" y="91"/>
                  </a:moveTo>
                  <a:lnTo>
                    <a:pt x="121" y="103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20"/>
                  </a:lnTo>
                  <a:lnTo>
                    <a:pt x="112" y="125"/>
                  </a:lnTo>
                  <a:lnTo>
                    <a:pt x="104" y="136"/>
                  </a:lnTo>
                  <a:lnTo>
                    <a:pt x="98" y="142"/>
                  </a:lnTo>
                  <a:lnTo>
                    <a:pt x="90" y="146"/>
                  </a:lnTo>
                  <a:lnTo>
                    <a:pt x="84" y="148"/>
                  </a:lnTo>
                  <a:lnTo>
                    <a:pt x="77" y="148"/>
                  </a:lnTo>
                  <a:lnTo>
                    <a:pt x="69" y="147"/>
                  </a:lnTo>
                  <a:lnTo>
                    <a:pt x="62" y="145"/>
                  </a:lnTo>
                  <a:lnTo>
                    <a:pt x="55" y="141"/>
                  </a:lnTo>
                  <a:lnTo>
                    <a:pt x="48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5" y="113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6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49" y="74"/>
                  </a:lnTo>
                  <a:lnTo>
                    <a:pt x="66" y="51"/>
                  </a:lnTo>
                  <a:lnTo>
                    <a:pt x="68" y="44"/>
                  </a:lnTo>
                  <a:lnTo>
                    <a:pt x="67" y="41"/>
                  </a:lnTo>
                  <a:lnTo>
                    <a:pt x="65" y="37"/>
                  </a:lnTo>
                  <a:lnTo>
                    <a:pt x="59" y="34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6" y="35"/>
                  </a:lnTo>
                  <a:lnTo>
                    <a:pt x="39" y="42"/>
                  </a:lnTo>
                  <a:lnTo>
                    <a:pt x="33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13" y="93"/>
                  </a:lnTo>
                  <a:lnTo>
                    <a:pt x="12" y="91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2"/>
                  </a:lnTo>
                  <a:lnTo>
                    <a:pt x="11" y="33"/>
                  </a:lnTo>
                  <a:lnTo>
                    <a:pt x="19" y="24"/>
                  </a:lnTo>
                  <a:lnTo>
                    <a:pt x="28" y="15"/>
                  </a:lnTo>
                  <a:lnTo>
                    <a:pt x="38" y="9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138" y="63"/>
                  </a:lnTo>
                  <a:lnTo>
                    <a:pt x="142" y="67"/>
                  </a:lnTo>
                  <a:lnTo>
                    <a:pt x="146" y="70"/>
                  </a:lnTo>
                  <a:lnTo>
                    <a:pt x="150" y="71"/>
                  </a:lnTo>
                  <a:lnTo>
                    <a:pt x="156" y="70"/>
                  </a:lnTo>
                  <a:lnTo>
                    <a:pt x="159" y="74"/>
                  </a:lnTo>
                  <a:lnTo>
                    <a:pt x="134" y="100"/>
                  </a:lnTo>
                  <a:lnTo>
                    <a:pt x="126" y="97"/>
                  </a:lnTo>
                  <a:lnTo>
                    <a:pt x="120" y="91"/>
                  </a:lnTo>
                  <a:close/>
                  <a:moveTo>
                    <a:pt x="86" y="59"/>
                  </a:moveTo>
                  <a:lnTo>
                    <a:pt x="77" y="75"/>
                  </a:lnTo>
                  <a:lnTo>
                    <a:pt x="69" y="86"/>
                  </a:lnTo>
                  <a:lnTo>
                    <a:pt x="67" y="93"/>
                  </a:lnTo>
                  <a:lnTo>
                    <a:pt x="66" y="99"/>
                  </a:lnTo>
                  <a:lnTo>
                    <a:pt x="67" y="105"/>
                  </a:lnTo>
                  <a:lnTo>
                    <a:pt x="71" y="110"/>
                  </a:lnTo>
                  <a:lnTo>
                    <a:pt x="77" y="114"/>
                  </a:lnTo>
                  <a:lnTo>
                    <a:pt x="82" y="115"/>
                  </a:lnTo>
                  <a:lnTo>
                    <a:pt x="88" y="113"/>
                  </a:lnTo>
                  <a:lnTo>
                    <a:pt x="93" y="109"/>
                  </a:lnTo>
                  <a:lnTo>
                    <a:pt x="98" y="104"/>
                  </a:lnTo>
                  <a:lnTo>
                    <a:pt x="101" y="99"/>
                  </a:lnTo>
                  <a:lnTo>
                    <a:pt x="104" y="88"/>
                  </a:lnTo>
                  <a:lnTo>
                    <a:pt x="103" y="83"/>
                  </a:lnTo>
                  <a:lnTo>
                    <a:pt x="102" y="78"/>
                  </a:lnTo>
                  <a:lnTo>
                    <a:pt x="99" y="72"/>
                  </a:lnTo>
                  <a:lnTo>
                    <a:pt x="94" y="67"/>
                  </a:lnTo>
                  <a:lnTo>
                    <a:pt x="86" y="5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3" name="Freeform 222"/>
            <p:cNvSpPr>
              <a:spLocks noEditPoints="1"/>
            </p:cNvSpPr>
            <p:nvPr/>
          </p:nvSpPr>
          <p:spPr bwMode="auto">
            <a:xfrm>
              <a:off x="3322" y="4035"/>
              <a:ext cx="40" cy="40"/>
            </a:xfrm>
            <a:custGeom>
              <a:avLst/>
              <a:gdLst>
                <a:gd name="T0" fmla="*/ 0 w 161"/>
                <a:gd name="T1" fmla="*/ 0 h 160"/>
                <a:gd name="T2" fmla="*/ 0 w 161"/>
                <a:gd name="T3" fmla="*/ 0 h 160"/>
                <a:gd name="T4" fmla="*/ 0 w 161"/>
                <a:gd name="T5" fmla="*/ 0 h 160"/>
                <a:gd name="T6" fmla="*/ 0 w 161"/>
                <a:gd name="T7" fmla="*/ 0 h 160"/>
                <a:gd name="T8" fmla="*/ 0 w 161"/>
                <a:gd name="T9" fmla="*/ 0 h 160"/>
                <a:gd name="T10" fmla="*/ 0 w 161"/>
                <a:gd name="T11" fmla="*/ 0 h 160"/>
                <a:gd name="T12" fmla="*/ 0 w 161"/>
                <a:gd name="T13" fmla="*/ 0 h 160"/>
                <a:gd name="T14" fmla="*/ 0 w 161"/>
                <a:gd name="T15" fmla="*/ 0 h 160"/>
                <a:gd name="T16" fmla="*/ 0 w 161"/>
                <a:gd name="T17" fmla="*/ 0 h 160"/>
                <a:gd name="T18" fmla="*/ 0 w 161"/>
                <a:gd name="T19" fmla="*/ 0 h 160"/>
                <a:gd name="T20" fmla="*/ 0 w 161"/>
                <a:gd name="T21" fmla="*/ 0 h 160"/>
                <a:gd name="T22" fmla="*/ 0 w 161"/>
                <a:gd name="T23" fmla="*/ 0 h 160"/>
                <a:gd name="T24" fmla="*/ 0 w 161"/>
                <a:gd name="T25" fmla="*/ 0 h 160"/>
                <a:gd name="T26" fmla="*/ 0 w 161"/>
                <a:gd name="T27" fmla="*/ 0 h 160"/>
                <a:gd name="T28" fmla="*/ 0 w 161"/>
                <a:gd name="T29" fmla="*/ 0 h 160"/>
                <a:gd name="T30" fmla="*/ 0 w 161"/>
                <a:gd name="T31" fmla="*/ 0 h 160"/>
                <a:gd name="T32" fmla="*/ 0 w 161"/>
                <a:gd name="T33" fmla="*/ 0 h 160"/>
                <a:gd name="T34" fmla="*/ 0 w 161"/>
                <a:gd name="T35" fmla="*/ 0 h 160"/>
                <a:gd name="T36" fmla="*/ 0 w 161"/>
                <a:gd name="T37" fmla="*/ 0 h 160"/>
                <a:gd name="T38" fmla="*/ 0 w 161"/>
                <a:gd name="T39" fmla="*/ 0 h 160"/>
                <a:gd name="T40" fmla="*/ 0 w 161"/>
                <a:gd name="T41" fmla="*/ 0 h 160"/>
                <a:gd name="T42" fmla="*/ 0 w 161"/>
                <a:gd name="T43" fmla="*/ 0 h 160"/>
                <a:gd name="T44" fmla="*/ 0 w 161"/>
                <a:gd name="T45" fmla="*/ 0 h 160"/>
                <a:gd name="T46" fmla="*/ 0 w 161"/>
                <a:gd name="T47" fmla="*/ 0 h 160"/>
                <a:gd name="T48" fmla="*/ 0 w 161"/>
                <a:gd name="T49" fmla="*/ 0 h 160"/>
                <a:gd name="T50" fmla="*/ 0 w 161"/>
                <a:gd name="T51" fmla="*/ 0 h 160"/>
                <a:gd name="T52" fmla="*/ 0 w 161"/>
                <a:gd name="T53" fmla="*/ 0 h 160"/>
                <a:gd name="T54" fmla="*/ 0 w 161"/>
                <a:gd name="T55" fmla="*/ 0 h 160"/>
                <a:gd name="T56" fmla="*/ 0 w 161"/>
                <a:gd name="T57" fmla="*/ 0 h 160"/>
                <a:gd name="T58" fmla="*/ 0 w 161"/>
                <a:gd name="T59" fmla="*/ 0 h 160"/>
                <a:gd name="T60" fmla="*/ 0 w 161"/>
                <a:gd name="T61" fmla="*/ 0 h 160"/>
                <a:gd name="T62" fmla="*/ 0 w 161"/>
                <a:gd name="T63" fmla="*/ 0 h 160"/>
                <a:gd name="T64" fmla="*/ 0 w 161"/>
                <a:gd name="T65" fmla="*/ 0 h 160"/>
                <a:gd name="T66" fmla="*/ 0 w 161"/>
                <a:gd name="T67" fmla="*/ 0 h 160"/>
                <a:gd name="T68" fmla="*/ 0 w 161"/>
                <a:gd name="T69" fmla="*/ 0 h 160"/>
                <a:gd name="T70" fmla="*/ 0 w 161"/>
                <a:gd name="T71" fmla="*/ 0 h 160"/>
                <a:gd name="T72" fmla="*/ 0 w 161"/>
                <a:gd name="T73" fmla="*/ 0 h 160"/>
                <a:gd name="T74" fmla="*/ 0 w 161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1"/>
                <a:gd name="T115" fmla="*/ 0 h 160"/>
                <a:gd name="T116" fmla="*/ 161 w 161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1" h="160">
                  <a:moveTo>
                    <a:pt x="61" y="99"/>
                  </a:moveTo>
                  <a:lnTo>
                    <a:pt x="72" y="108"/>
                  </a:lnTo>
                  <a:lnTo>
                    <a:pt x="81" y="116"/>
                  </a:lnTo>
                  <a:lnTo>
                    <a:pt x="90" y="122"/>
                  </a:lnTo>
                  <a:lnTo>
                    <a:pt x="97" y="126"/>
                  </a:lnTo>
                  <a:lnTo>
                    <a:pt x="105" y="128"/>
                  </a:lnTo>
                  <a:lnTo>
                    <a:pt x="111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6" y="117"/>
                  </a:lnTo>
                  <a:lnTo>
                    <a:pt x="128" y="110"/>
                  </a:lnTo>
                  <a:lnTo>
                    <a:pt x="128" y="104"/>
                  </a:lnTo>
                  <a:lnTo>
                    <a:pt x="127" y="101"/>
                  </a:lnTo>
                  <a:lnTo>
                    <a:pt x="126" y="97"/>
                  </a:lnTo>
                  <a:lnTo>
                    <a:pt x="123" y="89"/>
                  </a:lnTo>
                  <a:lnTo>
                    <a:pt x="116" y="81"/>
                  </a:lnTo>
                  <a:lnTo>
                    <a:pt x="99" y="61"/>
                  </a:lnTo>
                  <a:lnTo>
                    <a:pt x="89" y="51"/>
                  </a:lnTo>
                  <a:lnTo>
                    <a:pt x="79" y="44"/>
                  </a:lnTo>
                  <a:lnTo>
                    <a:pt x="71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2" y="49"/>
                  </a:lnTo>
                  <a:lnTo>
                    <a:pt x="32" y="55"/>
                  </a:lnTo>
                  <a:lnTo>
                    <a:pt x="34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52" y="88"/>
                  </a:lnTo>
                  <a:lnTo>
                    <a:pt x="61" y="99"/>
                  </a:lnTo>
                  <a:close/>
                  <a:moveTo>
                    <a:pt x="37" y="123"/>
                  </a:moveTo>
                  <a:lnTo>
                    <a:pt x="23" y="108"/>
                  </a:lnTo>
                  <a:lnTo>
                    <a:pt x="12" y="93"/>
                  </a:lnTo>
                  <a:lnTo>
                    <a:pt x="4" y="80"/>
                  </a:lnTo>
                  <a:lnTo>
                    <a:pt x="1" y="66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80" y="4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9" y="23"/>
                  </a:lnTo>
                  <a:lnTo>
                    <a:pt x="124" y="36"/>
                  </a:lnTo>
                  <a:lnTo>
                    <a:pt x="137" y="51"/>
                  </a:lnTo>
                  <a:lnTo>
                    <a:pt x="149" y="66"/>
                  </a:lnTo>
                  <a:lnTo>
                    <a:pt x="155" y="81"/>
                  </a:lnTo>
                  <a:lnTo>
                    <a:pt x="159" y="93"/>
                  </a:lnTo>
                  <a:lnTo>
                    <a:pt x="161" y="107"/>
                  </a:lnTo>
                  <a:lnTo>
                    <a:pt x="159" y="112"/>
                  </a:lnTo>
                  <a:lnTo>
                    <a:pt x="157" y="119"/>
                  </a:lnTo>
                  <a:lnTo>
                    <a:pt x="154" y="125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31" y="151"/>
                  </a:lnTo>
                  <a:lnTo>
                    <a:pt x="119" y="158"/>
                  </a:lnTo>
                  <a:lnTo>
                    <a:pt x="107" y="160"/>
                  </a:lnTo>
                  <a:lnTo>
                    <a:pt x="100" y="160"/>
                  </a:lnTo>
                  <a:lnTo>
                    <a:pt x="94" y="159"/>
                  </a:lnTo>
                  <a:lnTo>
                    <a:pt x="88" y="158"/>
                  </a:lnTo>
                  <a:lnTo>
                    <a:pt x="80" y="156"/>
                  </a:lnTo>
                  <a:lnTo>
                    <a:pt x="74" y="151"/>
                  </a:lnTo>
                  <a:lnTo>
                    <a:pt x="67" y="148"/>
                  </a:lnTo>
                  <a:lnTo>
                    <a:pt x="52" y="137"/>
                  </a:lnTo>
                  <a:lnTo>
                    <a:pt x="37" y="12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4" name="Freeform 223"/>
            <p:cNvSpPr>
              <a:spLocks/>
            </p:cNvSpPr>
            <p:nvPr/>
          </p:nvSpPr>
          <p:spPr bwMode="auto">
            <a:xfrm>
              <a:off x="3350" y="4009"/>
              <a:ext cx="38" cy="36"/>
            </a:xfrm>
            <a:custGeom>
              <a:avLst/>
              <a:gdLst>
                <a:gd name="T0" fmla="*/ 0 w 152"/>
                <a:gd name="T1" fmla="*/ 0 h 145"/>
                <a:gd name="T2" fmla="*/ 0 w 152"/>
                <a:gd name="T3" fmla="*/ 0 h 145"/>
                <a:gd name="T4" fmla="*/ 0 w 152"/>
                <a:gd name="T5" fmla="*/ 0 h 145"/>
                <a:gd name="T6" fmla="*/ 0 w 152"/>
                <a:gd name="T7" fmla="*/ 0 h 145"/>
                <a:gd name="T8" fmla="*/ 0 w 152"/>
                <a:gd name="T9" fmla="*/ 0 h 145"/>
                <a:gd name="T10" fmla="*/ 0 w 152"/>
                <a:gd name="T11" fmla="*/ 0 h 145"/>
                <a:gd name="T12" fmla="*/ 0 w 152"/>
                <a:gd name="T13" fmla="*/ 0 h 145"/>
                <a:gd name="T14" fmla="*/ 0 w 152"/>
                <a:gd name="T15" fmla="*/ 0 h 145"/>
                <a:gd name="T16" fmla="*/ 0 w 152"/>
                <a:gd name="T17" fmla="*/ 0 h 145"/>
                <a:gd name="T18" fmla="*/ 0 w 152"/>
                <a:gd name="T19" fmla="*/ 0 h 145"/>
                <a:gd name="T20" fmla="*/ 0 w 152"/>
                <a:gd name="T21" fmla="*/ 0 h 145"/>
                <a:gd name="T22" fmla="*/ 0 w 152"/>
                <a:gd name="T23" fmla="*/ 0 h 145"/>
                <a:gd name="T24" fmla="*/ 0 w 152"/>
                <a:gd name="T25" fmla="*/ 0 h 145"/>
                <a:gd name="T26" fmla="*/ 0 w 152"/>
                <a:gd name="T27" fmla="*/ 0 h 145"/>
                <a:gd name="T28" fmla="*/ 0 w 152"/>
                <a:gd name="T29" fmla="*/ 0 h 145"/>
                <a:gd name="T30" fmla="*/ 0 w 152"/>
                <a:gd name="T31" fmla="*/ 0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2"/>
                <a:gd name="T49" fmla="*/ 0 h 145"/>
                <a:gd name="T50" fmla="*/ 152 w 152"/>
                <a:gd name="T51" fmla="*/ 145 h 1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2" h="145">
                  <a:moveTo>
                    <a:pt x="128" y="145"/>
                  </a:moveTo>
                  <a:lnTo>
                    <a:pt x="45" y="61"/>
                  </a:lnTo>
                  <a:lnTo>
                    <a:pt x="17" y="90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8" y="64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1" y="19"/>
                  </a:lnTo>
                  <a:lnTo>
                    <a:pt x="32" y="0"/>
                  </a:lnTo>
                  <a:lnTo>
                    <a:pt x="152" y="120"/>
                  </a:lnTo>
                  <a:lnTo>
                    <a:pt x="128" y="14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5" name="Freeform 224"/>
            <p:cNvSpPr>
              <a:spLocks noEditPoints="1"/>
            </p:cNvSpPr>
            <p:nvPr/>
          </p:nvSpPr>
          <p:spPr bwMode="auto">
            <a:xfrm>
              <a:off x="3644" y="4250"/>
              <a:ext cx="51" cy="51"/>
            </a:xfrm>
            <a:custGeom>
              <a:avLst/>
              <a:gdLst>
                <a:gd name="T0" fmla="*/ 0 w 205"/>
                <a:gd name="T1" fmla="*/ 0 h 204"/>
                <a:gd name="T2" fmla="*/ 0 w 205"/>
                <a:gd name="T3" fmla="*/ 0 h 204"/>
                <a:gd name="T4" fmla="*/ 0 w 205"/>
                <a:gd name="T5" fmla="*/ 0 h 204"/>
                <a:gd name="T6" fmla="*/ 0 w 205"/>
                <a:gd name="T7" fmla="*/ 0 h 204"/>
                <a:gd name="T8" fmla="*/ 0 w 205"/>
                <a:gd name="T9" fmla="*/ 0 h 204"/>
                <a:gd name="T10" fmla="*/ 0 w 205"/>
                <a:gd name="T11" fmla="*/ 0 h 204"/>
                <a:gd name="T12" fmla="*/ 0 w 205"/>
                <a:gd name="T13" fmla="*/ 0 h 204"/>
                <a:gd name="T14" fmla="*/ 0 w 205"/>
                <a:gd name="T15" fmla="*/ 0 h 204"/>
                <a:gd name="T16" fmla="*/ 0 w 205"/>
                <a:gd name="T17" fmla="*/ 0 h 204"/>
                <a:gd name="T18" fmla="*/ 0 w 205"/>
                <a:gd name="T19" fmla="*/ 0 h 204"/>
                <a:gd name="T20" fmla="*/ 0 w 205"/>
                <a:gd name="T21" fmla="*/ 0 h 204"/>
                <a:gd name="T22" fmla="*/ 0 w 205"/>
                <a:gd name="T23" fmla="*/ 0 h 204"/>
                <a:gd name="T24" fmla="*/ 0 w 205"/>
                <a:gd name="T25" fmla="*/ 0 h 204"/>
                <a:gd name="T26" fmla="*/ 0 w 205"/>
                <a:gd name="T27" fmla="*/ 0 h 204"/>
                <a:gd name="T28" fmla="*/ 0 w 205"/>
                <a:gd name="T29" fmla="*/ 0 h 204"/>
                <a:gd name="T30" fmla="*/ 0 w 205"/>
                <a:gd name="T31" fmla="*/ 0 h 204"/>
                <a:gd name="T32" fmla="*/ 0 w 205"/>
                <a:gd name="T33" fmla="*/ 0 h 204"/>
                <a:gd name="T34" fmla="*/ 0 w 205"/>
                <a:gd name="T35" fmla="*/ 0 h 204"/>
                <a:gd name="T36" fmla="*/ 0 w 205"/>
                <a:gd name="T37" fmla="*/ 0 h 204"/>
                <a:gd name="T38" fmla="*/ 0 w 205"/>
                <a:gd name="T39" fmla="*/ 0 h 204"/>
                <a:gd name="T40" fmla="*/ 0 w 205"/>
                <a:gd name="T41" fmla="*/ 0 h 204"/>
                <a:gd name="T42" fmla="*/ 0 w 205"/>
                <a:gd name="T43" fmla="*/ 0 h 204"/>
                <a:gd name="T44" fmla="*/ 0 w 205"/>
                <a:gd name="T45" fmla="*/ 0 h 204"/>
                <a:gd name="T46" fmla="*/ 0 w 205"/>
                <a:gd name="T47" fmla="*/ 0 h 204"/>
                <a:gd name="T48" fmla="*/ 0 w 205"/>
                <a:gd name="T49" fmla="*/ 0 h 204"/>
                <a:gd name="T50" fmla="*/ 0 w 205"/>
                <a:gd name="T51" fmla="*/ 0 h 204"/>
                <a:gd name="T52" fmla="*/ 0 w 205"/>
                <a:gd name="T53" fmla="*/ 0 h 204"/>
                <a:gd name="T54" fmla="*/ 0 w 205"/>
                <a:gd name="T55" fmla="*/ 0 h 204"/>
                <a:gd name="T56" fmla="*/ 0 w 205"/>
                <a:gd name="T57" fmla="*/ 0 h 204"/>
                <a:gd name="T58" fmla="*/ 0 w 205"/>
                <a:gd name="T59" fmla="*/ 0 h 204"/>
                <a:gd name="T60" fmla="*/ 0 w 205"/>
                <a:gd name="T61" fmla="*/ 0 h 204"/>
                <a:gd name="T62" fmla="*/ 0 w 205"/>
                <a:gd name="T63" fmla="*/ 0 h 204"/>
                <a:gd name="T64" fmla="*/ 0 w 205"/>
                <a:gd name="T65" fmla="*/ 0 h 204"/>
                <a:gd name="T66" fmla="*/ 0 w 205"/>
                <a:gd name="T67" fmla="*/ 0 h 204"/>
                <a:gd name="T68" fmla="*/ 0 w 205"/>
                <a:gd name="T69" fmla="*/ 0 h 204"/>
                <a:gd name="T70" fmla="*/ 0 w 205"/>
                <a:gd name="T71" fmla="*/ 0 h 204"/>
                <a:gd name="T72" fmla="*/ 0 w 205"/>
                <a:gd name="T73" fmla="*/ 0 h 204"/>
                <a:gd name="T74" fmla="*/ 0 w 205"/>
                <a:gd name="T75" fmla="*/ 0 h 204"/>
                <a:gd name="T76" fmla="*/ 0 w 205"/>
                <a:gd name="T77" fmla="*/ 0 h 204"/>
                <a:gd name="T78" fmla="*/ 0 w 205"/>
                <a:gd name="T79" fmla="*/ 0 h 204"/>
                <a:gd name="T80" fmla="*/ 0 w 205"/>
                <a:gd name="T81" fmla="*/ 0 h 204"/>
                <a:gd name="T82" fmla="*/ 0 w 205"/>
                <a:gd name="T83" fmla="*/ 0 h 204"/>
                <a:gd name="T84" fmla="*/ 0 w 205"/>
                <a:gd name="T85" fmla="*/ 0 h 204"/>
                <a:gd name="T86" fmla="*/ 0 w 205"/>
                <a:gd name="T87" fmla="*/ 0 h 204"/>
                <a:gd name="T88" fmla="*/ 0 w 205"/>
                <a:gd name="T89" fmla="*/ 0 h 204"/>
                <a:gd name="T90" fmla="*/ 0 w 205"/>
                <a:gd name="T91" fmla="*/ 0 h 204"/>
                <a:gd name="T92" fmla="*/ 0 w 205"/>
                <a:gd name="T93" fmla="*/ 0 h 204"/>
                <a:gd name="T94" fmla="*/ 0 w 205"/>
                <a:gd name="T95" fmla="*/ 0 h 204"/>
                <a:gd name="T96" fmla="*/ 0 w 205"/>
                <a:gd name="T97" fmla="*/ 0 h 204"/>
                <a:gd name="T98" fmla="*/ 0 w 205"/>
                <a:gd name="T99" fmla="*/ 0 h 204"/>
                <a:gd name="T100" fmla="*/ 0 w 205"/>
                <a:gd name="T101" fmla="*/ 0 h 204"/>
                <a:gd name="T102" fmla="*/ 0 w 205"/>
                <a:gd name="T103" fmla="*/ 0 h 204"/>
                <a:gd name="T104" fmla="*/ 0 w 205"/>
                <a:gd name="T105" fmla="*/ 0 h 204"/>
                <a:gd name="T106" fmla="*/ 0 w 205"/>
                <a:gd name="T107" fmla="*/ 0 h 204"/>
                <a:gd name="T108" fmla="*/ 0 w 205"/>
                <a:gd name="T109" fmla="*/ 0 h 204"/>
                <a:gd name="T110" fmla="*/ 0 w 205"/>
                <a:gd name="T111" fmla="*/ 0 h 204"/>
                <a:gd name="T112" fmla="*/ 0 w 205"/>
                <a:gd name="T113" fmla="*/ 0 h 204"/>
                <a:gd name="T114" fmla="*/ 0 w 205"/>
                <a:gd name="T115" fmla="*/ 0 h 204"/>
                <a:gd name="T116" fmla="*/ 0 w 205"/>
                <a:gd name="T117" fmla="*/ 0 h 204"/>
                <a:gd name="T118" fmla="*/ 0 w 205"/>
                <a:gd name="T119" fmla="*/ 0 h 204"/>
                <a:gd name="T120" fmla="*/ 0 w 205"/>
                <a:gd name="T121" fmla="*/ 0 h 204"/>
                <a:gd name="T122" fmla="*/ 0 w 205"/>
                <a:gd name="T123" fmla="*/ 0 h 2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5"/>
                <a:gd name="T187" fmla="*/ 0 h 204"/>
                <a:gd name="T188" fmla="*/ 205 w 205"/>
                <a:gd name="T189" fmla="*/ 204 h 2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5" h="204">
                  <a:moveTo>
                    <a:pt x="127" y="157"/>
                  </a:moveTo>
                  <a:lnTo>
                    <a:pt x="156" y="127"/>
                  </a:lnTo>
                  <a:lnTo>
                    <a:pt x="165" y="116"/>
                  </a:lnTo>
                  <a:lnTo>
                    <a:pt x="168" y="112"/>
                  </a:lnTo>
                  <a:lnTo>
                    <a:pt x="169" y="107"/>
                  </a:lnTo>
                  <a:lnTo>
                    <a:pt x="169" y="103"/>
                  </a:lnTo>
                  <a:lnTo>
                    <a:pt x="168" y="99"/>
                  </a:lnTo>
                  <a:lnTo>
                    <a:pt x="165" y="94"/>
                  </a:lnTo>
                  <a:lnTo>
                    <a:pt x="162" y="90"/>
                  </a:lnTo>
                  <a:lnTo>
                    <a:pt x="152" y="84"/>
                  </a:lnTo>
                  <a:lnTo>
                    <a:pt x="144" y="83"/>
                  </a:lnTo>
                  <a:lnTo>
                    <a:pt x="140" y="84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4" y="95"/>
                  </a:lnTo>
                  <a:lnTo>
                    <a:pt x="94" y="124"/>
                  </a:lnTo>
                  <a:lnTo>
                    <a:pt x="127" y="157"/>
                  </a:lnTo>
                  <a:close/>
                  <a:moveTo>
                    <a:pt x="73" y="103"/>
                  </a:moveTo>
                  <a:lnTo>
                    <a:pt x="102" y="75"/>
                  </a:lnTo>
                  <a:lnTo>
                    <a:pt x="109" y="66"/>
                  </a:lnTo>
                  <a:lnTo>
                    <a:pt x="112" y="58"/>
                  </a:lnTo>
                  <a:lnTo>
                    <a:pt x="113" y="54"/>
                  </a:lnTo>
                  <a:lnTo>
                    <a:pt x="112" y="51"/>
                  </a:lnTo>
                  <a:lnTo>
                    <a:pt x="110" y="47"/>
                  </a:lnTo>
                  <a:lnTo>
                    <a:pt x="107" y="44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4" y="42"/>
                  </a:lnTo>
                  <a:lnTo>
                    <a:pt x="75" y="48"/>
                  </a:lnTo>
                  <a:lnTo>
                    <a:pt x="47" y="77"/>
                  </a:lnTo>
                  <a:lnTo>
                    <a:pt x="73" y="103"/>
                  </a:lnTo>
                  <a:close/>
                  <a:moveTo>
                    <a:pt x="125" y="204"/>
                  </a:moveTo>
                  <a:lnTo>
                    <a:pt x="0" y="81"/>
                  </a:lnTo>
                  <a:lnTo>
                    <a:pt x="58" y="22"/>
                  </a:lnTo>
                  <a:lnTo>
                    <a:pt x="68" y="13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2" y="8"/>
                  </a:lnTo>
                  <a:lnTo>
                    <a:pt x="129" y="14"/>
                  </a:lnTo>
                  <a:lnTo>
                    <a:pt x="137" y="24"/>
                  </a:lnTo>
                  <a:lnTo>
                    <a:pt x="142" y="34"/>
                  </a:lnTo>
                  <a:lnTo>
                    <a:pt x="143" y="44"/>
                  </a:lnTo>
                  <a:lnTo>
                    <a:pt x="141" y="55"/>
                  </a:lnTo>
                  <a:lnTo>
                    <a:pt x="153" y="51"/>
                  </a:lnTo>
                  <a:lnTo>
                    <a:pt x="160" y="51"/>
                  </a:lnTo>
                  <a:lnTo>
                    <a:pt x="166" y="51"/>
                  </a:lnTo>
                  <a:lnTo>
                    <a:pt x="172" y="53"/>
                  </a:lnTo>
                  <a:lnTo>
                    <a:pt x="178" y="56"/>
                  </a:lnTo>
                  <a:lnTo>
                    <a:pt x="183" y="61"/>
                  </a:lnTo>
                  <a:lnTo>
                    <a:pt x="189" y="65"/>
                  </a:lnTo>
                  <a:lnTo>
                    <a:pt x="197" y="74"/>
                  </a:lnTo>
                  <a:lnTo>
                    <a:pt x="202" y="84"/>
                  </a:lnTo>
                  <a:lnTo>
                    <a:pt x="205" y="94"/>
                  </a:lnTo>
                  <a:lnTo>
                    <a:pt x="205" y="104"/>
                  </a:lnTo>
                  <a:lnTo>
                    <a:pt x="203" y="114"/>
                  </a:lnTo>
                  <a:lnTo>
                    <a:pt x="198" y="125"/>
                  </a:lnTo>
                  <a:lnTo>
                    <a:pt x="191" y="137"/>
                  </a:lnTo>
                  <a:lnTo>
                    <a:pt x="181" y="147"/>
                  </a:lnTo>
                  <a:lnTo>
                    <a:pt x="125" y="20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6" name="Freeform 225"/>
            <p:cNvSpPr>
              <a:spLocks/>
            </p:cNvSpPr>
            <p:nvPr/>
          </p:nvSpPr>
          <p:spPr bwMode="auto">
            <a:xfrm>
              <a:off x="3684" y="4232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1" y="147"/>
                  </a:moveTo>
                  <a:lnTo>
                    <a:pt x="0" y="56"/>
                  </a:lnTo>
                  <a:lnTo>
                    <a:pt x="23" y="32"/>
                  </a:lnTo>
                  <a:lnTo>
                    <a:pt x="39" y="48"/>
                  </a:lnTo>
                  <a:lnTo>
                    <a:pt x="36" y="35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63" y="38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8" y="53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3" y="68"/>
                  </a:lnTo>
                  <a:lnTo>
                    <a:pt x="68" y="74"/>
                  </a:lnTo>
                  <a:lnTo>
                    <a:pt x="117" y="122"/>
                  </a:lnTo>
                  <a:lnTo>
                    <a:pt x="91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7" name="Freeform 226"/>
            <p:cNvSpPr>
              <a:spLocks noEditPoints="1"/>
            </p:cNvSpPr>
            <p:nvPr/>
          </p:nvSpPr>
          <p:spPr bwMode="auto">
            <a:xfrm>
              <a:off x="3706" y="4212"/>
              <a:ext cx="40" cy="37"/>
            </a:xfrm>
            <a:custGeom>
              <a:avLst/>
              <a:gdLst>
                <a:gd name="T0" fmla="*/ 0 w 160"/>
                <a:gd name="T1" fmla="*/ 0 h 148"/>
                <a:gd name="T2" fmla="*/ 0 w 160"/>
                <a:gd name="T3" fmla="*/ 0 h 148"/>
                <a:gd name="T4" fmla="*/ 0 w 160"/>
                <a:gd name="T5" fmla="*/ 0 h 148"/>
                <a:gd name="T6" fmla="*/ 0 w 160"/>
                <a:gd name="T7" fmla="*/ 0 h 148"/>
                <a:gd name="T8" fmla="*/ 0 w 160"/>
                <a:gd name="T9" fmla="*/ 0 h 148"/>
                <a:gd name="T10" fmla="*/ 0 w 160"/>
                <a:gd name="T11" fmla="*/ 0 h 148"/>
                <a:gd name="T12" fmla="*/ 0 w 160"/>
                <a:gd name="T13" fmla="*/ 0 h 148"/>
                <a:gd name="T14" fmla="*/ 0 w 160"/>
                <a:gd name="T15" fmla="*/ 0 h 148"/>
                <a:gd name="T16" fmla="*/ 0 w 160"/>
                <a:gd name="T17" fmla="*/ 0 h 148"/>
                <a:gd name="T18" fmla="*/ 0 w 160"/>
                <a:gd name="T19" fmla="*/ 0 h 148"/>
                <a:gd name="T20" fmla="*/ 0 w 160"/>
                <a:gd name="T21" fmla="*/ 0 h 148"/>
                <a:gd name="T22" fmla="*/ 0 w 160"/>
                <a:gd name="T23" fmla="*/ 0 h 148"/>
                <a:gd name="T24" fmla="*/ 0 w 160"/>
                <a:gd name="T25" fmla="*/ 0 h 148"/>
                <a:gd name="T26" fmla="*/ 0 w 160"/>
                <a:gd name="T27" fmla="*/ 0 h 148"/>
                <a:gd name="T28" fmla="*/ 0 w 160"/>
                <a:gd name="T29" fmla="*/ 0 h 148"/>
                <a:gd name="T30" fmla="*/ 0 w 160"/>
                <a:gd name="T31" fmla="*/ 0 h 148"/>
                <a:gd name="T32" fmla="*/ 0 w 160"/>
                <a:gd name="T33" fmla="*/ 0 h 148"/>
                <a:gd name="T34" fmla="*/ 0 w 160"/>
                <a:gd name="T35" fmla="*/ 0 h 148"/>
                <a:gd name="T36" fmla="*/ 0 w 160"/>
                <a:gd name="T37" fmla="*/ 0 h 148"/>
                <a:gd name="T38" fmla="*/ 0 w 160"/>
                <a:gd name="T39" fmla="*/ 0 h 148"/>
                <a:gd name="T40" fmla="*/ 0 w 160"/>
                <a:gd name="T41" fmla="*/ 0 h 148"/>
                <a:gd name="T42" fmla="*/ 0 w 160"/>
                <a:gd name="T43" fmla="*/ 0 h 148"/>
                <a:gd name="T44" fmla="*/ 0 w 160"/>
                <a:gd name="T45" fmla="*/ 0 h 148"/>
                <a:gd name="T46" fmla="*/ 0 w 160"/>
                <a:gd name="T47" fmla="*/ 0 h 148"/>
                <a:gd name="T48" fmla="*/ 0 w 160"/>
                <a:gd name="T49" fmla="*/ 0 h 148"/>
                <a:gd name="T50" fmla="*/ 0 w 160"/>
                <a:gd name="T51" fmla="*/ 0 h 148"/>
                <a:gd name="T52" fmla="*/ 0 w 160"/>
                <a:gd name="T53" fmla="*/ 0 h 148"/>
                <a:gd name="T54" fmla="*/ 0 w 160"/>
                <a:gd name="T55" fmla="*/ 0 h 148"/>
                <a:gd name="T56" fmla="*/ 0 w 160"/>
                <a:gd name="T57" fmla="*/ 0 h 148"/>
                <a:gd name="T58" fmla="*/ 0 w 160"/>
                <a:gd name="T59" fmla="*/ 0 h 148"/>
                <a:gd name="T60" fmla="*/ 0 w 160"/>
                <a:gd name="T61" fmla="*/ 0 h 148"/>
                <a:gd name="T62" fmla="*/ 0 w 160"/>
                <a:gd name="T63" fmla="*/ 0 h 148"/>
                <a:gd name="T64" fmla="*/ 0 w 160"/>
                <a:gd name="T65" fmla="*/ 0 h 148"/>
                <a:gd name="T66" fmla="*/ 0 w 160"/>
                <a:gd name="T67" fmla="*/ 0 h 148"/>
                <a:gd name="T68" fmla="*/ 0 w 160"/>
                <a:gd name="T69" fmla="*/ 0 h 148"/>
                <a:gd name="T70" fmla="*/ 0 w 160"/>
                <a:gd name="T71" fmla="*/ 0 h 148"/>
                <a:gd name="T72" fmla="*/ 0 w 160"/>
                <a:gd name="T73" fmla="*/ 0 h 148"/>
                <a:gd name="T74" fmla="*/ 0 w 160"/>
                <a:gd name="T75" fmla="*/ 0 h 148"/>
                <a:gd name="T76" fmla="*/ 0 w 160"/>
                <a:gd name="T77" fmla="*/ 0 h 148"/>
                <a:gd name="T78" fmla="*/ 0 w 160"/>
                <a:gd name="T79" fmla="*/ 0 h 148"/>
                <a:gd name="T80" fmla="*/ 0 w 160"/>
                <a:gd name="T81" fmla="*/ 0 h 148"/>
                <a:gd name="T82" fmla="*/ 0 w 160"/>
                <a:gd name="T83" fmla="*/ 0 h 148"/>
                <a:gd name="T84" fmla="*/ 0 w 160"/>
                <a:gd name="T85" fmla="*/ 0 h 1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48"/>
                <a:gd name="T131" fmla="*/ 160 w 160"/>
                <a:gd name="T132" fmla="*/ 148 h 1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48">
                  <a:moveTo>
                    <a:pt x="121" y="91"/>
                  </a:moveTo>
                  <a:lnTo>
                    <a:pt x="122" y="103"/>
                  </a:lnTo>
                  <a:lnTo>
                    <a:pt x="121" y="109"/>
                  </a:lnTo>
                  <a:lnTo>
                    <a:pt x="118" y="114"/>
                  </a:lnTo>
                  <a:lnTo>
                    <a:pt x="116" y="120"/>
                  </a:lnTo>
                  <a:lnTo>
                    <a:pt x="115" y="123"/>
                  </a:lnTo>
                  <a:lnTo>
                    <a:pt x="113" y="125"/>
                  </a:lnTo>
                  <a:lnTo>
                    <a:pt x="105" y="135"/>
                  </a:lnTo>
                  <a:lnTo>
                    <a:pt x="98" y="142"/>
                  </a:lnTo>
                  <a:lnTo>
                    <a:pt x="91" y="146"/>
                  </a:lnTo>
                  <a:lnTo>
                    <a:pt x="85" y="148"/>
                  </a:lnTo>
                  <a:lnTo>
                    <a:pt x="77" y="148"/>
                  </a:lnTo>
                  <a:lnTo>
                    <a:pt x="70" y="147"/>
                  </a:lnTo>
                  <a:lnTo>
                    <a:pt x="63" y="145"/>
                  </a:lnTo>
                  <a:lnTo>
                    <a:pt x="56" y="141"/>
                  </a:lnTo>
                  <a:lnTo>
                    <a:pt x="49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6" y="113"/>
                  </a:lnTo>
                  <a:lnTo>
                    <a:pt x="36" y="106"/>
                  </a:lnTo>
                  <a:lnTo>
                    <a:pt x="37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50" y="74"/>
                  </a:lnTo>
                  <a:lnTo>
                    <a:pt x="67" y="51"/>
                  </a:lnTo>
                  <a:lnTo>
                    <a:pt x="69" y="44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59" y="34"/>
                  </a:lnTo>
                  <a:lnTo>
                    <a:pt x="53" y="33"/>
                  </a:lnTo>
                  <a:lnTo>
                    <a:pt x="47" y="36"/>
                  </a:lnTo>
                  <a:lnTo>
                    <a:pt x="39" y="42"/>
                  </a:lnTo>
                  <a:lnTo>
                    <a:pt x="34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14" y="93"/>
                  </a:lnTo>
                  <a:lnTo>
                    <a:pt x="13" y="91"/>
                  </a:lnTo>
                  <a:lnTo>
                    <a:pt x="7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6" y="42"/>
                  </a:lnTo>
                  <a:lnTo>
                    <a:pt x="12" y="33"/>
                  </a:lnTo>
                  <a:lnTo>
                    <a:pt x="19" y="24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8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138" y="63"/>
                  </a:lnTo>
                  <a:lnTo>
                    <a:pt x="143" y="67"/>
                  </a:lnTo>
                  <a:lnTo>
                    <a:pt x="147" y="70"/>
                  </a:lnTo>
                  <a:lnTo>
                    <a:pt x="151" y="71"/>
                  </a:lnTo>
                  <a:lnTo>
                    <a:pt x="156" y="70"/>
                  </a:lnTo>
                  <a:lnTo>
                    <a:pt x="160" y="74"/>
                  </a:lnTo>
                  <a:lnTo>
                    <a:pt x="134" y="100"/>
                  </a:lnTo>
                  <a:lnTo>
                    <a:pt x="127" y="96"/>
                  </a:lnTo>
                  <a:lnTo>
                    <a:pt x="121" y="91"/>
                  </a:lnTo>
                  <a:close/>
                  <a:moveTo>
                    <a:pt x="87" y="58"/>
                  </a:moveTo>
                  <a:lnTo>
                    <a:pt x="77" y="75"/>
                  </a:lnTo>
                  <a:lnTo>
                    <a:pt x="70" y="86"/>
                  </a:lnTo>
                  <a:lnTo>
                    <a:pt x="67" y="93"/>
                  </a:lnTo>
                  <a:lnTo>
                    <a:pt x="66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9" y="108"/>
                  </a:lnTo>
                  <a:lnTo>
                    <a:pt x="71" y="110"/>
                  </a:lnTo>
                  <a:lnTo>
                    <a:pt x="76" y="114"/>
                  </a:lnTo>
                  <a:lnTo>
                    <a:pt x="83" y="115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102" y="99"/>
                  </a:lnTo>
                  <a:lnTo>
                    <a:pt x="104" y="93"/>
                  </a:lnTo>
                  <a:lnTo>
                    <a:pt x="105" y="88"/>
                  </a:lnTo>
                  <a:lnTo>
                    <a:pt x="104" y="83"/>
                  </a:lnTo>
                  <a:lnTo>
                    <a:pt x="103" y="77"/>
                  </a:lnTo>
                  <a:lnTo>
                    <a:pt x="99" y="72"/>
                  </a:lnTo>
                  <a:lnTo>
                    <a:pt x="95" y="67"/>
                  </a:lnTo>
                  <a:lnTo>
                    <a:pt x="87" y="5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8" name="Freeform 227"/>
            <p:cNvSpPr>
              <a:spLocks/>
            </p:cNvSpPr>
            <p:nvPr/>
          </p:nvSpPr>
          <p:spPr bwMode="auto">
            <a:xfrm>
              <a:off x="3732" y="4186"/>
              <a:ext cx="36" cy="35"/>
            </a:xfrm>
            <a:custGeom>
              <a:avLst/>
              <a:gdLst>
                <a:gd name="T0" fmla="*/ 0 w 140"/>
                <a:gd name="T1" fmla="*/ 0 h 139"/>
                <a:gd name="T2" fmla="*/ 0 w 140"/>
                <a:gd name="T3" fmla="*/ 0 h 139"/>
                <a:gd name="T4" fmla="*/ 0 w 140"/>
                <a:gd name="T5" fmla="*/ 0 h 139"/>
                <a:gd name="T6" fmla="*/ 0 w 140"/>
                <a:gd name="T7" fmla="*/ 0 h 139"/>
                <a:gd name="T8" fmla="*/ 0 w 140"/>
                <a:gd name="T9" fmla="*/ 0 h 139"/>
                <a:gd name="T10" fmla="*/ 0 w 140"/>
                <a:gd name="T11" fmla="*/ 0 h 139"/>
                <a:gd name="T12" fmla="*/ 0 w 140"/>
                <a:gd name="T13" fmla="*/ 0 h 139"/>
                <a:gd name="T14" fmla="*/ 0 w 140"/>
                <a:gd name="T15" fmla="*/ 0 h 139"/>
                <a:gd name="T16" fmla="*/ 0 w 140"/>
                <a:gd name="T17" fmla="*/ 0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0 h 139"/>
                <a:gd name="T24" fmla="*/ 0 w 140"/>
                <a:gd name="T25" fmla="*/ 0 h 139"/>
                <a:gd name="T26" fmla="*/ 0 w 140"/>
                <a:gd name="T27" fmla="*/ 0 h 139"/>
                <a:gd name="T28" fmla="*/ 0 w 140"/>
                <a:gd name="T29" fmla="*/ 0 h 139"/>
                <a:gd name="T30" fmla="*/ 0 w 140"/>
                <a:gd name="T31" fmla="*/ 0 h 139"/>
                <a:gd name="T32" fmla="*/ 0 w 140"/>
                <a:gd name="T33" fmla="*/ 0 h 139"/>
                <a:gd name="T34" fmla="*/ 0 w 140"/>
                <a:gd name="T35" fmla="*/ 0 h 139"/>
                <a:gd name="T36" fmla="*/ 0 w 140"/>
                <a:gd name="T37" fmla="*/ 0 h 139"/>
                <a:gd name="T38" fmla="*/ 0 w 140"/>
                <a:gd name="T39" fmla="*/ 0 h 139"/>
                <a:gd name="T40" fmla="*/ 0 w 140"/>
                <a:gd name="T41" fmla="*/ 0 h 139"/>
                <a:gd name="T42" fmla="*/ 0 w 140"/>
                <a:gd name="T43" fmla="*/ 0 h 139"/>
                <a:gd name="T44" fmla="*/ 0 w 140"/>
                <a:gd name="T45" fmla="*/ 0 h 139"/>
                <a:gd name="T46" fmla="*/ 0 w 140"/>
                <a:gd name="T47" fmla="*/ 0 h 139"/>
                <a:gd name="T48" fmla="*/ 0 w 140"/>
                <a:gd name="T49" fmla="*/ 0 h 139"/>
                <a:gd name="T50" fmla="*/ 0 w 140"/>
                <a:gd name="T51" fmla="*/ 0 h 139"/>
                <a:gd name="T52" fmla="*/ 0 w 140"/>
                <a:gd name="T53" fmla="*/ 0 h 139"/>
                <a:gd name="T54" fmla="*/ 0 w 140"/>
                <a:gd name="T55" fmla="*/ 0 h 139"/>
                <a:gd name="T56" fmla="*/ 0 w 140"/>
                <a:gd name="T57" fmla="*/ 0 h 139"/>
                <a:gd name="T58" fmla="*/ 0 w 140"/>
                <a:gd name="T59" fmla="*/ 0 h 139"/>
                <a:gd name="T60" fmla="*/ 0 w 140"/>
                <a:gd name="T61" fmla="*/ 0 h 139"/>
                <a:gd name="T62" fmla="*/ 0 w 140"/>
                <a:gd name="T63" fmla="*/ 0 h 139"/>
                <a:gd name="T64" fmla="*/ 0 w 140"/>
                <a:gd name="T65" fmla="*/ 0 h 139"/>
                <a:gd name="T66" fmla="*/ 0 w 140"/>
                <a:gd name="T67" fmla="*/ 0 h 139"/>
                <a:gd name="T68" fmla="*/ 0 w 140"/>
                <a:gd name="T69" fmla="*/ 0 h 139"/>
                <a:gd name="T70" fmla="*/ 0 w 140"/>
                <a:gd name="T71" fmla="*/ 0 h 139"/>
                <a:gd name="T72" fmla="*/ 0 w 140"/>
                <a:gd name="T73" fmla="*/ 0 h 139"/>
                <a:gd name="T74" fmla="*/ 0 w 140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0"/>
                <a:gd name="T115" fmla="*/ 0 h 139"/>
                <a:gd name="T116" fmla="*/ 140 w 140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0" h="139">
                  <a:moveTo>
                    <a:pt x="44" y="126"/>
                  </a:moveTo>
                  <a:lnTo>
                    <a:pt x="68" y="100"/>
                  </a:lnTo>
                  <a:lnTo>
                    <a:pt x="76" y="106"/>
                  </a:lnTo>
                  <a:lnTo>
                    <a:pt x="83" y="107"/>
                  </a:lnTo>
                  <a:lnTo>
                    <a:pt x="93" y="103"/>
                  </a:lnTo>
                  <a:lnTo>
                    <a:pt x="101" y="96"/>
                  </a:lnTo>
                  <a:lnTo>
                    <a:pt x="107" y="89"/>
                  </a:lnTo>
                  <a:lnTo>
                    <a:pt x="109" y="82"/>
                  </a:lnTo>
                  <a:lnTo>
                    <a:pt x="109" y="76"/>
                  </a:lnTo>
                  <a:lnTo>
                    <a:pt x="107" y="72"/>
                  </a:lnTo>
                  <a:lnTo>
                    <a:pt x="101" y="69"/>
                  </a:lnTo>
                  <a:lnTo>
                    <a:pt x="98" y="69"/>
                  </a:lnTo>
                  <a:lnTo>
                    <a:pt x="94" y="71"/>
                  </a:lnTo>
                  <a:lnTo>
                    <a:pt x="70" y="85"/>
                  </a:lnTo>
                  <a:lnTo>
                    <a:pt x="53" y="94"/>
                  </a:lnTo>
                  <a:lnTo>
                    <a:pt x="45" y="97"/>
                  </a:lnTo>
                  <a:lnTo>
                    <a:pt x="38" y="98"/>
                  </a:lnTo>
                  <a:lnTo>
                    <a:pt x="30" y="98"/>
                  </a:lnTo>
                  <a:lnTo>
                    <a:pt x="24" y="96"/>
                  </a:lnTo>
                  <a:lnTo>
                    <a:pt x="18" y="93"/>
                  </a:lnTo>
                  <a:lnTo>
                    <a:pt x="12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9" y="20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82" y="5"/>
                  </a:lnTo>
                  <a:lnTo>
                    <a:pt x="91" y="12"/>
                  </a:lnTo>
                  <a:lnTo>
                    <a:pt x="66" y="35"/>
                  </a:lnTo>
                  <a:lnTo>
                    <a:pt x="60" y="32"/>
                  </a:lnTo>
                  <a:lnTo>
                    <a:pt x="53" y="31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38" y="39"/>
                  </a:lnTo>
                  <a:lnTo>
                    <a:pt x="32" y="45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8" y="63"/>
                  </a:lnTo>
                  <a:lnTo>
                    <a:pt x="41" y="63"/>
                  </a:lnTo>
                  <a:lnTo>
                    <a:pt x="45" y="62"/>
                  </a:lnTo>
                  <a:lnTo>
                    <a:pt x="68" y="48"/>
                  </a:lnTo>
                  <a:lnTo>
                    <a:pt x="86" y="38"/>
                  </a:lnTo>
                  <a:lnTo>
                    <a:pt x="102" y="33"/>
                  </a:lnTo>
                  <a:lnTo>
                    <a:pt x="109" y="33"/>
                  </a:lnTo>
                  <a:lnTo>
                    <a:pt x="113" y="34"/>
                  </a:lnTo>
                  <a:lnTo>
                    <a:pt x="115" y="35"/>
                  </a:lnTo>
                  <a:lnTo>
                    <a:pt x="121" y="38"/>
                  </a:lnTo>
                  <a:lnTo>
                    <a:pt x="127" y="43"/>
                  </a:lnTo>
                  <a:lnTo>
                    <a:pt x="134" y="52"/>
                  </a:lnTo>
                  <a:lnTo>
                    <a:pt x="138" y="60"/>
                  </a:lnTo>
                  <a:lnTo>
                    <a:pt x="140" y="69"/>
                  </a:lnTo>
                  <a:lnTo>
                    <a:pt x="140" y="78"/>
                  </a:lnTo>
                  <a:lnTo>
                    <a:pt x="138" y="88"/>
                  </a:lnTo>
                  <a:lnTo>
                    <a:pt x="133" y="97"/>
                  </a:lnTo>
                  <a:lnTo>
                    <a:pt x="125" y="108"/>
                  </a:lnTo>
                  <a:lnTo>
                    <a:pt x="116" y="118"/>
                  </a:lnTo>
                  <a:lnTo>
                    <a:pt x="107" y="127"/>
                  </a:lnTo>
                  <a:lnTo>
                    <a:pt x="98" y="133"/>
                  </a:lnTo>
                  <a:lnTo>
                    <a:pt x="88" y="137"/>
                  </a:lnTo>
                  <a:lnTo>
                    <a:pt x="79" y="139"/>
                  </a:lnTo>
                  <a:lnTo>
                    <a:pt x="69" y="139"/>
                  </a:lnTo>
                  <a:lnTo>
                    <a:pt x="61" y="137"/>
                  </a:lnTo>
                  <a:lnTo>
                    <a:pt x="53" y="133"/>
                  </a:lnTo>
                  <a:lnTo>
                    <a:pt x="45" y="127"/>
                  </a:lnTo>
                  <a:lnTo>
                    <a:pt x="44" y="12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29" name="Freeform 228"/>
            <p:cNvSpPr>
              <a:spLocks noEditPoints="1"/>
            </p:cNvSpPr>
            <p:nvPr/>
          </p:nvSpPr>
          <p:spPr bwMode="auto">
            <a:xfrm>
              <a:off x="3747" y="4161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w 149"/>
                <a:gd name="T11" fmla="*/ 0 h 149"/>
                <a:gd name="T12" fmla="*/ 0 w 149"/>
                <a:gd name="T13" fmla="*/ 0 h 149"/>
                <a:gd name="T14" fmla="*/ 0 w 149"/>
                <a:gd name="T15" fmla="*/ 0 h 149"/>
                <a:gd name="T16" fmla="*/ 0 w 149"/>
                <a:gd name="T17" fmla="*/ 0 h 149"/>
                <a:gd name="T18" fmla="*/ 0 w 149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49"/>
                <a:gd name="T32" fmla="*/ 149 w 149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49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2" y="47"/>
                  </a:lnTo>
                  <a:close/>
                  <a:moveTo>
                    <a:pt x="124" y="149"/>
                  </a:moveTo>
                  <a:lnTo>
                    <a:pt x="33" y="57"/>
                  </a:lnTo>
                  <a:lnTo>
                    <a:pt x="57" y="32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0" name="Freeform 229"/>
            <p:cNvSpPr>
              <a:spLocks/>
            </p:cNvSpPr>
            <p:nvPr/>
          </p:nvSpPr>
          <p:spPr bwMode="auto">
            <a:xfrm>
              <a:off x="3761" y="4147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149"/>
                <a:gd name="T17" fmla="*/ 149 w 149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149">
                  <a:moveTo>
                    <a:pt x="124" y="1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1" name="Freeform 230"/>
            <p:cNvSpPr>
              <a:spLocks noEditPoints="1"/>
            </p:cNvSpPr>
            <p:nvPr/>
          </p:nvSpPr>
          <p:spPr bwMode="auto">
            <a:xfrm>
              <a:off x="3802" y="4105"/>
              <a:ext cx="40" cy="40"/>
            </a:xfrm>
            <a:custGeom>
              <a:avLst/>
              <a:gdLst>
                <a:gd name="T0" fmla="*/ 0 w 161"/>
                <a:gd name="T1" fmla="*/ 0 h 162"/>
                <a:gd name="T2" fmla="*/ 0 w 161"/>
                <a:gd name="T3" fmla="*/ 0 h 162"/>
                <a:gd name="T4" fmla="*/ 0 w 161"/>
                <a:gd name="T5" fmla="*/ 0 h 162"/>
                <a:gd name="T6" fmla="*/ 0 w 161"/>
                <a:gd name="T7" fmla="*/ 0 h 162"/>
                <a:gd name="T8" fmla="*/ 0 w 161"/>
                <a:gd name="T9" fmla="*/ 0 h 162"/>
                <a:gd name="T10" fmla="*/ 0 w 161"/>
                <a:gd name="T11" fmla="*/ 0 h 162"/>
                <a:gd name="T12" fmla="*/ 0 w 161"/>
                <a:gd name="T13" fmla="*/ 0 h 162"/>
                <a:gd name="T14" fmla="*/ 0 w 161"/>
                <a:gd name="T15" fmla="*/ 0 h 162"/>
                <a:gd name="T16" fmla="*/ 0 w 161"/>
                <a:gd name="T17" fmla="*/ 0 h 162"/>
                <a:gd name="T18" fmla="*/ 0 w 161"/>
                <a:gd name="T19" fmla="*/ 0 h 162"/>
                <a:gd name="T20" fmla="*/ 0 w 161"/>
                <a:gd name="T21" fmla="*/ 0 h 162"/>
                <a:gd name="T22" fmla="*/ 0 w 161"/>
                <a:gd name="T23" fmla="*/ 0 h 162"/>
                <a:gd name="T24" fmla="*/ 0 w 161"/>
                <a:gd name="T25" fmla="*/ 0 h 162"/>
                <a:gd name="T26" fmla="*/ 0 w 161"/>
                <a:gd name="T27" fmla="*/ 0 h 162"/>
                <a:gd name="T28" fmla="*/ 0 w 161"/>
                <a:gd name="T29" fmla="*/ 0 h 162"/>
                <a:gd name="T30" fmla="*/ 0 w 161"/>
                <a:gd name="T31" fmla="*/ 0 h 162"/>
                <a:gd name="T32" fmla="*/ 0 w 161"/>
                <a:gd name="T33" fmla="*/ 0 h 162"/>
                <a:gd name="T34" fmla="*/ 0 w 161"/>
                <a:gd name="T35" fmla="*/ 0 h 162"/>
                <a:gd name="T36" fmla="*/ 0 w 161"/>
                <a:gd name="T37" fmla="*/ 0 h 162"/>
                <a:gd name="T38" fmla="*/ 0 w 161"/>
                <a:gd name="T39" fmla="*/ 0 h 162"/>
                <a:gd name="T40" fmla="*/ 0 w 161"/>
                <a:gd name="T41" fmla="*/ 0 h 162"/>
                <a:gd name="T42" fmla="*/ 0 w 161"/>
                <a:gd name="T43" fmla="*/ 0 h 162"/>
                <a:gd name="T44" fmla="*/ 0 w 161"/>
                <a:gd name="T45" fmla="*/ 0 h 162"/>
                <a:gd name="T46" fmla="*/ 0 w 161"/>
                <a:gd name="T47" fmla="*/ 0 h 162"/>
                <a:gd name="T48" fmla="*/ 0 w 161"/>
                <a:gd name="T49" fmla="*/ 0 h 162"/>
                <a:gd name="T50" fmla="*/ 0 w 161"/>
                <a:gd name="T51" fmla="*/ 0 h 162"/>
                <a:gd name="T52" fmla="*/ 0 w 161"/>
                <a:gd name="T53" fmla="*/ 0 h 162"/>
                <a:gd name="T54" fmla="*/ 0 w 161"/>
                <a:gd name="T55" fmla="*/ 0 h 162"/>
                <a:gd name="T56" fmla="*/ 0 w 161"/>
                <a:gd name="T57" fmla="*/ 0 h 162"/>
                <a:gd name="T58" fmla="*/ 0 w 161"/>
                <a:gd name="T59" fmla="*/ 0 h 162"/>
                <a:gd name="T60" fmla="*/ 0 w 161"/>
                <a:gd name="T61" fmla="*/ 0 h 162"/>
                <a:gd name="T62" fmla="*/ 0 w 161"/>
                <a:gd name="T63" fmla="*/ 0 h 162"/>
                <a:gd name="T64" fmla="*/ 0 w 161"/>
                <a:gd name="T65" fmla="*/ 0 h 162"/>
                <a:gd name="T66" fmla="*/ 0 w 161"/>
                <a:gd name="T67" fmla="*/ 0 h 162"/>
                <a:gd name="T68" fmla="*/ 0 w 161"/>
                <a:gd name="T69" fmla="*/ 0 h 162"/>
                <a:gd name="T70" fmla="*/ 0 w 161"/>
                <a:gd name="T71" fmla="*/ 0 h 162"/>
                <a:gd name="T72" fmla="*/ 0 w 161"/>
                <a:gd name="T73" fmla="*/ 0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1"/>
                <a:gd name="T112" fmla="*/ 0 h 162"/>
                <a:gd name="T113" fmla="*/ 161 w 161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1" h="162">
                  <a:moveTo>
                    <a:pt x="62" y="99"/>
                  </a:moveTo>
                  <a:lnTo>
                    <a:pt x="72" y="109"/>
                  </a:lnTo>
                  <a:lnTo>
                    <a:pt x="81" y="117"/>
                  </a:lnTo>
                  <a:lnTo>
                    <a:pt x="90" y="124"/>
                  </a:lnTo>
                  <a:lnTo>
                    <a:pt x="98" y="127"/>
                  </a:lnTo>
                  <a:lnTo>
                    <a:pt x="105" y="129"/>
                  </a:lnTo>
                  <a:lnTo>
                    <a:pt x="111" y="129"/>
                  </a:lnTo>
                  <a:lnTo>
                    <a:pt x="114" y="128"/>
                  </a:lnTo>
                  <a:lnTo>
                    <a:pt x="117" y="127"/>
                  </a:lnTo>
                  <a:lnTo>
                    <a:pt x="123" y="122"/>
                  </a:lnTo>
                  <a:lnTo>
                    <a:pt x="127" y="117"/>
                  </a:lnTo>
                  <a:lnTo>
                    <a:pt x="128" y="112"/>
                  </a:lnTo>
                  <a:lnTo>
                    <a:pt x="129" y="106"/>
                  </a:lnTo>
                  <a:lnTo>
                    <a:pt x="127" y="98"/>
                  </a:lnTo>
                  <a:lnTo>
                    <a:pt x="123" y="91"/>
                  </a:lnTo>
                  <a:lnTo>
                    <a:pt x="117" y="81"/>
                  </a:lnTo>
                  <a:lnTo>
                    <a:pt x="99" y="62"/>
                  </a:lnTo>
                  <a:lnTo>
                    <a:pt x="80" y="44"/>
                  </a:lnTo>
                  <a:lnTo>
                    <a:pt x="63" y="35"/>
                  </a:lnTo>
                  <a:lnTo>
                    <a:pt x="56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9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3" y="57"/>
                  </a:lnTo>
                  <a:lnTo>
                    <a:pt x="35" y="63"/>
                  </a:lnTo>
                  <a:lnTo>
                    <a:pt x="38" y="72"/>
                  </a:lnTo>
                  <a:lnTo>
                    <a:pt x="45" y="80"/>
                  </a:lnTo>
                  <a:lnTo>
                    <a:pt x="52" y="90"/>
                  </a:lnTo>
                  <a:lnTo>
                    <a:pt x="62" y="99"/>
                  </a:lnTo>
                  <a:close/>
                  <a:moveTo>
                    <a:pt x="37" y="125"/>
                  </a:moveTo>
                  <a:lnTo>
                    <a:pt x="23" y="109"/>
                  </a:lnTo>
                  <a:lnTo>
                    <a:pt x="13" y="95"/>
                  </a:lnTo>
                  <a:lnTo>
                    <a:pt x="5" y="80"/>
                  </a:lnTo>
                  <a:lnTo>
                    <a:pt x="1" y="67"/>
                  </a:lnTo>
                  <a:lnTo>
                    <a:pt x="0" y="54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10" y="30"/>
                  </a:lnTo>
                  <a:lnTo>
                    <a:pt x="18" y="19"/>
                  </a:lnTo>
                  <a:lnTo>
                    <a:pt x="30" y="10"/>
                  </a:lnTo>
                  <a:lnTo>
                    <a:pt x="41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8" y="9"/>
                  </a:lnTo>
                  <a:lnTo>
                    <a:pt x="95" y="13"/>
                  </a:lnTo>
                  <a:lnTo>
                    <a:pt x="109" y="23"/>
                  </a:lnTo>
                  <a:lnTo>
                    <a:pt x="125" y="37"/>
                  </a:lnTo>
                  <a:lnTo>
                    <a:pt x="138" y="53"/>
                  </a:lnTo>
                  <a:lnTo>
                    <a:pt x="149" y="68"/>
                  </a:lnTo>
                  <a:lnTo>
                    <a:pt x="156" y="81"/>
                  </a:lnTo>
                  <a:lnTo>
                    <a:pt x="161" y="95"/>
                  </a:lnTo>
                  <a:lnTo>
                    <a:pt x="161" y="108"/>
                  </a:lnTo>
                  <a:lnTo>
                    <a:pt x="160" y="114"/>
                  </a:lnTo>
                  <a:lnTo>
                    <a:pt x="157" y="120"/>
                  </a:lnTo>
                  <a:lnTo>
                    <a:pt x="155" y="126"/>
                  </a:lnTo>
                  <a:lnTo>
                    <a:pt x="152" y="132"/>
                  </a:lnTo>
                  <a:lnTo>
                    <a:pt x="143" y="144"/>
                  </a:lnTo>
                  <a:lnTo>
                    <a:pt x="131" y="152"/>
                  </a:lnTo>
                  <a:lnTo>
                    <a:pt x="119" y="158"/>
                  </a:lnTo>
                  <a:lnTo>
                    <a:pt x="107" y="162"/>
                  </a:lnTo>
                  <a:lnTo>
                    <a:pt x="100" y="162"/>
                  </a:lnTo>
                  <a:lnTo>
                    <a:pt x="94" y="160"/>
                  </a:lnTo>
                  <a:lnTo>
                    <a:pt x="88" y="158"/>
                  </a:lnTo>
                  <a:lnTo>
                    <a:pt x="81" y="156"/>
                  </a:lnTo>
                  <a:lnTo>
                    <a:pt x="74" y="153"/>
                  </a:lnTo>
                  <a:lnTo>
                    <a:pt x="67" y="149"/>
                  </a:lnTo>
                  <a:lnTo>
                    <a:pt x="53" y="138"/>
                  </a:lnTo>
                  <a:lnTo>
                    <a:pt x="37" y="12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2" name="Freeform 231"/>
            <p:cNvSpPr>
              <a:spLocks/>
            </p:cNvSpPr>
            <p:nvPr/>
          </p:nvSpPr>
          <p:spPr bwMode="auto">
            <a:xfrm>
              <a:off x="3828" y="4078"/>
              <a:ext cx="45" cy="46"/>
            </a:xfrm>
            <a:custGeom>
              <a:avLst/>
              <a:gdLst>
                <a:gd name="T0" fmla="*/ 0 w 181"/>
                <a:gd name="T1" fmla="*/ 0 h 186"/>
                <a:gd name="T2" fmla="*/ 0 w 181"/>
                <a:gd name="T3" fmla="*/ 0 h 186"/>
                <a:gd name="T4" fmla="*/ 0 w 181"/>
                <a:gd name="T5" fmla="*/ 0 h 186"/>
                <a:gd name="T6" fmla="*/ 0 w 181"/>
                <a:gd name="T7" fmla="*/ 0 h 186"/>
                <a:gd name="T8" fmla="*/ 0 w 181"/>
                <a:gd name="T9" fmla="*/ 0 h 186"/>
                <a:gd name="T10" fmla="*/ 0 w 181"/>
                <a:gd name="T11" fmla="*/ 0 h 186"/>
                <a:gd name="T12" fmla="*/ 0 w 181"/>
                <a:gd name="T13" fmla="*/ 0 h 186"/>
                <a:gd name="T14" fmla="*/ 0 w 181"/>
                <a:gd name="T15" fmla="*/ 0 h 186"/>
                <a:gd name="T16" fmla="*/ 0 w 181"/>
                <a:gd name="T17" fmla="*/ 0 h 186"/>
                <a:gd name="T18" fmla="*/ 0 w 181"/>
                <a:gd name="T19" fmla="*/ 0 h 186"/>
                <a:gd name="T20" fmla="*/ 0 w 181"/>
                <a:gd name="T21" fmla="*/ 0 h 186"/>
                <a:gd name="T22" fmla="*/ 0 w 181"/>
                <a:gd name="T23" fmla="*/ 0 h 186"/>
                <a:gd name="T24" fmla="*/ 0 w 181"/>
                <a:gd name="T25" fmla="*/ 0 h 186"/>
                <a:gd name="T26" fmla="*/ 0 w 181"/>
                <a:gd name="T27" fmla="*/ 0 h 186"/>
                <a:gd name="T28" fmla="*/ 0 w 181"/>
                <a:gd name="T29" fmla="*/ 0 h 186"/>
                <a:gd name="T30" fmla="*/ 0 w 181"/>
                <a:gd name="T31" fmla="*/ 0 h 186"/>
                <a:gd name="T32" fmla="*/ 0 w 181"/>
                <a:gd name="T33" fmla="*/ 0 h 186"/>
                <a:gd name="T34" fmla="*/ 0 w 181"/>
                <a:gd name="T35" fmla="*/ 0 h 186"/>
                <a:gd name="T36" fmla="*/ 0 w 181"/>
                <a:gd name="T37" fmla="*/ 0 h 186"/>
                <a:gd name="T38" fmla="*/ 0 w 181"/>
                <a:gd name="T39" fmla="*/ 0 h 186"/>
                <a:gd name="T40" fmla="*/ 0 w 181"/>
                <a:gd name="T41" fmla="*/ 0 h 186"/>
                <a:gd name="T42" fmla="*/ 0 w 181"/>
                <a:gd name="T43" fmla="*/ 0 h 186"/>
                <a:gd name="T44" fmla="*/ 0 w 181"/>
                <a:gd name="T45" fmla="*/ 0 h 186"/>
                <a:gd name="T46" fmla="*/ 0 w 181"/>
                <a:gd name="T47" fmla="*/ 0 h 186"/>
                <a:gd name="T48" fmla="*/ 0 w 181"/>
                <a:gd name="T49" fmla="*/ 0 h 186"/>
                <a:gd name="T50" fmla="*/ 0 w 181"/>
                <a:gd name="T51" fmla="*/ 0 h 186"/>
                <a:gd name="T52" fmla="*/ 0 w 181"/>
                <a:gd name="T53" fmla="*/ 0 h 186"/>
                <a:gd name="T54" fmla="*/ 0 w 181"/>
                <a:gd name="T55" fmla="*/ 0 h 186"/>
                <a:gd name="T56" fmla="*/ 0 w 181"/>
                <a:gd name="T57" fmla="*/ 0 h 186"/>
                <a:gd name="T58" fmla="*/ 0 w 181"/>
                <a:gd name="T59" fmla="*/ 0 h 186"/>
                <a:gd name="T60" fmla="*/ 0 w 181"/>
                <a:gd name="T61" fmla="*/ 0 h 186"/>
                <a:gd name="T62" fmla="*/ 0 w 181"/>
                <a:gd name="T63" fmla="*/ 0 h 186"/>
                <a:gd name="T64" fmla="*/ 0 w 181"/>
                <a:gd name="T65" fmla="*/ 0 h 186"/>
                <a:gd name="T66" fmla="*/ 0 w 181"/>
                <a:gd name="T67" fmla="*/ 0 h 186"/>
                <a:gd name="T68" fmla="*/ 0 w 181"/>
                <a:gd name="T69" fmla="*/ 0 h 186"/>
                <a:gd name="T70" fmla="*/ 0 w 181"/>
                <a:gd name="T71" fmla="*/ 0 h 186"/>
                <a:gd name="T72" fmla="*/ 0 w 181"/>
                <a:gd name="T73" fmla="*/ 0 h 186"/>
                <a:gd name="T74" fmla="*/ 0 w 181"/>
                <a:gd name="T75" fmla="*/ 0 h 186"/>
                <a:gd name="T76" fmla="*/ 0 w 181"/>
                <a:gd name="T77" fmla="*/ 0 h 186"/>
                <a:gd name="T78" fmla="*/ 0 w 181"/>
                <a:gd name="T79" fmla="*/ 0 h 186"/>
                <a:gd name="T80" fmla="*/ 0 w 181"/>
                <a:gd name="T81" fmla="*/ 0 h 186"/>
                <a:gd name="T82" fmla="*/ 0 w 181"/>
                <a:gd name="T83" fmla="*/ 0 h 186"/>
                <a:gd name="T84" fmla="*/ 0 w 181"/>
                <a:gd name="T85" fmla="*/ 0 h 186"/>
                <a:gd name="T86" fmla="*/ 0 w 181"/>
                <a:gd name="T87" fmla="*/ 0 h 186"/>
                <a:gd name="T88" fmla="*/ 0 w 181"/>
                <a:gd name="T89" fmla="*/ 0 h 186"/>
                <a:gd name="T90" fmla="*/ 0 w 181"/>
                <a:gd name="T91" fmla="*/ 0 h 186"/>
                <a:gd name="T92" fmla="*/ 0 w 181"/>
                <a:gd name="T93" fmla="*/ 0 h 186"/>
                <a:gd name="T94" fmla="*/ 0 w 181"/>
                <a:gd name="T95" fmla="*/ 0 h 186"/>
                <a:gd name="T96" fmla="*/ 0 w 181"/>
                <a:gd name="T97" fmla="*/ 0 h 186"/>
                <a:gd name="T98" fmla="*/ 0 w 181"/>
                <a:gd name="T99" fmla="*/ 0 h 186"/>
                <a:gd name="T100" fmla="*/ 0 w 181"/>
                <a:gd name="T101" fmla="*/ 0 h 186"/>
                <a:gd name="T102" fmla="*/ 0 w 181"/>
                <a:gd name="T103" fmla="*/ 0 h 186"/>
                <a:gd name="T104" fmla="*/ 0 w 181"/>
                <a:gd name="T105" fmla="*/ 0 h 186"/>
                <a:gd name="T106" fmla="*/ 0 w 181"/>
                <a:gd name="T107" fmla="*/ 0 h 186"/>
                <a:gd name="T108" fmla="*/ 0 w 181"/>
                <a:gd name="T109" fmla="*/ 0 h 186"/>
                <a:gd name="T110" fmla="*/ 0 w 181"/>
                <a:gd name="T111" fmla="*/ 0 h 186"/>
                <a:gd name="T112" fmla="*/ 0 w 181"/>
                <a:gd name="T113" fmla="*/ 0 h 186"/>
                <a:gd name="T114" fmla="*/ 0 w 181"/>
                <a:gd name="T115" fmla="*/ 0 h 186"/>
                <a:gd name="T116" fmla="*/ 0 w 181"/>
                <a:gd name="T117" fmla="*/ 0 h 186"/>
                <a:gd name="T118" fmla="*/ 0 w 181"/>
                <a:gd name="T119" fmla="*/ 0 h 1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1"/>
                <a:gd name="T181" fmla="*/ 0 h 186"/>
                <a:gd name="T182" fmla="*/ 181 w 181"/>
                <a:gd name="T183" fmla="*/ 186 h 1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1" h="186">
                  <a:moveTo>
                    <a:pt x="96" y="186"/>
                  </a:moveTo>
                  <a:lnTo>
                    <a:pt x="88" y="177"/>
                  </a:lnTo>
                  <a:lnTo>
                    <a:pt x="82" y="168"/>
                  </a:lnTo>
                  <a:lnTo>
                    <a:pt x="76" y="149"/>
                  </a:lnTo>
                  <a:lnTo>
                    <a:pt x="73" y="140"/>
                  </a:lnTo>
                  <a:lnTo>
                    <a:pt x="73" y="129"/>
                  </a:lnTo>
                  <a:lnTo>
                    <a:pt x="77" y="105"/>
                  </a:lnTo>
                  <a:lnTo>
                    <a:pt x="84" y="68"/>
                  </a:lnTo>
                  <a:lnTo>
                    <a:pt x="84" y="61"/>
                  </a:lnTo>
                  <a:lnTo>
                    <a:pt x="82" y="54"/>
                  </a:lnTo>
                  <a:lnTo>
                    <a:pt x="80" y="48"/>
                  </a:lnTo>
                  <a:lnTo>
                    <a:pt x="75" y="42"/>
                  </a:lnTo>
                  <a:lnTo>
                    <a:pt x="66" y="35"/>
                  </a:lnTo>
                  <a:lnTo>
                    <a:pt x="57" y="33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3" y="38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2" y="51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31" y="67"/>
                  </a:lnTo>
                  <a:lnTo>
                    <a:pt x="33" y="72"/>
                  </a:lnTo>
                  <a:lnTo>
                    <a:pt x="38" y="77"/>
                  </a:lnTo>
                  <a:lnTo>
                    <a:pt x="42" y="83"/>
                  </a:lnTo>
                  <a:lnTo>
                    <a:pt x="43" y="84"/>
                  </a:lnTo>
                  <a:lnTo>
                    <a:pt x="21" y="106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2"/>
                  </a:lnTo>
                  <a:lnTo>
                    <a:pt x="8" y="35"/>
                  </a:lnTo>
                  <a:lnTo>
                    <a:pt x="11" y="30"/>
                  </a:lnTo>
                  <a:lnTo>
                    <a:pt x="21" y="19"/>
                  </a:lnTo>
                  <a:lnTo>
                    <a:pt x="30" y="11"/>
                  </a:lnTo>
                  <a:lnTo>
                    <a:pt x="40" y="6"/>
                  </a:lnTo>
                  <a:lnTo>
                    <a:pt x="50" y="2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0" y="9"/>
                  </a:lnTo>
                  <a:lnTo>
                    <a:pt x="99" y="16"/>
                  </a:lnTo>
                  <a:lnTo>
                    <a:pt x="105" y="24"/>
                  </a:lnTo>
                  <a:lnTo>
                    <a:pt x="109" y="31"/>
                  </a:lnTo>
                  <a:lnTo>
                    <a:pt x="115" y="47"/>
                  </a:lnTo>
                  <a:lnTo>
                    <a:pt x="115" y="65"/>
                  </a:lnTo>
                  <a:lnTo>
                    <a:pt x="111" y="86"/>
                  </a:lnTo>
                  <a:lnTo>
                    <a:pt x="105" y="117"/>
                  </a:lnTo>
                  <a:lnTo>
                    <a:pt x="104" y="127"/>
                  </a:lnTo>
                  <a:lnTo>
                    <a:pt x="104" y="131"/>
                  </a:lnTo>
                  <a:lnTo>
                    <a:pt x="105" y="133"/>
                  </a:lnTo>
                  <a:lnTo>
                    <a:pt x="105" y="136"/>
                  </a:lnTo>
                  <a:lnTo>
                    <a:pt x="160" y="81"/>
                  </a:lnTo>
                  <a:lnTo>
                    <a:pt x="181" y="101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3" name="Freeform 232"/>
            <p:cNvSpPr>
              <a:spLocks/>
            </p:cNvSpPr>
            <p:nvPr/>
          </p:nvSpPr>
          <p:spPr bwMode="auto">
            <a:xfrm>
              <a:off x="3856" y="4053"/>
              <a:ext cx="29" cy="49"/>
            </a:xfrm>
            <a:custGeom>
              <a:avLst/>
              <a:gdLst>
                <a:gd name="T0" fmla="*/ 0 w 113"/>
                <a:gd name="T1" fmla="*/ 0 h 198"/>
                <a:gd name="T2" fmla="*/ 0 w 113"/>
                <a:gd name="T3" fmla="*/ 0 h 198"/>
                <a:gd name="T4" fmla="*/ 0 w 113"/>
                <a:gd name="T5" fmla="*/ 0 h 198"/>
                <a:gd name="T6" fmla="*/ 0 w 113"/>
                <a:gd name="T7" fmla="*/ 0 h 198"/>
                <a:gd name="T8" fmla="*/ 0 w 113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98"/>
                <a:gd name="T17" fmla="*/ 113 w 11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98">
                  <a:moveTo>
                    <a:pt x="102" y="19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13" y="18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4" name="Freeform 233"/>
            <p:cNvSpPr>
              <a:spLocks noEditPoints="1"/>
            </p:cNvSpPr>
            <p:nvPr/>
          </p:nvSpPr>
          <p:spPr bwMode="auto">
            <a:xfrm>
              <a:off x="3871" y="4036"/>
              <a:ext cx="40" cy="40"/>
            </a:xfrm>
            <a:custGeom>
              <a:avLst/>
              <a:gdLst>
                <a:gd name="T0" fmla="*/ 0 w 159"/>
                <a:gd name="T1" fmla="*/ 0 h 160"/>
                <a:gd name="T2" fmla="*/ 0 w 159"/>
                <a:gd name="T3" fmla="*/ 0 h 160"/>
                <a:gd name="T4" fmla="*/ 0 w 159"/>
                <a:gd name="T5" fmla="*/ 0 h 160"/>
                <a:gd name="T6" fmla="*/ 0 w 159"/>
                <a:gd name="T7" fmla="*/ 0 h 160"/>
                <a:gd name="T8" fmla="*/ 0 w 159"/>
                <a:gd name="T9" fmla="*/ 0 h 160"/>
                <a:gd name="T10" fmla="*/ 0 w 159"/>
                <a:gd name="T11" fmla="*/ 0 h 160"/>
                <a:gd name="T12" fmla="*/ 0 w 159"/>
                <a:gd name="T13" fmla="*/ 0 h 160"/>
                <a:gd name="T14" fmla="*/ 0 w 159"/>
                <a:gd name="T15" fmla="*/ 0 h 160"/>
                <a:gd name="T16" fmla="*/ 0 w 159"/>
                <a:gd name="T17" fmla="*/ 0 h 160"/>
                <a:gd name="T18" fmla="*/ 0 w 159"/>
                <a:gd name="T19" fmla="*/ 0 h 160"/>
                <a:gd name="T20" fmla="*/ 0 w 159"/>
                <a:gd name="T21" fmla="*/ 0 h 160"/>
                <a:gd name="T22" fmla="*/ 0 w 159"/>
                <a:gd name="T23" fmla="*/ 0 h 160"/>
                <a:gd name="T24" fmla="*/ 0 w 159"/>
                <a:gd name="T25" fmla="*/ 0 h 160"/>
                <a:gd name="T26" fmla="*/ 0 w 159"/>
                <a:gd name="T27" fmla="*/ 0 h 160"/>
                <a:gd name="T28" fmla="*/ 0 w 159"/>
                <a:gd name="T29" fmla="*/ 0 h 160"/>
                <a:gd name="T30" fmla="*/ 0 w 159"/>
                <a:gd name="T31" fmla="*/ 0 h 160"/>
                <a:gd name="T32" fmla="*/ 0 w 159"/>
                <a:gd name="T33" fmla="*/ 0 h 160"/>
                <a:gd name="T34" fmla="*/ 0 w 159"/>
                <a:gd name="T35" fmla="*/ 0 h 160"/>
                <a:gd name="T36" fmla="*/ 0 w 159"/>
                <a:gd name="T37" fmla="*/ 0 h 160"/>
                <a:gd name="T38" fmla="*/ 0 w 159"/>
                <a:gd name="T39" fmla="*/ 0 h 160"/>
                <a:gd name="T40" fmla="*/ 0 w 159"/>
                <a:gd name="T41" fmla="*/ 0 h 160"/>
                <a:gd name="T42" fmla="*/ 0 w 159"/>
                <a:gd name="T43" fmla="*/ 0 h 160"/>
                <a:gd name="T44" fmla="*/ 0 w 159"/>
                <a:gd name="T45" fmla="*/ 0 h 160"/>
                <a:gd name="T46" fmla="*/ 0 w 159"/>
                <a:gd name="T47" fmla="*/ 0 h 160"/>
                <a:gd name="T48" fmla="*/ 0 w 159"/>
                <a:gd name="T49" fmla="*/ 0 h 160"/>
                <a:gd name="T50" fmla="*/ 0 w 159"/>
                <a:gd name="T51" fmla="*/ 0 h 160"/>
                <a:gd name="T52" fmla="*/ 0 w 159"/>
                <a:gd name="T53" fmla="*/ 0 h 160"/>
                <a:gd name="T54" fmla="*/ 0 w 159"/>
                <a:gd name="T55" fmla="*/ 0 h 160"/>
                <a:gd name="T56" fmla="*/ 0 w 159"/>
                <a:gd name="T57" fmla="*/ 0 h 160"/>
                <a:gd name="T58" fmla="*/ 0 w 159"/>
                <a:gd name="T59" fmla="*/ 0 h 160"/>
                <a:gd name="T60" fmla="*/ 0 w 159"/>
                <a:gd name="T61" fmla="*/ 0 h 160"/>
                <a:gd name="T62" fmla="*/ 0 w 159"/>
                <a:gd name="T63" fmla="*/ 0 h 160"/>
                <a:gd name="T64" fmla="*/ 0 w 159"/>
                <a:gd name="T65" fmla="*/ 0 h 160"/>
                <a:gd name="T66" fmla="*/ 0 w 159"/>
                <a:gd name="T67" fmla="*/ 0 h 160"/>
                <a:gd name="T68" fmla="*/ 0 w 159"/>
                <a:gd name="T69" fmla="*/ 0 h 160"/>
                <a:gd name="T70" fmla="*/ 0 w 159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60"/>
                <a:gd name="T110" fmla="*/ 159 w 159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60">
                  <a:moveTo>
                    <a:pt x="61" y="99"/>
                  </a:moveTo>
                  <a:lnTo>
                    <a:pt x="81" y="116"/>
                  </a:lnTo>
                  <a:lnTo>
                    <a:pt x="97" y="126"/>
                  </a:lnTo>
                  <a:lnTo>
                    <a:pt x="103" y="128"/>
                  </a:lnTo>
                  <a:lnTo>
                    <a:pt x="109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5" y="117"/>
                  </a:lnTo>
                  <a:lnTo>
                    <a:pt x="126" y="111"/>
                  </a:lnTo>
                  <a:lnTo>
                    <a:pt x="126" y="104"/>
                  </a:lnTo>
                  <a:lnTo>
                    <a:pt x="125" y="98"/>
                  </a:lnTo>
                  <a:lnTo>
                    <a:pt x="121" y="89"/>
                  </a:lnTo>
                  <a:lnTo>
                    <a:pt x="116" y="81"/>
                  </a:lnTo>
                  <a:lnTo>
                    <a:pt x="98" y="62"/>
                  </a:lnTo>
                  <a:lnTo>
                    <a:pt x="79" y="44"/>
                  </a:lnTo>
                  <a:lnTo>
                    <a:pt x="70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5" y="33"/>
                  </a:lnTo>
                  <a:lnTo>
                    <a:pt x="43" y="34"/>
                  </a:lnTo>
                  <a:lnTo>
                    <a:pt x="38" y="39"/>
                  </a:lnTo>
                  <a:lnTo>
                    <a:pt x="33" y="44"/>
                  </a:lnTo>
                  <a:lnTo>
                    <a:pt x="31" y="49"/>
                  </a:lnTo>
                  <a:lnTo>
                    <a:pt x="31" y="56"/>
                  </a:lnTo>
                  <a:lnTo>
                    <a:pt x="33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61" y="99"/>
                  </a:lnTo>
                  <a:close/>
                  <a:moveTo>
                    <a:pt x="36" y="124"/>
                  </a:moveTo>
                  <a:lnTo>
                    <a:pt x="22" y="108"/>
                  </a:lnTo>
                  <a:lnTo>
                    <a:pt x="11" y="94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8" y="2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40" y="3"/>
                  </a:lnTo>
                  <a:lnTo>
                    <a:pt x="52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2" y="3"/>
                  </a:lnTo>
                  <a:lnTo>
                    <a:pt x="79" y="5"/>
                  </a:lnTo>
                  <a:lnTo>
                    <a:pt x="93" y="12"/>
                  </a:lnTo>
                  <a:lnTo>
                    <a:pt x="107" y="23"/>
                  </a:lnTo>
                  <a:lnTo>
                    <a:pt x="123" y="37"/>
                  </a:lnTo>
                  <a:lnTo>
                    <a:pt x="137" y="51"/>
                  </a:lnTo>
                  <a:lnTo>
                    <a:pt x="147" y="66"/>
                  </a:lnTo>
                  <a:lnTo>
                    <a:pt x="155" y="81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19"/>
                  </a:lnTo>
                  <a:lnTo>
                    <a:pt x="154" y="125"/>
                  </a:lnTo>
                  <a:lnTo>
                    <a:pt x="151" y="132"/>
                  </a:lnTo>
                  <a:lnTo>
                    <a:pt x="141" y="142"/>
                  </a:lnTo>
                  <a:lnTo>
                    <a:pt x="129" y="152"/>
                  </a:lnTo>
                  <a:lnTo>
                    <a:pt x="124" y="155"/>
                  </a:lnTo>
                  <a:lnTo>
                    <a:pt x="118" y="158"/>
                  </a:lnTo>
                  <a:lnTo>
                    <a:pt x="105" y="160"/>
                  </a:lnTo>
                  <a:lnTo>
                    <a:pt x="99" y="160"/>
                  </a:lnTo>
                  <a:lnTo>
                    <a:pt x="93" y="159"/>
                  </a:lnTo>
                  <a:lnTo>
                    <a:pt x="86" y="158"/>
                  </a:lnTo>
                  <a:lnTo>
                    <a:pt x="80" y="156"/>
                  </a:lnTo>
                  <a:lnTo>
                    <a:pt x="77" y="154"/>
                  </a:lnTo>
                  <a:lnTo>
                    <a:pt x="72" y="153"/>
                  </a:lnTo>
                  <a:lnTo>
                    <a:pt x="66" y="148"/>
                  </a:lnTo>
                  <a:lnTo>
                    <a:pt x="51" y="138"/>
                  </a:lnTo>
                  <a:lnTo>
                    <a:pt x="36" y="12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5" name="Freeform 234"/>
            <p:cNvSpPr>
              <a:spLocks/>
            </p:cNvSpPr>
            <p:nvPr/>
          </p:nvSpPr>
          <p:spPr bwMode="auto">
            <a:xfrm>
              <a:off x="3897" y="4009"/>
              <a:ext cx="41" cy="41"/>
            </a:xfrm>
            <a:custGeom>
              <a:avLst/>
              <a:gdLst>
                <a:gd name="T0" fmla="*/ 0 w 165"/>
                <a:gd name="T1" fmla="*/ 0 h 166"/>
                <a:gd name="T2" fmla="*/ 0 w 165"/>
                <a:gd name="T3" fmla="*/ 0 h 166"/>
                <a:gd name="T4" fmla="*/ 0 w 165"/>
                <a:gd name="T5" fmla="*/ 0 h 166"/>
                <a:gd name="T6" fmla="*/ 0 w 165"/>
                <a:gd name="T7" fmla="*/ 0 h 166"/>
                <a:gd name="T8" fmla="*/ 0 w 165"/>
                <a:gd name="T9" fmla="*/ 0 h 166"/>
                <a:gd name="T10" fmla="*/ 0 w 165"/>
                <a:gd name="T11" fmla="*/ 0 h 166"/>
                <a:gd name="T12" fmla="*/ 0 w 165"/>
                <a:gd name="T13" fmla="*/ 0 h 166"/>
                <a:gd name="T14" fmla="*/ 0 w 165"/>
                <a:gd name="T15" fmla="*/ 0 h 166"/>
                <a:gd name="T16" fmla="*/ 0 w 165"/>
                <a:gd name="T17" fmla="*/ 0 h 166"/>
                <a:gd name="T18" fmla="*/ 0 w 165"/>
                <a:gd name="T19" fmla="*/ 0 h 166"/>
                <a:gd name="T20" fmla="*/ 0 w 165"/>
                <a:gd name="T21" fmla="*/ 0 h 166"/>
                <a:gd name="T22" fmla="*/ 0 w 165"/>
                <a:gd name="T23" fmla="*/ 0 h 166"/>
                <a:gd name="T24" fmla="*/ 0 w 165"/>
                <a:gd name="T25" fmla="*/ 0 h 166"/>
                <a:gd name="T26" fmla="*/ 0 w 165"/>
                <a:gd name="T27" fmla="*/ 0 h 166"/>
                <a:gd name="T28" fmla="*/ 0 w 165"/>
                <a:gd name="T29" fmla="*/ 0 h 166"/>
                <a:gd name="T30" fmla="*/ 0 w 165"/>
                <a:gd name="T31" fmla="*/ 0 h 166"/>
                <a:gd name="T32" fmla="*/ 0 w 165"/>
                <a:gd name="T33" fmla="*/ 0 h 166"/>
                <a:gd name="T34" fmla="*/ 0 w 165"/>
                <a:gd name="T35" fmla="*/ 0 h 166"/>
                <a:gd name="T36" fmla="*/ 0 w 165"/>
                <a:gd name="T37" fmla="*/ 0 h 166"/>
                <a:gd name="T38" fmla="*/ 0 w 165"/>
                <a:gd name="T39" fmla="*/ 0 h 166"/>
                <a:gd name="T40" fmla="*/ 0 w 165"/>
                <a:gd name="T41" fmla="*/ 0 h 166"/>
                <a:gd name="T42" fmla="*/ 0 w 165"/>
                <a:gd name="T43" fmla="*/ 0 h 166"/>
                <a:gd name="T44" fmla="*/ 0 w 165"/>
                <a:gd name="T45" fmla="*/ 0 h 166"/>
                <a:gd name="T46" fmla="*/ 0 w 165"/>
                <a:gd name="T47" fmla="*/ 0 h 166"/>
                <a:gd name="T48" fmla="*/ 0 w 165"/>
                <a:gd name="T49" fmla="*/ 0 h 166"/>
                <a:gd name="T50" fmla="*/ 0 w 165"/>
                <a:gd name="T51" fmla="*/ 0 h 166"/>
                <a:gd name="T52" fmla="*/ 0 w 165"/>
                <a:gd name="T53" fmla="*/ 0 h 166"/>
                <a:gd name="T54" fmla="*/ 0 w 165"/>
                <a:gd name="T55" fmla="*/ 0 h 166"/>
                <a:gd name="T56" fmla="*/ 0 w 165"/>
                <a:gd name="T57" fmla="*/ 0 h 166"/>
                <a:gd name="T58" fmla="*/ 0 w 165"/>
                <a:gd name="T59" fmla="*/ 0 h 166"/>
                <a:gd name="T60" fmla="*/ 0 w 165"/>
                <a:gd name="T61" fmla="*/ 0 h 166"/>
                <a:gd name="T62" fmla="*/ 0 w 165"/>
                <a:gd name="T63" fmla="*/ 0 h 166"/>
                <a:gd name="T64" fmla="*/ 0 w 165"/>
                <a:gd name="T65" fmla="*/ 0 h 166"/>
                <a:gd name="T66" fmla="*/ 0 w 165"/>
                <a:gd name="T67" fmla="*/ 0 h 166"/>
                <a:gd name="T68" fmla="*/ 0 w 165"/>
                <a:gd name="T69" fmla="*/ 0 h 166"/>
                <a:gd name="T70" fmla="*/ 0 w 165"/>
                <a:gd name="T71" fmla="*/ 0 h 166"/>
                <a:gd name="T72" fmla="*/ 0 w 165"/>
                <a:gd name="T73" fmla="*/ 0 h 166"/>
                <a:gd name="T74" fmla="*/ 0 w 165"/>
                <a:gd name="T75" fmla="*/ 0 h 166"/>
                <a:gd name="T76" fmla="*/ 0 w 165"/>
                <a:gd name="T77" fmla="*/ 0 h 166"/>
                <a:gd name="T78" fmla="*/ 0 w 165"/>
                <a:gd name="T79" fmla="*/ 0 h 166"/>
                <a:gd name="T80" fmla="*/ 0 w 165"/>
                <a:gd name="T81" fmla="*/ 0 h 166"/>
                <a:gd name="T82" fmla="*/ 0 w 165"/>
                <a:gd name="T83" fmla="*/ 0 h 166"/>
                <a:gd name="T84" fmla="*/ 0 w 165"/>
                <a:gd name="T85" fmla="*/ 0 h 166"/>
                <a:gd name="T86" fmla="*/ 0 w 165"/>
                <a:gd name="T87" fmla="*/ 0 h 166"/>
                <a:gd name="T88" fmla="*/ 0 w 165"/>
                <a:gd name="T89" fmla="*/ 0 h 166"/>
                <a:gd name="T90" fmla="*/ 0 w 165"/>
                <a:gd name="T91" fmla="*/ 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5"/>
                <a:gd name="T139" fmla="*/ 0 h 166"/>
                <a:gd name="T140" fmla="*/ 165 w 165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5" h="166">
                  <a:moveTo>
                    <a:pt x="60" y="146"/>
                  </a:moveTo>
                  <a:lnTo>
                    <a:pt x="83" y="122"/>
                  </a:lnTo>
                  <a:lnTo>
                    <a:pt x="89" y="128"/>
                  </a:lnTo>
                  <a:lnTo>
                    <a:pt x="94" y="131"/>
                  </a:lnTo>
                  <a:lnTo>
                    <a:pt x="99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4" y="131"/>
                  </a:lnTo>
                  <a:lnTo>
                    <a:pt x="118" y="129"/>
                  </a:lnTo>
                  <a:lnTo>
                    <a:pt x="124" y="125"/>
                  </a:lnTo>
                  <a:lnTo>
                    <a:pt x="130" y="115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1" y="96"/>
                  </a:lnTo>
                  <a:lnTo>
                    <a:pt x="124" y="87"/>
                  </a:lnTo>
                  <a:lnTo>
                    <a:pt x="115" y="80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99" y="80"/>
                  </a:lnTo>
                  <a:lnTo>
                    <a:pt x="94" y="83"/>
                  </a:lnTo>
                  <a:lnTo>
                    <a:pt x="89" y="87"/>
                  </a:lnTo>
                  <a:lnTo>
                    <a:pt x="82" y="92"/>
                  </a:lnTo>
                  <a:lnTo>
                    <a:pt x="79" y="96"/>
                  </a:lnTo>
                  <a:lnTo>
                    <a:pt x="62" y="79"/>
                  </a:lnTo>
                  <a:lnTo>
                    <a:pt x="64" y="76"/>
                  </a:lnTo>
                  <a:lnTo>
                    <a:pt x="73" y="6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3" y="44"/>
                  </a:lnTo>
                  <a:lnTo>
                    <a:pt x="69" y="40"/>
                  </a:lnTo>
                  <a:lnTo>
                    <a:pt x="61" y="35"/>
                  </a:lnTo>
                  <a:lnTo>
                    <a:pt x="53" y="33"/>
                  </a:lnTo>
                  <a:lnTo>
                    <a:pt x="45" y="35"/>
                  </a:lnTo>
                  <a:lnTo>
                    <a:pt x="37" y="40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3" y="67"/>
                  </a:lnTo>
                  <a:lnTo>
                    <a:pt x="36" y="71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18" y="98"/>
                  </a:lnTo>
                  <a:lnTo>
                    <a:pt x="10" y="89"/>
                  </a:lnTo>
                  <a:lnTo>
                    <a:pt x="4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50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19" y="20"/>
                  </a:lnTo>
                  <a:lnTo>
                    <a:pt x="29" y="12"/>
                  </a:lnTo>
                  <a:lnTo>
                    <a:pt x="38" y="6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3" y="7"/>
                  </a:lnTo>
                  <a:lnTo>
                    <a:pt x="92" y="14"/>
                  </a:lnTo>
                  <a:lnTo>
                    <a:pt x="98" y="22"/>
                  </a:lnTo>
                  <a:lnTo>
                    <a:pt x="101" y="31"/>
                  </a:lnTo>
                  <a:lnTo>
                    <a:pt x="102" y="41"/>
                  </a:lnTo>
                  <a:lnTo>
                    <a:pt x="100" y="52"/>
                  </a:lnTo>
                  <a:lnTo>
                    <a:pt x="114" y="49"/>
                  </a:lnTo>
                  <a:lnTo>
                    <a:pt x="120" y="49"/>
                  </a:lnTo>
                  <a:lnTo>
                    <a:pt x="126" y="49"/>
                  </a:lnTo>
                  <a:lnTo>
                    <a:pt x="129" y="50"/>
                  </a:lnTo>
                  <a:lnTo>
                    <a:pt x="132" y="51"/>
                  </a:lnTo>
                  <a:lnTo>
                    <a:pt x="137" y="53"/>
                  </a:lnTo>
                  <a:lnTo>
                    <a:pt x="148" y="60"/>
                  </a:lnTo>
                  <a:lnTo>
                    <a:pt x="156" y="70"/>
                  </a:lnTo>
                  <a:lnTo>
                    <a:pt x="161" y="79"/>
                  </a:lnTo>
                  <a:lnTo>
                    <a:pt x="165" y="90"/>
                  </a:lnTo>
                  <a:lnTo>
                    <a:pt x="165" y="100"/>
                  </a:lnTo>
                  <a:lnTo>
                    <a:pt x="163" y="112"/>
                  </a:lnTo>
                  <a:lnTo>
                    <a:pt x="158" y="122"/>
                  </a:lnTo>
                  <a:lnTo>
                    <a:pt x="152" y="134"/>
                  </a:lnTo>
                  <a:lnTo>
                    <a:pt x="142" y="145"/>
                  </a:lnTo>
                  <a:lnTo>
                    <a:pt x="133" y="153"/>
                  </a:lnTo>
                  <a:lnTo>
                    <a:pt x="122" y="159"/>
                  </a:lnTo>
                  <a:lnTo>
                    <a:pt x="112" y="164"/>
                  </a:lnTo>
                  <a:lnTo>
                    <a:pt x="101" y="166"/>
                  </a:lnTo>
                  <a:lnTo>
                    <a:pt x="96" y="165"/>
                  </a:lnTo>
                  <a:lnTo>
                    <a:pt x="91" y="165"/>
                  </a:lnTo>
                  <a:lnTo>
                    <a:pt x="86" y="163"/>
                  </a:lnTo>
                  <a:lnTo>
                    <a:pt x="81" y="161"/>
                  </a:lnTo>
                  <a:lnTo>
                    <a:pt x="76" y="158"/>
                  </a:lnTo>
                  <a:lnTo>
                    <a:pt x="71" y="155"/>
                  </a:lnTo>
                  <a:lnTo>
                    <a:pt x="61" y="147"/>
                  </a:lnTo>
                  <a:lnTo>
                    <a:pt x="60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6" name="Freeform 235"/>
            <p:cNvSpPr>
              <a:spLocks/>
            </p:cNvSpPr>
            <p:nvPr/>
          </p:nvSpPr>
          <p:spPr bwMode="auto">
            <a:xfrm>
              <a:off x="551" y="3956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7" name="Freeform 236"/>
            <p:cNvSpPr>
              <a:spLocks noEditPoints="1"/>
            </p:cNvSpPr>
            <p:nvPr/>
          </p:nvSpPr>
          <p:spPr bwMode="auto">
            <a:xfrm>
              <a:off x="593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4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6"/>
                  </a:lnTo>
                  <a:lnTo>
                    <a:pt x="51" y="167"/>
                  </a:lnTo>
                  <a:lnTo>
                    <a:pt x="53" y="171"/>
                  </a:lnTo>
                  <a:lnTo>
                    <a:pt x="55" y="174"/>
                  </a:lnTo>
                  <a:lnTo>
                    <a:pt x="62" y="179"/>
                  </a:lnTo>
                  <a:lnTo>
                    <a:pt x="68" y="184"/>
                  </a:lnTo>
                  <a:lnTo>
                    <a:pt x="77" y="185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2" y="167"/>
                  </a:lnTo>
                  <a:lnTo>
                    <a:pt x="105" y="156"/>
                  </a:lnTo>
                  <a:lnTo>
                    <a:pt x="107" y="143"/>
                  </a:lnTo>
                  <a:lnTo>
                    <a:pt x="109" y="111"/>
                  </a:lnTo>
                  <a:lnTo>
                    <a:pt x="109" y="93"/>
                  </a:lnTo>
                  <a:lnTo>
                    <a:pt x="107" y="78"/>
                  </a:lnTo>
                  <a:lnTo>
                    <a:pt x="105" y="65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2" y="55"/>
                  </a:lnTo>
                  <a:lnTo>
                    <a:pt x="98" y="46"/>
                  </a:lnTo>
                  <a:lnTo>
                    <a:pt x="91" y="41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7"/>
                  </a:lnTo>
                  <a:lnTo>
                    <a:pt x="68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48" y="65"/>
                  </a:lnTo>
                  <a:lnTo>
                    <a:pt x="46" y="78"/>
                  </a:lnTo>
                  <a:lnTo>
                    <a:pt x="44" y="111"/>
                  </a:lnTo>
                  <a:close/>
                  <a:moveTo>
                    <a:pt x="0" y="110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3"/>
                  </a:lnTo>
                  <a:lnTo>
                    <a:pt x="5" y="62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3"/>
                  </a:lnTo>
                  <a:lnTo>
                    <a:pt x="14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6"/>
                  </a:lnTo>
                  <a:lnTo>
                    <a:pt x="128" y="21"/>
                  </a:lnTo>
                  <a:lnTo>
                    <a:pt x="134" y="27"/>
                  </a:lnTo>
                  <a:lnTo>
                    <a:pt x="142" y="43"/>
                  </a:lnTo>
                  <a:lnTo>
                    <a:pt x="148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8"/>
                  </a:lnTo>
                  <a:lnTo>
                    <a:pt x="146" y="169"/>
                  </a:lnTo>
                  <a:lnTo>
                    <a:pt x="143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29" y="199"/>
                  </a:lnTo>
                  <a:lnTo>
                    <a:pt x="123" y="205"/>
                  </a:lnTo>
                  <a:lnTo>
                    <a:pt x="110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9" y="192"/>
                  </a:lnTo>
                  <a:lnTo>
                    <a:pt x="14" y="186"/>
                  </a:lnTo>
                  <a:lnTo>
                    <a:pt x="10" y="177"/>
                  </a:lnTo>
                  <a:lnTo>
                    <a:pt x="5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8" name="Freeform 237"/>
            <p:cNvSpPr>
              <a:spLocks noEditPoints="1"/>
            </p:cNvSpPr>
            <p:nvPr/>
          </p:nvSpPr>
          <p:spPr bwMode="auto">
            <a:xfrm>
              <a:off x="639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4"/>
                  </a:lnTo>
                  <a:lnTo>
                    <a:pt x="76" y="185"/>
                  </a:lnTo>
                  <a:lnTo>
                    <a:pt x="80" y="184"/>
                  </a:lnTo>
                  <a:lnTo>
                    <a:pt x="85" y="184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5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5"/>
                  </a:lnTo>
                  <a:lnTo>
                    <a:pt x="19" y="192"/>
                  </a:lnTo>
                  <a:lnTo>
                    <a:pt x="15" y="186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39" name="Freeform 238"/>
            <p:cNvSpPr>
              <a:spLocks/>
            </p:cNvSpPr>
            <p:nvPr/>
          </p:nvSpPr>
          <p:spPr bwMode="auto">
            <a:xfrm>
              <a:off x="551" y="3838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0" name="Freeform 239"/>
            <p:cNvSpPr>
              <a:spLocks noEditPoints="1"/>
            </p:cNvSpPr>
            <p:nvPr/>
          </p:nvSpPr>
          <p:spPr bwMode="auto">
            <a:xfrm>
              <a:off x="593" y="383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4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5"/>
                  </a:lnTo>
                  <a:lnTo>
                    <a:pt x="51" y="166"/>
                  </a:lnTo>
                  <a:lnTo>
                    <a:pt x="53" y="170"/>
                  </a:lnTo>
                  <a:lnTo>
                    <a:pt x="55" y="174"/>
                  </a:lnTo>
                  <a:lnTo>
                    <a:pt x="62" y="180"/>
                  </a:lnTo>
                  <a:lnTo>
                    <a:pt x="68" y="183"/>
                  </a:lnTo>
                  <a:lnTo>
                    <a:pt x="77" y="184"/>
                  </a:lnTo>
                  <a:lnTo>
                    <a:pt x="81" y="184"/>
                  </a:lnTo>
                  <a:lnTo>
                    <a:pt x="85" y="183"/>
                  </a:lnTo>
                  <a:lnTo>
                    <a:pt x="88" y="182"/>
                  </a:lnTo>
                  <a:lnTo>
                    <a:pt x="91" y="180"/>
                  </a:lnTo>
                  <a:lnTo>
                    <a:pt x="95" y="178"/>
                  </a:lnTo>
                  <a:lnTo>
                    <a:pt x="98" y="174"/>
                  </a:lnTo>
                  <a:lnTo>
                    <a:pt x="102" y="166"/>
                  </a:lnTo>
                  <a:lnTo>
                    <a:pt x="105" y="155"/>
                  </a:lnTo>
                  <a:lnTo>
                    <a:pt x="107" y="143"/>
                  </a:lnTo>
                  <a:lnTo>
                    <a:pt x="109" y="110"/>
                  </a:lnTo>
                  <a:lnTo>
                    <a:pt x="109" y="93"/>
                  </a:lnTo>
                  <a:lnTo>
                    <a:pt x="107" y="77"/>
                  </a:lnTo>
                  <a:lnTo>
                    <a:pt x="105" y="65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2" y="54"/>
                  </a:lnTo>
                  <a:lnTo>
                    <a:pt x="98" y="47"/>
                  </a:lnTo>
                  <a:lnTo>
                    <a:pt x="91" y="40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5" y="47"/>
                  </a:lnTo>
                  <a:lnTo>
                    <a:pt x="51" y="54"/>
                  </a:lnTo>
                  <a:lnTo>
                    <a:pt x="48" y="65"/>
                  </a:lnTo>
                  <a:lnTo>
                    <a:pt x="46" y="77"/>
                  </a:lnTo>
                  <a:lnTo>
                    <a:pt x="44" y="110"/>
                  </a:lnTo>
                  <a:close/>
                  <a:moveTo>
                    <a:pt x="0" y="110"/>
                  </a:moveTo>
                  <a:lnTo>
                    <a:pt x="1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5" y="61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29" y="15"/>
                  </a:lnTo>
                  <a:lnTo>
                    <a:pt x="43" y="7"/>
                  </a:lnTo>
                  <a:lnTo>
                    <a:pt x="59" y="1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5"/>
                  </a:lnTo>
                  <a:lnTo>
                    <a:pt x="128" y="21"/>
                  </a:lnTo>
                  <a:lnTo>
                    <a:pt x="134" y="28"/>
                  </a:lnTo>
                  <a:lnTo>
                    <a:pt x="142" y="44"/>
                  </a:lnTo>
                  <a:lnTo>
                    <a:pt x="148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9"/>
                  </a:lnTo>
                  <a:lnTo>
                    <a:pt x="146" y="168"/>
                  </a:lnTo>
                  <a:lnTo>
                    <a:pt x="143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29" y="199"/>
                  </a:lnTo>
                  <a:lnTo>
                    <a:pt x="123" y="204"/>
                  </a:lnTo>
                  <a:lnTo>
                    <a:pt x="110" y="212"/>
                  </a:lnTo>
                  <a:lnTo>
                    <a:pt x="95" y="218"/>
                  </a:lnTo>
                  <a:lnTo>
                    <a:pt x="77" y="220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2"/>
                  </a:lnTo>
                  <a:lnTo>
                    <a:pt x="29" y="204"/>
                  </a:lnTo>
                  <a:lnTo>
                    <a:pt x="19" y="192"/>
                  </a:lnTo>
                  <a:lnTo>
                    <a:pt x="14" y="185"/>
                  </a:lnTo>
                  <a:lnTo>
                    <a:pt x="10" y="176"/>
                  </a:lnTo>
                  <a:lnTo>
                    <a:pt x="5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1" name="Freeform 240"/>
            <p:cNvSpPr>
              <a:spLocks/>
            </p:cNvSpPr>
            <p:nvPr/>
          </p:nvSpPr>
          <p:spPr bwMode="auto">
            <a:xfrm>
              <a:off x="639" y="3839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2" name="Freeform 241"/>
            <p:cNvSpPr>
              <a:spLocks/>
            </p:cNvSpPr>
            <p:nvPr/>
          </p:nvSpPr>
          <p:spPr bwMode="auto">
            <a:xfrm>
              <a:off x="551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3" name="Freeform 242"/>
            <p:cNvSpPr>
              <a:spLocks/>
            </p:cNvSpPr>
            <p:nvPr/>
          </p:nvSpPr>
          <p:spPr bwMode="auto">
            <a:xfrm>
              <a:off x="597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4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4" name="Freeform 243"/>
            <p:cNvSpPr>
              <a:spLocks noEditPoints="1"/>
            </p:cNvSpPr>
            <p:nvPr/>
          </p:nvSpPr>
          <p:spPr bwMode="auto">
            <a:xfrm>
              <a:off x="639" y="3720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5" name="Freeform 244"/>
            <p:cNvSpPr>
              <a:spLocks/>
            </p:cNvSpPr>
            <p:nvPr/>
          </p:nvSpPr>
          <p:spPr bwMode="auto">
            <a:xfrm>
              <a:off x="551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6" name="Freeform 245"/>
            <p:cNvSpPr>
              <a:spLocks/>
            </p:cNvSpPr>
            <p:nvPr/>
          </p:nvSpPr>
          <p:spPr bwMode="auto">
            <a:xfrm>
              <a:off x="597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5"/>
                  </a:lnTo>
                  <a:lnTo>
                    <a:pt x="36" y="33"/>
                  </a:lnTo>
                  <a:lnTo>
                    <a:pt x="44" y="29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7" name="Freeform 246"/>
            <p:cNvSpPr>
              <a:spLocks/>
            </p:cNvSpPr>
            <p:nvPr/>
          </p:nvSpPr>
          <p:spPr bwMode="auto">
            <a:xfrm>
              <a:off x="639" y="3604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7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8" name="Freeform 247"/>
            <p:cNvSpPr>
              <a:spLocks/>
            </p:cNvSpPr>
            <p:nvPr/>
          </p:nvSpPr>
          <p:spPr bwMode="auto">
            <a:xfrm>
              <a:off x="551" y="3484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49" name="Freeform 248"/>
            <p:cNvSpPr>
              <a:spLocks/>
            </p:cNvSpPr>
            <p:nvPr/>
          </p:nvSpPr>
          <p:spPr bwMode="auto">
            <a:xfrm>
              <a:off x="593" y="3484"/>
              <a:ext cx="37" cy="53"/>
            </a:xfrm>
            <a:custGeom>
              <a:avLst/>
              <a:gdLst>
                <a:gd name="T0" fmla="*/ 0 w 151"/>
                <a:gd name="T1" fmla="*/ 0 h 214"/>
                <a:gd name="T2" fmla="*/ 0 w 151"/>
                <a:gd name="T3" fmla="*/ 0 h 214"/>
                <a:gd name="T4" fmla="*/ 0 w 151"/>
                <a:gd name="T5" fmla="*/ 0 h 214"/>
                <a:gd name="T6" fmla="*/ 0 w 151"/>
                <a:gd name="T7" fmla="*/ 0 h 214"/>
                <a:gd name="T8" fmla="*/ 0 w 151"/>
                <a:gd name="T9" fmla="*/ 0 h 214"/>
                <a:gd name="T10" fmla="*/ 0 w 151"/>
                <a:gd name="T11" fmla="*/ 0 h 214"/>
                <a:gd name="T12" fmla="*/ 0 w 151"/>
                <a:gd name="T13" fmla="*/ 0 h 214"/>
                <a:gd name="T14" fmla="*/ 0 w 151"/>
                <a:gd name="T15" fmla="*/ 0 h 214"/>
                <a:gd name="T16" fmla="*/ 0 w 151"/>
                <a:gd name="T17" fmla="*/ 0 h 214"/>
                <a:gd name="T18" fmla="*/ 0 w 151"/>
                <a:gd name="T19" fmla="*/ 0 h 214"/>
                <a:gd name="T20" fmla="*/ 0 w 151"/>
                <a:gd name="T21" fmla="*/ 0 h 214"/>
                <a:gd name="T22" fmla="*/ 0 w 151"/>
                <a:gd name="T23" fmla="*/ 0 h 214"/>
                <a:gd name="T24" fmla="*/ 0 w 151"/>
                <a:gd name="T25" fmla="*/ 0 h 214"/>
                <a:gd name="T26" fmla="*/ 0 w 151"/>
                <a:gd name="T27" fmla="*/ 0 h 214"/>
                <a:gd name="T28" fmla="*/ 0 w 151"/>
                <a:gd name="T29" fmla="*/ 0 h 214"/>
                <a:gd name="T30" fmla="*/ 0 w 151"/>
                <a:gd name="T31" fmla="*/ 0 h 214"/>
                <a:gd name="T32" fmla="*/ 0 w 151"/>
                <a:gd name="T33" fmla="*/ 0 h 214"/>
                <a:gd name="T34" fmla="*/ 0 w 151"/>
                <a:gd name="T35" fmla="*/ 0 h 214"/>
                <a:gd name="T36" fmla="*/ 0 w 151"/>
                <a:gd name="T37" fmla="*/ 0 h 214"/>
                <a:gd name="T38" fmla="*/ 0 w 151"/>
                <a:gd name="T39" fmla="*/ 0 h 214"/>
                <a:gd name="T40" fmla="*/ 0 w 151"/>
                <a:gd name="T41" fmla="*/ 0 h 214"/>
                <a:gd name="T42" fmla="*/ 0 w 151"/>
                <a:gd name="T43" fmla="*/ 0 h 214"/>
                <a:gd name="T44" fmla="*/ 0 w 151"/>
                <a:gd name="T45" fmla="*/ 0 h 214"/>
                <a:gd name="T46" fmla="*/ 0 w 151"/>
                <a:gd name="T47" fmla="*/ 0 h 214"/>
                <a:gd name="T48" fmla="*/ 0 w 151"/>
                <a:gd name="T49" fmla="*/ 0 h 214"/>
                <a:gd name="T50" fmla="*/ 0 w 151"/>
                <a:gd name="T51" fmla="*/ 0 h 214"/>
                <a:gd name="T52" fmla="*/ 0 w 151"/>
                <a:gd name="T53" fmla="*/ 0 h 214"/>
                <a:gd name="T54" fmla="*/ 0 w 151"/>
                <a:gd name="T55" fmla="*/ 0 h 214"/>
                <a:gd name="T56" fmla="*/ 0 w 151"/>
                <a:gd name="T57" fmla="*/ 0 h 214"/>
                <a:gd name="T58" fmla="*/ 0 w 151"/>
                <a:gd name="T59" fmla="*/ 0 h 214"/>
                <a:gd name="T60" fmla="*/ 0 w 151"/>
                <a:gd name="T61" fmla="*/ 0 h 214"/>
                <a:gd name="T62" fmla="*/ 0 w 151"/>
                <a:gd name="T63" fmla="*/ 0 h 214"/>
                <a:gd name="T64" fmla="*/ 0 w 15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4"/>
                <a:gd name="T101" fmla="*/ 151 w 15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4">
                  <a:moveTo>
                    <a:pt x="0" y="214"/>
                  </a:moveTo>
                  <a:lnTo>
                    <a:pt x="2" y="199"/>
                  </a:lnTo>
                  <a:lnTo>
                    <a:pt x="4" y="185"/>
                  </a:lnTo>
                  <a:lnTo>
                    <a:pt x="8" y="173"/>
                  </a:lnTo>
                  <a:lnTo>
                    <a:pt x="14" y="163"/>
                  </a:lnTo>
                  <a:lnTo>
                    <a:pt x="22" y="152"/>
                  </a:lnTo>
                  <a:lnTo>
                    <a:pt x="31" y="143"/>
                  </a:lnTo>
                  <a:lnTo>
                    <a:pt x="54" y="125"/>
                  </a:lnTo>
                  <a:lnTo>
                    <a:pt x="76" y="111"/>
                  </a:lnTo>
                  <a:lnTo>
                    <a:pt x="93" y="99"/>
                  </a:lnTo>
                  <a:lnTo>
                    <a:pt x="100" y="92"/>
                  </a:lnTo>
                  <a:lnTo>
                    <a:pt x="105" y="85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1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4" y="11"/>
                  </a:lnTo>
                  <a:lnTo>
                    <a:pt x="47" y="6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09" y="5"/>
                  </a:lnTo>
                  <a:lnTo>
                    <a:pt x="117" y="8"/>
                  </a:lnTo>
                  <a:lnTo>
                    <a:pt x="122" y="11"/>
                  </a:lnTo>
                  <a:lnTo>
                    <a:pt x="132" y="18"/>
                  </a:lnTo>
                  <a:lnTo>
                    <a:pt x="141" y="28"/>
                  </a:lnTo>
                  <a:lnTo>
                    <a:pt x="146" y="39"/>
                  </a:lnTo>
                  <a:lnTo>
                    <a:pt x="150" y="52"/>
                  </a:lnTo>
                  <a:lnTo>
                    <a:pt x="151" y="66"/>
                  </a:lnTo>
                  <a:lnTo>
                    <a:pt x="150" y="78"/>
                  </a:lnTo>
                  <a:lnTo>
                    <a:pt x="148" y="89"/>
                  </a:lnTo>
                  <a:lnTo>
                    <a:pt x="144" y="99"/>
                  </a:lnTo>
                  <a:lnTo>
                    <a:pt x="139" y="107"/>
                  </a:lnTo>
                  <a:lnTo>
                    <a:pt x="131" y="115"/>
                  </a:lnTo>
                  <a:lnTo>
                    <a:pt x="123" y="123"/>
                  </a:lnTo>
                  <a:lnTo>
                    <a:pt x="102" y="139"/>
                  </a:lnTo>
                  <a:lnTo>
                    <a:pt x="84" y="150"/>
                  </a:lnTo>
                  <a:lnTo>
                    <a:pt x="70" y="160"/>
                  </a:lnTo>
                  <a:lnTo>
                    <a:pt x="58" y="168"/>
                  </a:lnTo>
                  <a:lnTo>
                    <a:pt x="53" y="177"/>
                  </a:lnTo>
                  <a:lnTo>
                    <a:pt x="149" y="177"/>
                  </a:lnTo>
                  <a:lnTo>
                    <a:pt x="149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0" name="Freeform 249"/>
            <p:cNvSpPr>
              <a:spLocks noEditPoints="1"/>
            </p:cNvSpPr>
            <p:nvPr/>
          </p:nvSpPr>
          <p:spPr bwMode="auto">
            <a:xfrm>
              <a:off x="639" y="3484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1" name="Freeform 250"/>
            <p:cNvSpPr>
              <a:spLocks/>
            </p:cNvSpPr>
            <p:nvPr/>
          </p:nvSpPr>
          <p:spPr bwMode="auto">
            <a:xfrm>
              <a:off x="551" y="3366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2" name="Freeform 251"/>
            <p:cNvSpPr>
              <a:spLocks/>
            </p:cNvSpPr>
            <p:nvPr/>
          </p:nvSpPr>
          <p:spPr bwMode="auto">
            <a:xfrm>
              <a:off x="593" y="3366"/>
              <a:ext cx="37" cy="53"/>
            </a:xfrm>
            <a:custGeom>
              <a:avLst/>
              <a:gdLst>
                <a:gd name="T0" fmla="*/ 0 w 151"/>
                <a:gd name="T1" fmla="*/ 0 h 213"/>
                <a:gd name="T2" fmla="*/ 0 w 151"/>
                <a:gd name="T3" fmla="*/ 0 h 213"/>
                <a:gd name="T4" fmla="*/ 0 w 151"/>
                <a:gd name="T5" fmla="*/ 0 h 213"/>
                <a:gd name="T6" fmla="*/ 0 w 151"/>
                <a:gd name="T7" fmla="*/ 0 h 213"/>
                <a:gd name="T8" fmla="*/ 0 w 151"/>
                <a:gd name="T9" fmla="*/ 0 h 213"/>
                <a:gd name="T10" fmla="*/ 0 w 151"/>
                <a:gd name="T11" fmla="*/ 0 h 213"/>
                <a:gd name="T12" fmla="*/ 0 w 151"/>
                <a:gd name="T13" fmla="*/ 0 h 213"/>
                <a:gd name="T14" fmla="*/ 0 w 151"/>
                <a:gd name="T15" fmla="*/ 0 h 213"/>
                <a:gd name="T16" fmla="*/ 0 w 151"/>
                <a:gd name="T17" fmla="*/ 0 h 213"/>
                <a:gd name="T18" fmla="*/ 0 w 151"/>
                <a:gd name="T19" fmla="*/ 0 h 213"/>
                <a:gd name="T20" fmla="*/ 0 w 151"/>
                <a:gd name="T21" fmla="*/ 0 h 213"/>
                <a:gd name="T22" fmla="*/ 0 w 151"/>
                <a:gd name="T23" fmla="*/ 0 h 213"/>
                <a:gd name="T24" fmla="*/ 0 w 151"/>
                <a:gd name="T25" fmla="*/ 0 h 213"/>
                <a:gd name="T26" fmla="*/ 0 w 151"/>
                <a:gd name="T27" fmla="*/ 0 h 213"/>
                <a:gd name="T28" fmla="*/ 0 w 151"/>
                <a:gd name="T29" fmla="*/ 0 h 213"/>
                <a:gd name="T30" fmla="*/ 0 w 151"/>
                <a:gd name="T31" fmla="*/ 0 h 213"/>
                <a:gd name="T32" fmla="*/ 0 w 151"/>
                <a:gd name="T33" fmla="*/ 0 h 213"/>
                <a:gd name="T34" fmla="*/ 0 w 151"/>
                <a:gd name="T35" fmla="*/ 0 h 213"/>
                <a:gd name="T36" fmla="*/ 0 w 151"/>
                <a:gd name="T37" fmla="*/ 0 h 213"/>
                <a:gd name="T38" fmla="*/ 0 w 151"/>
                <a:gd name="T39" fmla="*/ 0 h 213"/>
                <a:gd name="T40" fmla="*/ 0 w 151"/>
                <a:gd name="T41" fmla="*/ 0 h 213"/>
                <a:gd name="T42" fmla="*/ 0 w 151"/>
                <a:gd name="T43" fmla="*/ 0 h 213"/>
                <a:gd name="T44" fmla="*/ 0 w 151"/>
                <a:gd name="T45" fmla="*/ 0 h 213"/>
                <a:gd name="T46" fmla="*/ 0 w 151"/>
                <a:gd name="T47" fmla="*/ 0 h 213"/>
                <a:gd name="T48" fmla="*/ 0 w 151"/>
                <a:gd name="T49" fmla="*/ 0 h 213"/>
                <a:gd name="T50" fmla="*/ 0 w 151"/>
                <a:gd name="T51" fmla="*/ 0 h 213"/>
                <a:gd name="T52" fmla="*/ 0 w 151"/>
                <a:gd name="T53" fmla="*/ 0 h 213"/>
                <a:gd name="T54" fmla="*/ 0 w 151"/>
                <a:gd name="T55" fmla="*/ 0 h 213"/>
                <a:gd name="T56" fmla="*/ 0 w 151"/>
                <a:gd name="T57" fmla="*/ 0 h 213"/>
                <a:gd name="T58" fmla="*/ 0 w 151"/>
                <a:gd name="T59" fmla="*/ 0 h 213"/>
                <a:gd name="T60" fmla="*/ 0 w 151"/>
                <a:gd name="T61" fmla="*/ 0 h 213"/>
                <a:gd name="T62" fmla="*/ 0 w 151"/>
                <a:gd name="T63" fmla="*/ 0 h 213"/>
                <a:gd name="T64" fmla="*/ 0 w 151"/>
                <a:gd name="T65" fmla="*/ 0 h 2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3"/>
                <a:gd name="T101" fmla="*/ 151 w 151"/>
                <a:gd name="T102" fmla="*/ 213 h 2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3">
                  <a:moveTo>
                    <a:pt x="0" y="213"/>
                  </a:moveTo>
                  <a:lnTo>
                    <a:pt x="2" y="198"/>
                  </a:lnTo>
                  <a:lnTo>
                    <a:pt x="4" y="184"/>
                  </a:lnTo>
                  <a:lnTo>
                    <a:pt x="8" y="173"/>
                  </a:lnTo>
                  <a:lnTo>
                    <a:pt x="14" y="162"/>
                  </a:lnTo>
                  <a:lnTo>
                    <a:pt x="22" y="152"/>
                  </a:lnTo>
                  <a:lnTo>
                    <a:pt x="31" y="142"/>
                  </a:lnTo>
                  <a:lnTo>
                    <a:pt x="54" y="124"/>
                  </a:lnTo>
                  <a:lnTo>
                    <a:pt x="76" y="111"/>
                  </a:lnTo>
                  <a:lnTo>
                    <a:pt x="93" y="98"/>
                  </a:lnTo>
                  <a:lnTo>
                    <a:pt x="100" y="92"/>
                  </a:lnTo>
                  <a:lnTo>
                    <a:pt x="105" y="84"/>
                  </a:lnTo>
                  <a:lnTo>
                    <a:pt x="108" y="76"/>
                  </a:lnTo>
                  <a:lnTo>
                    <a:pt x="109" y="66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8"/>
                  </a:lnTo>
                  <a:lnTo>
                    <a:pt x="101" y="44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7"/>
                  </a:lnTo>
                  <a:lnTo>
                    <a:pt x="5" y="59"/>
                  </a:lnTo>
                  <a:lnTo>
                    <a:pt x="9" y="43"/>
                  </a:lnTo>
                  <a:lnTo>
                    <a:pt x="12" y="37"/>
                  </a:lnTo>
                  <a:lnTo>
                    <a:pt x="15" y="30"/>
                  </a:lnTo>
                  <a:lnTo>
                    <a:pt x="19" y="24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7" y="7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1" y="27"/>
                  </a:lnTo>
                  <a:lnTo>
                    <a:pt x="146" y="39"/>
                  </a:lnTo>
                  <a:lnTo>
                    <a:pt x="150" y="51"/>
                  </a:lnTo>
                  <a:lnTo>
                    <a:pt x="151" y="65"/>
                  </a:lnTo>
                  <a:lnTo>
                    <a:pt x="150" y="78"/>
                  </a:lnTo>
                  <a:lnTo>
                    <a:pt x="148" y="87"/>
                  </a:lnTo>
                  <a:lnTo>
                    <a:pt x="144" y="97"/>
                  </a:lnTo>
                  <a:lnTo>
                    <a:pt x="139" y="105"/>
                  </a:lnTo>
                  <a:lnTo>
                    <a:pt x="131" y="114"/>
                  </a:lnTo>
                  <a:lnTo>
                    <a:pt x="123" y="122"/>
                  </a:lnTo>
                  <a:lnTo>
                    <a:pt x="102" y="138"/>
                  </a:lnTo>
                  <a:lnTo>
                    <a:pt x="84" y="150"/>
                  </a:lnTo>
                  <a:lnTo>
                    <a:pt x="70" y="159"/>
                  </a:lnTo>
                  <a:lnTo>
                    <a:pt x="58" y="168"/>
                  </a:lnTo>
                  <a:lnTo>
                    <a:pt x="53" y="176"/>
                  </a:lnTo>
                  <a:lnTo>
                    <a:pt x="149" y="176"/>
                  </a:lnTo>
                  <a:lnTo>
                    <a:pt x="149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3" name="Freeform 252"/>
            <p:cNvSpPr>
              <a:spLocks/>
            </p:cNvSpPr>
            <p:nvPr/>
          </p:nvSpPr>
          <p:spPr bwMode="auto">
            <a:xfrm>
              <a:off x="639" y="3368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8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6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4" name="Freeform 253"/>
            <p:cNvSpPr>
              <a:spLocks/>
            </p:cNvSpPr>
            <p:nvPr/>
          </p:nvSpPr>
          <p:spPr bwMode="auto">
            <a:xfrm>
              <a:off x="551" y="3248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5" name="Freeform 254"/>
            <p:cNvSpPr>
              <a:spLocks/>
            </p:cNvSpPr>
            <p:nvPr/>
          </p:nvSpPr>
          <p:spPr bwMode="auto">
            <a:xfrm>
              <a:off x="593" y="3248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5"/>
                  </a:lnTo>
                  <a:lnTo>
                    <a:pt x="54" y="179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79"/>
                  </a:lnTo>
                  <a:lnTo>
                    <a:pt x="98" y="177"/>
                  </a:lnTo>
                  <a:lnTo>
                    <a:pt x="100" y="175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8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1"/>
                  </a:lnTo>
                  <a:lnTo>
                    <a:pt x="68" y="119"/>
                  </a:lnTo>
                  <a:lnTo>
                    <a:pt x="62" y="119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2"/>
                  </a:lnTo>
                  <a:lnTo>
                    <a:pt x="98" y="79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1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1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39"/>
                  </a:lnTo>
                  <a:lnTo>
                    <a:pt x="15" y="28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5" y="0"/>
                  </a:lnTo>
                  <a:lnTo>
                    <a:pt x="84" y="1"/>
                  </a:lnTo>
                  <a:lnTo>
                    <a:pt x="91" y="1"/>
                  </a:lnTo>
                  <a:lnTo>
                    <a:pt x="105" y="4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4"/>
                  </a:lnTo>
                  <a:lnTo>
                    <a:pt x="141" y="35"/>
                  </a:lnTo>
                  <a:lnTo>
                    <a:pt x="144" y="45"/>
                  </a:lnTo>
                  <a:lnTo>
                    <a:pt x="145" y="58"/>
                  </a:lnTo>
                  <a:lnTo>
                    <a:pt x="145" y="64"/>
                  </a:lnTo>
                  <a:lnTo>
                    <a:pt x="144" y="71"/>
                  </a:lnTo>
                  <a:lnTo>
                    <a:pt x="142" y="77"/>
                  </a:lnTo>
                  <a:lnTo>
                    <a:pt x="139" y="82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0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19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7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8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4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6" y="212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79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6" name="Freeform 255"/>
            <p:cNvSpPr>
              <a:spLocks noEditPoints="1"/>
            </p:cNvSpPr>
            <p:nvPr/>
          </p:nvSpPr>
          <p:spPr bwMode="auto">
            <a:xfrm>
              <a:off x="639" y="3248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8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8"/>
                  </a:lnTo>
                  <a:lnTo>
                    <a:pt x="95" y="176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1"/>
                  </a:lnTo>
                  <a:lnTo>
                    <a:pt x="153" y="83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7"/>
                  </a:lnTo>
                  <a:lnTo>
                    <a:pt x="147" y="168"/>
                  </a:lnTo>
                  <a:lnTo>
                    <a:pt x="144" y="176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7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7" name="Freeform 256"/>
            <p:cNvSpPr>
              <a:spLocks/>
            </p:cNvSpPr>
            <p:nvPr/>
          </p:nvSpPr>
          <p:spPr bwMode="auto">
            <a:xfrm>
              <a:off x="551" y="3130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8" name="Freeform 257"/>
            <p:cNvSpPr>
              <a:spLocks/>
            </p:cNvSpPr>
            <p:nvPr/>
          </p:nvSpPr>
          <p:spPr bwMode="auto">
            <a:xfrm>
              <a:off x="593" y="3130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7"/>
                  </a:lnTo>
                  <a:lnTo>
                    <a:pt x="42" y="161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6"/>
                  </a:lnTo>
                  <a:lnTo>
                    <a:pt x="54" y="180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80"/>
                  </a:lnTo>
                  <a:lnTo>
                    <a:pt x="98" y="178"/>
                  </a:lnTo>
                  <a:lnTo>
                    <a:pt x="100" y="176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9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2"/>
                  </a:lnTo>
                  <a:lnTo>
                    <a:pt x="68" y="120"/>
                  </a:lnTo>
                  <a:lnTo>
                    <a:pt x="62" y="12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3"/>
                  </a:lnTo>
                  <a:lnTo>
                    <a:pt x="98" y="80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2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2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4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8"/>
                  </a:lnTo>
                  <a:lnTo>
                    <a:pt x="52" y="43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40"/>
                  </a:lnTo>
                  <a:lnTo>
                    <a:pt x="15" y="28"/>
                  </a:lnTo>
                  <a:lnTo>
                    <a:pt x="23" y="17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5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105" y="5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5"/>
                  </a:lnTo>
                  <a:lnTo>
                    <a:pt x="141" y="34"/>
                  </a:lnTo>
                  <a:lnTo>
                    <a:pt x="144" y="46"/>
                  </a:lnTo>
                  <a:lnTo>
                    <a:pt x="145" y="59"/>
                  </a:lnTo>
                  <a:lnTo>
                    <a:pt x="145" y="65"/>
                  </a:lnTo>
                  <a:lnTo>
                    <a:pt x="144" y="71"/>
                  </a:lnTo>
                  <a:lnTo>
                    <a:pt x="142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1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20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8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9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5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7"/>
                  </a:lnTo>
                  <a:lnTo>
                    <a:pt x="43" y="215"/>
                  </a:lnTo>
                  <a:lnTo>
                    <a:pt x="36" y="213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80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59" name="Freeform 258"/>
            <p:cNvSpPr>
              <a:spLocks/>
            </p:cNvSpPr>
            <p:nvPr/>
          </p:nvSpPr>
          <p:spPr bwMode="auto">
            <a:xfrm>
              <a:off x="639" y="3132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1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3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6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4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69"/>
                  </a:lnTo>
                  <a:lnTo>
                    <a:pt x="71" y="67"/>
                  </a:lnTo>
                  <a:lnTo>
                    <a:pt x="81" y="66"/>
                  </a:lnTo>
                  <a:lnTo>
                    <a:pt x="90" y="67"/>
                  </a:lnTo>
                  <a:lnTo>
                    <a:pt x="97" y="67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3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0" name="Freeform 259"/>
            <p:cNvSpPr>
              <a:spLocks/>
            </p:cNvSpPr>
            <p:nvPr/>
          </p:nvSpPr>
          <p:spPr bwMode="auto">
            <a:xfrm>
              <a:off x="551" y="3012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1" name="Freeform 260"/>
            <p:cNvSpPr>
              <a:spLocks noEditPoints="1"/>
            </p:cNvSpPr>
            <p:nvPr/>
          </p:nvSpPr>
          <p:spPr bwMode="auto">
            <a:xfrm>
              <a:off x="592" y="3014"/>
              <a:ext cx="39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7"/>
                <a:gd name="T50" fmla="*/ 156 w 156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7">
                  <a:moveTo>
                    <a:pt x="91" y="129"/>
                  </a:moveTo>
                  <a:lnTo>
                    <a:pt x="91" y="38"/>
                  </a:lnTo>
                  <a:lnTo>
                    <a:pt x="33" y="129"/>
                  </a:lnTo>
                  <a:lnTo>
                    <a:pt x="91" y="129"/>
                  </a:lnTo>
                  <a:close/>
                  <a:moveTo>
                    <a:pt x="90" y="207"/>
                  </a:moveTo>
                  <a:lnTo>
                    <a:pt x="90" y="162"/>
                  </a:lnTo>
                  <a:lnTo>
                    <a:pt x="0" y="162"/>
                  </a:lnTo>
                  <a:lnTo>
                    <a:pt x="0" y="125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8"/>
                  </a:lnTo>
                  <a:lnTo>
                    <a:pt x="156" y="128"/>
                  </a:lnTo>
                  <a:lnTo>
                    <a:pt x="156" y="162"/>
                  </a:lnTo>
                  <a:lnTo>
                    <a:pt x="132" y="162"/>
                  </a:lnTo>
                  <a:lnTo>
                    <a:pt x="132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2" name="Freeform 261"/>
            <p:cNvSpPr>
              <a:spLocks noEditPoints="1"/>
            </p:cNvSpPr>
            <p:nvPr/>
          </p:nvSpPr>
          <p:spPr bwMode="auto">
            <a:xfrm>
              <a:off x="639" y="3012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3" name="Freeform 262"/>
            <p:cNvSpPr>
              <a:spLocks/>
            </p:cNvSpPr>
            <p:nvPr/>
          </p:nvSpPr>
          <p:spPr bwMode="auto">
            <a:xfrm>
              <a:off x="551" y="2895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4" name="Freeform 263"/>
            <p:cNvSpPr>
              <a:spLocks noEditPoints="1"/>
            </p:cNvSpPr>
            <p:nvPr/>
          </p:nvSpPr>
          <p:spPr bwMode="auto">
            <a:xfrm>
              <a:off x="592" y="2896"/>
              <a:ext cx="39" cy="52"/>
            </a:xfrm>
            <a:custGeom>
              <a:avLst/>
              <a:gdLst>
                <a:gd name="T0" fmla="*/ 0 w 156"/>
                <a:gd name="T1" fmla="*/ 0 h 206"/>
                <a:gd name="T2" fmla="*/ 0 w 156"/>
                <a:gd name="T3" fmla="*/ 0 h 206"/>
                <a:gd name="T4" fmla="*/ 0 w 156"/>
                <a:gd name="T5" fmla="*/ 0 h 206"/>
                <a:gd name="T6" fmla="*/ 0 w 156"/>
                <a:gd name="T7" fmla="*/ 0 h 206"/>
                <a:gd name="T8" fmla="*/ 0 w 156"/>
                <a:gd name="T9" fmla="*/ 0 h 206"/>
                <a:gd name="T10" fmla="*/ 0 w 156"/>
                <a:gd name="T11" fmla="*/ 0 h 206"/>
                <a:gd name="T12" fmla="*/ 0 w 156"/>
                <a:gd name="T13" fmla="*/ 0 h 206"/>
                <a:gd name="T14" fmla="*/ 0 w 156"/>
                <a:gd name="T15" fmla="*/ 0 h 206"/>
                <a:gd name="T16" fmla="*/ 0 w 156"/>
                <a:gd name="T17" fmla="*/ 0 h 206"/>
                <a:gd name="T18" fmla="*/ 0 w 156"/>
                <a:gd name="T19" fmla="*/ 0 h 206"/>
                <a:gd name="T20" fmla="*/ 0 w 156"/>
                <a:gd name="T21" fmla="*/ 0 h 206"/>
                <a:gd name="T22" fmla="*/ 0 w 156"/>
                <a:gd name="T23" fmla="*/ 0 h 206"/>
                <a:gd name="T24" fmla="*/ 0 w 156"/>
                <a:gd name="T25" fmla="*/ 0 h 206"/>
                <a:gd name="T26" fmla="*/ 0 w 156"/>
                <a:gd name="T27" fmla="*/ 0 h 206"/>
                <a:gd name="T28" fmla="*/ 0 w 156"/>
                <a:gd name="T29" fmla="*/ 0 h 206"/>
                <a:gd name="T30" fmla="*/ 0 w 156"/>
                <a:gd name="T31" fmla="*/ 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6"/>
                <a:gd name="T50" fmla="*/ 156 w 156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6">
                  <a:moveTo>
                    <a:pt x="91" y="128"/>
                  </a:moveTo>
                  <a:lnTo>
                    <a:pt x="91" y="38"/>
                  </a:lnTo>
                  <a:lnTo>
                    <a:pt x="33" y="128"/>
                  </a:lnTo>
                  <a:lnTo>
                    <a:pt x="91" y="128"/>
                  </a:lnTo>
                  <a:close/>
                  <a:moveTo>
                    <a:pt x="90" y="206"/>
                  </a:moveTo>
                  <a:lnTo>
                    <a:pt x="90" y="161"/>
                  </a:lnTo>
                  <a:lnTo>
                    <a:pt x="0" y="161"/>
                  </a:lnTo>
                  <a:lnTo>
                    <a:pt x="0" y="124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7"/>
                  </a:lnTo>
                  <a:lnTo>
                    <a:pt x="156" y="127"/>
                  </a:lnTo>
                  <a:lnTo>
                    <a:pt x="156" y="161"/>
                  </a:lnTo>
                  <a:lnTo>
                    <a:pt x="132" y="161"/>
                  </a:lnTo>
                  <a:lnTo>
                    <a:pt x="132" y="206"/>
                  </a:lnTo>
                  <a:lnTo>
                    <a:pt x="90" y="20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5" name="Freeform 264"/>
            <p:cNvSpPr>
              <a:spLocks/>
            </p:cNvSpPr>
            <p:nvPr/>
          </p:nvSpPr>
          <p:spPr bwMode="auto">
            <a:xfrm>
              <a:off x="639" y="2896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6" name="Freeform 265"/>
            <p:cNvSpPr>
              <a:spLocks/>
            </p:cNvSpPr>
            <p:nvPr/>
          </p:nvSpPr>
          <p:spPr bwMode="auto">
            <a:xfrm>
              <a:off x="551" y="2777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7" name="Freeform 266"/>
            <p:cNvSpPr>
              <a:spLocks/>
            </p:cNvSpPr>
            <p:nvPr/>
          </p:nvSpPr>
          <p:spPr bwMode="auto">
            <a:xfrm>
              <a:off x="593" y="2778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2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7"/>
                  </a:lnTo>
                  <a:lnTo>
                    <a:pt x="74" y="179"/>
                  </a:lnTo>
                  <a:lnTo>
                    <a:pt x="83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7"/>
                  </a:lnTo>
                  <a:lnTo>
                    <a:pt x="110" y="140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4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4"/>
                  </a:lnTo>
                  <a:lnTo>
                    <a:pt x="83" y="102"/>
                  </a:lnTo>
                  <a:lnTo>
                    <a:pt x="74" y="101"/>
                  </a:lnTo>
                  <a:lnTo>
                    <a:pt x="66" y="102"/>
                  </a:lnTo>
                  <a:lnTo>
                    <a:pt x="58" y="105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83" y="67"/>
                  </a:lnTo>
                  <a:lnTo>
                    <a:pt x="90" y="67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1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6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6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8" name="Freeform 267"/>
            <p:cNvSpPr>
              <a:spLocks noEditPoints="1"/>
            </p:cNvSpPr>
            <p:nvPr/>
          </p:nvSpPr>
          <p:spPr bwMode="auto">
            <a:xfrm>
              <a:off x="639" y="2777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69" name="Freeform 268"/>
            <p:cNvSpPr>
              <a:spLocks/>
            </p:cNvSpPr>
            <p:nvPr/>
          </p:nvSpPr>
          <p:spPr bwMode="auto">
            <a:xfrm>
              <a:off x="551" y="2659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0" name="Freeform 269"/>
            <p:cNvSpPr>
              <a:spLocks/>
            </p:cNvSpPr>
            <p:nvPr/>
          </p:nvSpPr>
          <p:spPr bwMode="auto">
            <a:xfrm>
              <a:off x="593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3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8"/>
                  </a:lnTo>
                  <a:lnTo>
                    <a:pt x="74" y="180"/>
                  </a:lnTo>
                  <a:lnTo>
                    <a:pt x="83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8"/>
                  </a:lnTo>
                  <a:lnTo>
                    <a:pt x="110" y="141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5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3" y="103"/>
                  </a:lnTo>
                  <a:lnTo>
                    <a:pt x="74" y="102"/>
                  </a:lnTo>
                  <a:lnTo>
                    <a:pt x="66" y="103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8"/>
                  </a:lnTo>
                  <a:lnTo>
                    <a:pt x="83" y="68"/>
                  </a:lnTo>
                  <a:lnTo>
                    <a:pt x="90" y="68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2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7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7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1" name="Freeform 270"/>
            <p:cNvSpPr>
              <a:spLocks/>
            </p:cNvSpPr>
            <p:nvPr/>
          </p:nvSpPr>
          <p:spPr bwMode="auto">
            <a:xfrm>
              <a:off x="639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8"/>
                  </a:lnTo>
                  <a:lnTo>
                    <a:pt x="73" y="180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8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2" name="Freeform 271"/>
            <p:cNvSpPr>
              <a:spLocks/>
            </p:cNvSpPr>
            <p:nvPr/>
          </p:nvSpPr>
          <p:spPr bwMode="auto">
            <a:xfrm>
              <a:off x="551" y="2541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3" name="Freeform 272"/>
            <p:cNvSpPr>
              <a:spLocks noEditPoints="1"/>
            </p:cNvSpPr>
            <p:nvPr/>
          </p:nvSpPr>
          <p:spPr bwMode="auto">
            <a:xfrm>
              <a:off x="593" y="2541"/>
              <a:ext cx="39" cy="55"/>
            </a:xfrm>
            <a:custGeom>
              <a:avLst/>
              <a:gdLst>
                <a:gd name="T0" fmla="*/ 0 w 153"/>
                <a:gd name="T1" fmla="*/ 0 h 220"/>
                <a:gd name="T2" fmla="*/ 0 w 153"/>
                <a:gd name="T3" fmla="*/ 0 h 220"/>
                <a:gd name="T4" fmla="*/ 0 w 153"/>
                <a:gd name="T5" fmla="*/ 0 h 220"/>
                <a:gd name="T6" fmla="*/ 0 w 153"/>
                <a:gd name="T7" fmla="*/ 0 h 220"/>
                <a:gd name="T8" fmla="*/ 0 w 153"/>
                <a:gd name="T9" fmla="*/ 0 h 220"/>
                <a:gd name="T10" fmla="*/ 0 w 153"/>
                <a:gd name="T11" fmla="*/ 0 h 220"/>
                <a:gd name="T12" fmla="*/ 0 w 153"/>
                <a:gd name="T13" fmla="*/ 0 h 220"/>
                <a:gd name="T14" fmla="*/ 0 w 153"/>
                <a:gd name="T15" fmla="*/ 0 h 220"/>
                <a:gd name="T16" fmla="*/ 0 w 153"/>
                <a:gd name="T17" fmla="*/ 0 h 220"/>
                <a:gd name="T18" fmla="*/ 0 w 153"/>
                <a:gd name="T19" fmla="*/ 0 h 220"/>
                <a:gd name="T20" fmla="*/ 0 w 153"/>
                <a:gd name="T21" fmla="*/ 0 h 220"/>
                <a:gd name="T22" fmla="*/ 0 w 153"/>
                <a:gd name="T23" fmla="*/ 0 h 220"/>
                <a:gd name="T24" fmla="*/ 0 w 153"/>
                <a:gd name="T25" fmla="*/ 0 h 220"/>
                <a:gd name="T26" fmla="*/ 0 w 153"/>
                <a:gd name="T27" fmla="*/ 0 h 220"/>
                <a:gd name="T28" fmla="*/ 0 w 153"/>
                <a:gd name="T29" fmla="*/ 0 h 220"/>
                <a:gd name="T30" fmla="*/ 0 w 153"/>
                <a:gd name="T31" fmla="*/ 0 h 220"/>
                <a:gd name="T32" fmla="*/ 0 w 153"/>
                <a:gd name="T33" fmla="*/ 0 h 220"/>
                <a:gd name="T34" fmla="*/ 0 w 153"/>
                <a:gd name="T35" fmla="*/ 0 h 220"/>
                <a:gd name="T36" fmla="*/ 0 w 153"/>
                <a:gd name="T37" fmla="*/ 0 h 220"/>
                <a:gd name="T38" fmla="*/ 0 w 153"/>
                <a:gd name="T39" fmla="*/ 0 h 220"/>
                <a:gd name="T40" fmla="*/ 0 w 153"/>
                <a:gd name="T41" fmla="*/ 0 h 220"/>
                <a:gd name="T42" fmla="*/ 0 w 153"/>
                <a:gd name="T43" fmla="*/ 0 h 220"/>
                <a:gd name="T44" fmla="*/ 0 w 153"/>
                <a:gd name="T45" fmla="*/ 0 h 220"/>
                <a:gd name="T46" fmla="*/ 0 w 153"/>
                <a:gd name="T47" fmla="*/ 0 h 220"/>
                <a:gd name="T48" fmla="*/ 0 w 153"/>
                <a:gd name="T49" fmla="*/ 0 h 220"/>
                <a:gd name="T50" fmla="*/ 0 w 153"/>
                <a:gd name="T51" fmla="*/ 0 h 220"/>
                <a:gd name="T52" fmla="*/ 0 w 153"/>
                <a:gd name="T53" fmla="*/ 0 h 220"/>
                <a:gd name="T54" fmla="*/ 0 w 153"/>
                <a:gd name="T55" fmla="*/ 0 h 220"/>
                <a:gd name="T56" fmla="*/ 0 w 153"/>
                <a:gd name="T57" fmla="*/ 0 h 220"/>
                <a:gd name="T58" fmla="*/ 0 w 153"/>
                <a:gd name="T59" fmla="*/ 0 h 220"/>
                <a:gd name="T60" fmla="*/ 0 w 153"/>
                <a:gd name="T61" fmla="*/ 0 h 220"/>
                <a:gd name="T62" fmla="*/ 0 w 153"/>
                <a:gd name="T63" fmla="*/ 0 h 220"/>
                <a:gd name="T64" fmla="*/ 0 w 153"/>
                <a:gd name="T65" fmla="*/ 0 h 220"/>
                <a:gd name="T66" fmla="*/ 0 w 153"/>
                <a:gd name="T67" fmla="*/ 0 h 220"/>
                <a:gd name="T68" fmla="*/ 0 w 153"/>
                <a:gd name="T69" fmla="*/ 0 h 220"/>
                <a:gd name="T70" fmla="*/ 0 w 153"/>
                <a:gd name="T71" fmla="*/ 0 h 220"/>
                <a:gd name="T72" fmla="*/ 0 w 153"/>
                <a:gd name="T73" fmla="*/ 0 h 220"/>
                <a:gd name="T74" fmla="*/ 0 w 153"/>
                <a:gd name="T75" fmla="*/ 0 h 220"/>
                <a:gd name="T76" fmla="*/ 0 w 153"/>
                <a:gd name="T77" fmla="*/ 0 h 220"/>
                <a:gd name="T78" fmla="*/ 0 w 153"/>
                <a:gd name="T79" fmla="*/ 0 h 220"/>
                <a:gd name="T80" fmla="*/ 0 w 153"/>
                <a:gd name="T81" fmla="*/ 0 h 220"/>
                <a:gd name="T82" fmla="*/ 0 w 153"/>
                <a:gd name="T83" fmla="*/ 0 h 220"/>
                <a:gd name="T84" fmla="*/ 0 w 153"/>
                <a:gd name="T85" fmla="*/ 0 h 220"/>
                <a:gd name="T86" fmla="*/ 0 w 153"/>
                <a:gd name="T87" fmla="*/ 0 h 220"/>
                <a:gd name="T88" fmla="*/ 0 w 153"/>
                <a:gd name="T89" fmla="*/ 0 h 220"/>
                <a:gd name="T90" fmla="*/ 0 w 153"/>
                <a:gd name="T91" fmla="*/ 0 h 220"/>
                <a:gd name="T92" fmla="*/ 0 w 153"/>
                <a:gd name="T93" fmla="*/ 0 h 220"/>
                <a:gd name="T94" fmla="*/ 0 w 153"/>
                <a:gd name="T95" fmla="*/ 0 h 220"/>
                <a:gd name="T96" fmla="*/ 0 w 153"/>
                <a:gd name="T97" fmla="*/ 0 h 220"/>
                <a:gd name="T98" fmla="*/ 0 w 153"/>
                <a:gd name="T99" fmla="*/ 0 h 220"/>
                <a:gd name="T100" fmla="*/ 0 w 153"/>
                <a:gd name="T101" fmla="*/ 0 h 220"/>
                <a:gd name="T102" fmla="*/ 0 w 153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20"/>
                <a:gd name="T158" fmla="*/ 153 w 153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20">
                  <a:moveTo>
                    <a:pt x="45" y="146"/>
                  </a:moveTo>
                  <a:lnTo>
                    <a:pt x="45" y="155"/>
                  </a:lnTo>
                  <a:lnTo>
                    <a:pt x="47" y="163"/>
                  </a:lnTo>
                  <a:lnTo>
                    <a:pt x="50" y="169"/>
                  </a:lnTo>
                  <a:lnTo>
                    <a:pt x="53" y="176"/>
                  </a:lnTo>
                  <a:lnTo>
                    <a:pt x="59" y="180"/>
                  </a:lnTo>
                  <a:lnTo>
                    <a:pt x="65" y="183"/>
                  </a:lnTo>
                  <a:lnTo>
                    <a:pt x="71" y="185"/>
                  </a:lnTo>
                  <a:lnTo>
                    <a:pt x="79" y="186"/>
                  </a:lnTo>
                  <a:lnTo>
                    <a:pt x="85" y="185"/>
                  </a:lnTo>
                  <a:lnTo>
                    <a:pt x="91" y="183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63"/>
                  </a:lnTo>
                  <a:lnTo>
                    <a:pt x="110" y="147"/>
                  </a:lnTo>
                  <a:lnTo>
                    <a:pt x="109" y="139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8"/>
                  </a:lnTo>
                  <a:lnTo>
                    <a:pt x="105" y="125"/>
                  </a:lnTo>
                  <a:lnTo>
                    <a:pt x="101" y="120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10"/>
                  </a:lnTo>
                  <a:lnTo>
                    <a:pt x="69" y="110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20"/>
                  </a:lnTo>
                  <a:lnTo>
                    <a:pt x="49" y="125"/>
                  </a:lnTo>
                  <a:lnTo>
                    <a:pt x="47" y="131"/>
                  </a:lnTo>
                  <a:lnTo>
                    <a:pt x="45" y="146"/>
                  </a:lnTo>
                  <a:close/>
                  <a:moveTo>
                    <a:pt x="44" y="90"/>
                  </a:moveTo>
                  <a:lnTo>
                    <a:pt x="52" y="84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1"/>
                  </a:lnTo>
                  <a:lnTo>
                    <a:pt x="124" y="86"/>
                  </a:lnTo>
                  <a:lnTo>
                    <a:pt x="134" y="94"/>
                  </a:lnTo>
                  <a:lnTo>
                    <a:pt x="142" y="105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5"/>
                  </a:lnTo>
                  <a:lnTo>
                    <a:pt x="153" y="153"/>
                  </a:lnTo>
                  <a:lnTo>
                    <a:pt x="152" y="162"/>
                  </a:lnTo>
                  <a:lnTo>
                    <a:pt x="149" y="169"/>
                  </a:lnTo>
                  <a:lnTo>
                    <a:pt x="147" y="176"/>
                  </a:lnTo>
                  <a:lnTo>
                    <a:pt x="141" y="188"/>
                  </a:lnTo>
                  <a:lnTo>
                    <a:pt x="137" y="195"/>
                  </a:lnTo>
                  <a:lnTo>
                    <a:pt x="133" y="200"/>
                  </a:lnTo>
                  <a:lnTo>
                    <a:pt x="121" y="208"/>
                  </a:lnTo>
                  <a:lnTo>
                    <a:pt x="109" y="215"/>
                  </a:lnTo>
                  <a:lnTo>
                    <a:pt x="95" y="219"/>
                  </a:lnTo>
                  <a:lnTo>
                    <a:pt x="79" y="220"/>
                  </a:lnTo>
                  <a:lnTo>
                    <a:pt x="69" y="220"/>
                  </a:lnTo>
                  <a:lnTo>
                    <a:pt x="60" y="219"/>
                  </a:lnTo>
                  <a:lnTo>
                    <a:pt x="52" y="217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5"/>
                  </a:lnTo>
                  <a:lnTo>
                    <a:pt x="25" y="200"/>
                  </a:lnTo>
                  <a:lnTo>
                    <a:pt x="20" y="193"/>
                  </a:lnTo>
                  <a:lnTo>
                    <a:pt x="14" y="186"/>
                  </a:lnTo>
                  <a:lnTo>
                    <a:pt x="11" y="179"/>
                  </a:lnTo>
                  <a:lnTo>
                    <a:pt x="5" y="161"/>
                  </a:lnTo>
                  <a:lnTo>
                    <a:pt x="1" y="140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6" y="61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21" y="30"/>
                  </a:lnTo>
                  <a:lnTo>
                    <a:pt x="32" y="17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8" y="15"/>
                  </a:lnTo>
                  <a:lnTo>
                    <a:pt x="136" y="23"/>
                  </a:lnTo>
                  <a:lnTo>
                    <a:pt x="142" y="32"/>
                  </a:lnTo>
                  <a:lnTo>
                    <a:pt x="145" y="43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6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4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2"/>
                  </a:lnTo>
                  <a:lnTo>
                    <a:pt x="53" y="48"/>
                  </a:lnTo>
                  <a:lnTo>
                    <a:pt x="47" y="66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4" name="Freeform 273"/>
            <p:cNvSpPr>
              <a:spLocks noEditPoints="1"/>
            </p:cNvSpPr>
            <p:nvPr/>
          </p:nvSpPr>
          <p:spPr bwMode="auto">
            <a:xfrm>
              <a:off x="639" y="2541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80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80"/>
                  </a:lnTo>
                  <a:lnTo>
                    <a:pt x="95" y="178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9"/>
                  </a:lnTo>
                  <a:lnTo>
                    <a:pt x="147" y="168"/>
                  </a:lnTo>
                  <a:lnTo>
                    <a:pt x="144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5" name="Freeform 274"/>
            <p:cNvSpPr>
              <a:spLocks/>
            </p:cNvSpPr>
            <p:nvPr/>
          </p:nvSpPr>
          <p:spPr bwMode="auto">
            <a:xfrm>
              <a:off x="551" y="2423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6" name="Freeform 275"/>
            <p:cNvSpPr>
              <a:spLocks noEditPoints="1"/>
            </p:cNvSpPr>
            <p:nvPr/>
          </p:nvSpPr>
          <p:spPr bwMode="auto">
            <a:xfrm>
              <a:off x="593" y="2423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19"/>
                <a:gd name="T158" fmla="*/ 153 w 153"/>
                <a:gd name="T159" fmla="*/ 219 h 21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19">
                  <a:moveTo>
                    <a:pt x="45" y="145"/>
                  </a:moveTo>
                  <a:lnTo>
                    <a:pt x="45" y="155"/>
                  </a:lnTo>
                  <a:lnTo>
                    <a:pt x="47" y="162"/>
                  </a:lnTo>
                  <a:lnTo>
                    <a:pt x="50" y="169"/>
                  </a:lnTo>
                  <a:lnTo>
                    <a:pt x="53" y="175"/>
                  </a:lnTo>
                  <a:lnTo>
                    <a:pt x="59" y="179"/>
                  </a:lnTo>
                  <a:lnTo>
                    <a:pt x="65" y="182"/>
                  </a:lnTo>
                  <a:lnTo>
                    <a:pt x="71" y="184"/>
                  </a:lnTo>
                  <a:lnTo>
                    <a:pt x="79" y="185"/>
                  </a:lnTo>
                  <a:lnTo>
                    <a:pt x="85" y="184"/>
                  </a:lnTo>
                  <a:lnTo>
                    <a:pt x="91" y="182"/>
                  </a:lnTo>
                  <a:lnTo>
                    <a:pt x="97" y="179"/>
                  </a:lnTo>
                  <a:lnTo>
                    <a:pt x="102" y="175"/>
                  </a:lnTo>
                  <a:lnTo>
                    <a:pt x="105" y="170"/>
                  </a:lnTo>
                  <a:lnTo>
                    <a:pt x="108" y="162"/>
                  </a:lnTo>
                  <a:lnTo>
                    <a:pt x="110" y="146"/>
                  </a:lnTo>
                  <a:lnTo>
                    <a:pt x="109" y="138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7"/>
                  </a:lnTo>
                  <a:lnTo>
                    <a:pt x="105" y="124"/>
                  </a:lnTo>
                  <a:lnTo>
                    <a:pt x="101" y="119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09"/>
                  </a:lnTo>
                  <a:lnTo>
                    <a:pt x="69" y="109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19"/>
                  </a:lnTo>
                  <a:lnTo>
                    <a:pt x="49" y="124"/>
                  </a:lnTo>
                  <a:lnTo>
                    <a:pt x="47" y="131"/>
                  </a:lnTo>
                  <a:lnTo>
                    <a:pt x="45" y="145"/>
                  </a:lnTo>
                  <a:close/>
                  <a:moveTo>
                    <a:pt x="44" y="89"/>
                  </a:moveTo>
                  <a:lnTo>
                    <a:pt x="52" y="83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0"/>
                  </a:lnTo>
                  <a:lnTo>
                    <a:pt x="124" y="85"/>
                  </a:lnTo>
                  <a:lnTo>
                    <a:pt x="134" y="94"/>
                  </a:lnTo>
                  <a:lnTo>
                    <a:pt x="142" y="104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4"/>
                  </a:lnTo>
                  <a:lnTo>
                    <a:pt x="153" y="153"/>
                  </a:lnTo>
                  <a:lnTo>
                    <a:pt x="152" y="161"/>
                  </a:lnTo>
                  <a:lnTo>
                    <a:pt x="149" y="169"/>
                  </a:lnTo>
                  <a:lnTo>
                    <a:pt x="147" y="175"/>
                  </a:lnTo>
                  <a:lnTo>
                    <a:pt x="141" y="188"/>
                  </a:lnTo>
                  <a:lnTo>
                    <a:pt x="137" y="194"/>
                  </a:lnTo>
                  <a:lnTo>
                    <a:pt x="133" y="199"/>
                  </a:lnTo>
                  <a:lnTo>
                    <a:pt x="121" y="208"/>
                  </a:lnTo>
                  <a:lnTo>
                    <a:pt x="109" y="214"/>
                  </a:lnTo>
                  <a:lnTo>
                    <a:pt x="95" y="218"/>
                  </a:lnTo>
                  <a:lnTo>
                    <a:pt x="79" y="219"/>
                  </a:lnTo>
                  <a:lnTo>
                    <a:pt x="69" y="219"/>
                  </a:lnTo>
                  <a:lnTo>
                    <a:pt x="60" y="218"/>
                  </a:lnTo>
                  <a:lnTo>
                    <a:pt x="52" y="216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4"/>
                  </a:lnTo>
                  <a:lnTo>
                    <a:pt x="25" y="199"/>
                  </a:lnTo>
                  <a:lnTo>
                    <a:pt x="20" y="193"/>
                  </a:lnTo>
                  <a:lnTo>
                    <a:pt x="14" y="185"/>
                  </a:lnTo>
                  <a:lnTo>
                    <a:pt x="11" y="178"/>
                  </a:lnTo>
                  <a:lnTo>
                    <a:pt x="5" y="160"/>
                  </a:lnTo>
                  <a:lnTo>
                    <a:pt x="1" y="139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1" y="88"/>
                  </a:lnTo>
                  <a:lnTo>
                    <a:pt x="3" y="76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21" y="29"/>
                  </a:lnTo>
                  <a:lnTo>
                    <a:pt x="32" y="17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9" y="8"/>
                  </a:lnTo>
                  <a:lnTo>
                    <a:pt x="128" y="15"/>
                  </a:lnTo>
                  <a:lnTo>
                    <a:pt x="136" y="22"/>
                  </a:lnTo>
                  <a:lnTo>
                    <a:pt x="142" y="31"/>
                  </a:lnTo>
                  <a:lnTo>
                    <a:pt x="145" y="42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5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3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1"/>
                  </a:lnTo>
                  <a:lnTo>
                    <a:pt x="53" y="47"/>
                  </a:lnTo>
                  <a:lnTo>
                    <a:pt x="47" y="65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7" name="Freeform 276"/>
            <p:cNvSpPr>
              <a:spLocks/>
            </p:cNvSpPr>
            <p:nvPr/>
          </p:nvSpPr>
          <p:spPr bwMode="auto">
            <a:xfrm>
              <a:off x="639" y="2425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8" name="Freeform 277"/>
            <p:cNvSpPr>
              <a:spLocks/>
            </p:cNvSpPr>
            <p:nvPr/>
          </p:nvSpPr>
          <p:spPr bwMode="auto">
            <a:xfrm>
              <a:off x="551" y="2305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79" name="Freeform 278"/>
            <p:cNvSpPr>
              <a:spLocks/>
            </p:cNvSpPr>
            <p:nvPr/>
          </p:nvSpPr>
          <p:spPr bwMode="auto">
            <a:xfrm>
              <a:off x="593" y="2307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7"/>
                  </a:lnTo>
                  <a:lnTo>
                    <a:pt x="31" y="186"/>
                  </a:lnTo>
                  <a:lnTo>
                    <a:pt x="33" y="175"/>
                  </a:lnTo>
                  <a:lnTo>
                    <a:pt x="35" y="164"/>
                  </a:lnTo>
                  <a:lnTo>
                    <a:pt x="42" y="143"/>
                  </a:lnTo>
                  <a:lnTo>
                    <a:pt x="50" y="121"/>
                  </a:lnTo>
                  <a:lnTo>
                    <a:pt x="61" y="100"/>
                  </a:lnTo>
                  <a:lnTo>
                    <a:pt x="73" y="79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2"/>
                  </a:lnTo>
                  <a:lnTo>
                    <a:pt x="134" y="52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7"/>
                  </a:lnTo>
                  <a:lnTo>
                    <a:pt x="82" y="160"/>
                  </a:lnTo>
                  <a:lnTo>
                    <a:pt x="77" y="183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0" name="Freeform 279"/>
            <p:cNvSpPr>
              <a:spLocks noEditPoints="1"/>
            </p:cNvSpPr>
            <p:nvPr/>
          </p:nvSpPr>
          <p:spPr bwMode="auto">
            <a:xfrm>
              <a:off x="639" y="2305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1" name="Freeform 280"/>
            <p:cNvSpPr>
              <a:spLocks/>
            </p:cNvSpPr>
            <p:nvPr/>
          </p:nvSpPr>
          <p:spPr bwMode="auto">
            <a:xfrm>
              <a:off x="551" y="2187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2" name="Freeform 281"/>
            <p:cNvSpPr>
              <a:spLocks/>
            </p:cNvSpPr>
            <p:nvPr/>
          </p:nvSpPr>
          <p:spPr bwMode="auto">
            <a:xfrm>
              <a:off x="593" y="2189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6"/>
                  </a:lnTo>
                  <a:lnTo>
                    <a:pt x="31" y="185"/>
                  </a:lnTo>
                  <a:lnTo>
                    <a:pt x="33" y="174"/>
                  </a:lnTo>
                  <a:lnTo>
                    <a:pt x="35" y="163"/>
                  </a:lnTo>
                  <a:lnTo>
                    <a:pt x="42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3" y="78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1"/>
                  </a:lnTo>
                  <a:lnTo>
                    <a:pt x="134" y="51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6"/>
                  </a:lnTo>
                  <a:lnTo>
                    <a:pt x="82" y="159"/>
                  </a:lnTo>
                  <a:lnTo>
                    <a:pt x="77" y="182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3" name="Freeform 282"/>
            <p:cNvSpPr>
              <a:spLocks/>
            </p:cNvSpPr>
            <p:nvPr/>
          </p:nvSpPr>
          <p:spPr bwMode="auto">
            <a:xfrm>
              <a:off x="639" y="2189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4" name="Freeform 283"/>
            <p:cNvSpPr>
              <a:spLocks/>
            </p:cNvSpPr>
            <p:nvPr/>
          </p:nvSpPr>
          <p:spPr bwMode="auto">
            <a:xfrm>
              <a:off x="551" y="2069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5" name="Freeform 284"/>
            <p:cNvSpPr>
              <a:spLocks noEditPoints="1"/>
            </p:cNvSpPr>
            <p:nvPr/>
          </p:nvSpPr>
          <p:spPr bwMode="auto">
            <a:xfrm>
              <a:off x="593" y="2069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w 153"/>
                <a:gd name="T105" fmla="*/ 0 h 219"/>
                <a:gd name="T106" fmla="*/ 0 w 153"/>
                <a:gd name="T107" fmla="*/ 0 h 219"/>
                <a:gd name="T108" fmla="*/ 0 w 153"/>
                <a:gd name="T109" fmla="*/ 0 h 219"/>
                <a:gd name="T110" fmla="*/ 0 w 153"/>
                <a:gd name="T111" fmla="*/ 0 h 219"/>
                <a:gd name="T112" fmla="*/ 0 w 153"/>
                <a:gd name="T113" fmla="*/ 0 h 219"/>
                <a:gd name="T114" fmla="*/ 0 w 153"/>
                <a:gd name="T115" fmla="*/ 0 h 219"/>
                <a:gd name="T116" fmla="*/ 0 w 153"/>
                <a:gd name="T117" fmla="*/ 0 h 219"/>
                <a:gd name="T118" fmla="*/ 0 w 153"/>
                <a:gd name="T119" fmla="*/ 0 h 219"/>
                <a:gd name="T120" fmla="*/ 0 w 153"/>
                <a:gd name="T121" fmla="*/ 0 h 219"/>
                <a:gd name="T122" fmla="*/ 0 w 153"/>
                <a:gd name="T123" fmla="*/ 0 h 2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19"/>
                <a:gd name="T188" fmla="*/ 153 w 153"/>
                <a:gd name="T189" fmla="*/ 219 h 2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19">
                  <a:moveTo>
                    <a:pt x="43" y="152"/>
                  </a:moveTo>
                  <a:lnTo>
                    <a:pt x="43" y="159"/>
                  </a:lnTo>
                  <a:lnTo>
                    <a:pt x="45" y="165"/>
                  </a:lnTo>
                  <a:lnTo>
                    <a:pt x="47" y="171"/>
                  </a:lnTo>
                  <a:lnTo>
                    <a:pt x="51" y="176"/>
                  </a:lnTo>
                  <a:lnTo>
                    <a:pt x="56" y="179"/>
                  </a:lnTo>
                  <a:lnTo>
                    <a:pt x="62" y="182"/>
                  </a:lnTo>
                  <a:lnTo>
                    <a:pt x="76" y="184"/>
                  </a:lnTo>
                  <a:lnTo>
                    <a:pt x="83" y="183"/>
                  </a:lnTo>
                  <a:lnTo>
                    <a:pt x="90" y="182"/>
                  </a:lnTo>
                  <a:lnTo>
                    <a:pt x="96" y="179"/>
                  </a:lnTo>
                  <a:lnTo>
                    <a:pt x="101" y="176"/>
                  </a:lnTo>
                  <a:lnTo>
                    <a:pt x="107" y="165"/>
                  </a:lnTo>
                  <a:lnTo>
                    <a:pt x="109" y="152"/>
                  </a:lnTo>
                  <a:lnTo>
                    <a:pt x="109" y="144"/>
                  </a:lnTo>
                  <a:lnTo>
                    <a:pt x="107" y="138"/>
                  </a:lnTo>
                  <a:lnTo>
                    <a:pt x="104" y="133"/>
                  </a:lnTo>
                  <a:lnTo>
                    <a:pt x="101" y="127"/>
                  </a:lnTo>
                  <a:lnTo>
                    <a:pt x="96" y="124"/>
                  </a:lnTo>
                  <a:lnTo>
                    <a:pt x="89" y="121"/>
                  </a:lnTo>
                  <a:lnTo>
                    <a:pt x="76" y="119"/>
                  </a:lnTo>
                  <a:lnTo>
                    <a:pt x="68" y="119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7" y="124"/>
                  </a:lnTo>
                  <a:lnTo>
                    <a:pt x="51" y="127"/>
                  </a:lnTo>
                  <a:lnTo>
                    <a:pt x="48" y="133"/>
                  </a:lnTo>
                  <a:lnTo>
                    <a:pt x="45" y="138"/>
                  </a:lnTo>
                  <a:lnTo>
                    <a:pt x="43" y="152"/>
                  </a:lnTo>
                  <a:close/>
                  <a:moveTo>
                    <a:pt x="46" y="60"/>
                  </a:moveTo>
                  <a:lnTo>
                    <a:pt x="47" y="65"/>
                  </a:lnTo>
                  <a:lnTo>
                    <a:pt x="48" y="71"/>
                  </a:lnTo>
                  <a:lnTo>
                    <a:pt x="50" y="75"/>
                  </a:lnTo>
                  <a:lnTo>
                    <a:pt x="53" y="79"/>
                  </a:lnTo>
                  <a:lnTo>
                    <a:pt x="63" y="84"/>
                  </a:lnTo>
                  <a:lnTo>
                    <a:pt x="76" y="85"/>
                  </a:lnTo>
                  <a:lnTo>
                    <a:pt x="83" y="85"/>
                  </a:lnTo>
                  <a:lnTo>
                    <a:pt x="88" y="84"/>
                  </a:lnTo>
                  <a:lnTo>
                    <a:pt x="94" y="82"/>
                  </a:lnTo>
                  <a:lnTo>
                    <a:pt x="98" y="79"/>
                  </a:lnTo>
                  <a:lnTo>
                    <a:pt x="104" y="71"/>
                  </a:lnTo>
                  <a:lnTo>
                    <a:pt x="106" y="60"/>
                  </a:lnTo>
                  <a:lnTo>
                    <a:pt x="105" y="55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8" y="41"/>
                  </a:lnTo>
                  <a:lnTo>
                    <a:pt x="88" y="36"/>
                  </a:lnTo>
                  <a:lnTo>
                    <a:pt x="76" y="34"/>
                  </a:lnTo>
                  <a:lnTo>
                    <a:pt x="69" y="35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1"/>
                  </a:lnTo>
                  <a:lnTo>
                    <a:pt x="48" y="49"/>
                  </a:lnTo>
                  <a:lnTo>
                    <a:pt x="46" y="60"/>
                  </a:lnTo>
                  <a:close/>
                  <a:moveTo>
                    <a:pt x="30" y="102"/>
                  </a:moveTo>
                  <a:lnTo>
                    <a:pt x="19" y="94"/>
                  </a:lnTo>
                  <a:lnTo>
                    <a:pt x="11" y="84"/>
                  </a:lnTo>
                  <a:lnTo>
                    <a:pt x="7" y="73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34" y="8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6" y="0"/>
                  </a:lnTo>
                  <a:lnTo>
                    <a:pt x="91" y="1"/>
                  </a:lnTo>
                  <a:lnTo>
                    <a:pt x="106" y="4"/>
                  </a:lnTo>
                  <a:lnTo>
                    <a:pt x="118" y="8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42" y="34"/>
                  </a:lnTo>
                  <a:lnTo>
                    <a:pt x="145" y="45"/>
                  </a:lnTo>
                  <a:lnTo>
                    <a:pt x="146" y="59"/>
                  </a:lnTo>
                  <a:lnTo>
                    <a:pt x="146" y="65"/>
                  </a:lnTo>
                  <a:lnTo>
                    <a:pt x="145" y="73"/>
                  </a:lnTo>
                  <a:lnTo>
                    <a:pt x="143" y="79"/>
                  </a:lnTo>
                  <a:lnTo>
                    <a:pt x="140" y="84"/>
                  </a:lnTo>
                  <a:lnTo>
                    <a:pt x="132" y="94"/>
                  </a:lnTo>
                  <a:lnTo>
                    <a:pt x="121" y="102"/>
                  </a:lnTo>
                  <a:lnTo>
                    <a:pt x="128" y="105"/>
                  </a:lnTo>
                  <a:lnTo>
                    <a:pt x="132" y="107"/>
                  </a:lnTo>
                  <a:lnTo>
                    <a:pt x="135" y="111"/>
                  </a:lnTo>
                  <a:lnTo>
                    <a:pt x="140" y="116"/>
                  </a:lnTo>
                  <a:lnTo>
                    <a:pt x="144" y="121"/>
                  </a:lnTo>
                  <a:lnTo>
                    <a:pt x="150" y="136"/>
                  </a:lnTo>
                  <a:lnTo>
                    <a:pt x="153" y="153"/>
                  </a:lnTo>
                  <a:lnTo>
                    <a:pt x="152" y="160"/>
                  </a:lnTo>
                  <a:lnTo>
                    <a:pt x="150" y="168"/>
                  </a:lnTo>
                  <a:lnTo>
                    <a:pt x="149" y="175"/>
                  </a:lnTo>
                  <a:lnTo>
                    <a:pt x="147" y="181"/>
                  </a:lnTo>
                  <a:lnTo>
                    <a:pt x="144" y="187"/>
                  </a:lnTo>
                  <a:lnTo>
                    <a:pt x="141" y="192"/>
                  </a:lnTo>
                  <a:lnTo>
                    <a:pt x="132" y="201"/>
                  </a:lnTo>
                  <a:lnTo>
                    <a:pt x="121" y="209"/>
                  </a:lnTo>
                  <a:lnTo>
                    <a:pt x="108" y="214"/>
                  </a:lnTo>
                  <a:lnTo>
                    <a:pt x="92" y="218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7" y="212"/>
                  </a:lnTo>
                  <a:lnTo>
                    <a:pt x="30" y="209"/>
                  </a:lnTo>
                  <a:lnTo>
                    <a:pt x="24" y="206"/>
                  </a:lnTo>
                  <a:lnTo>
                    <a:pt x="20" y="201"/>
                  </a:lnTo>
                  <a:lnTo>
                    <a:pt x="10" y="192"/>
                  </a:lnTo>
                  <a:lnTo>
                    <a:pt x="5" y="181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4" y="129"/>
                  </a:lnTo>
                  <a:lnTo>
                    <a:pt x="7" y="122"/>
                  </a:lnTo>
                  <a:lnTo>
                    <a:pt x="11" y="116"/>
                  </a:lnTo>
                  <a:lnTo>
                    <a:pt x="17" y="111"/>
                  </a:lnTo>
                  <a:lnTo>
                    <a:pt x="30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6" name="Freeform 285"/>
            <p:cNvSpPr>
              <a:spLocks noEditPoints="1"/>
            </p:cNvSpPr>
            <p:nvPr/>
          </p:nvSpPr>
          <p:spPr bwMode="auto">
            <a:xfrm>
              <a:off x="639" y="2069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10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7" name="Line 286"/>
            <p:cNvSpPr>
              <a:spLocks noChangeShapeType="1"/>
            </p:cNvSpPr>
            <p:nvPr/>
          </p:nvSpPr>
          <p:spPr bwMode="auto">
            <a:xfrm>
              <a:off x="716" y="2096"/>
              <a:ext cx="1" cy="188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8" name="Line 287"/>
            <p:cNvSpPr>
              <a:spLocks noChangeShapeType="1"/>
            </p:cNvSpPr>
            <p:nvPr/>
          </p:nvSpPr>
          <p:spPr bwMode="auto">
            <a:xfrm flipV="1">
              <a:off x="716" y="2040"/>
              <a:ext cx="56" cy="5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89" name="Line 288"/>
            <p:cNvSpPr>
              <a:spLocks noChangeShapeType="1"/>
            </p:cNvSpPr>
            <p:nvPr/>
          </p:nvSpPr>
          <p:spPr bwMode="auto">
            <a:xfrm>
              <a:off x="4067" y="2040"/>
              <a:ext cx="1" cy="188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0" name="Line 289"/>
            <p:cNvSpPr>
              <a:spLocks noChangeShapeType="1"/>
            </p:cNvSpPr>
            <p:nvPr/>
          </p:nvSpPr>
          <p:spPr bwMode="auto">
            <a:xfrm>
              <a:off x="716" y="3983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1" name="Line 290"/>
            <p:cNvSpPr>
              <a:spLocks noChangeShapeType="1"/>
            </p:cNvSpPr>
            <p:nvPr/>
          </p:nvSpPr>
          <p:spPr bwMode="auto">
            <a:xfrm flipV="1">
              <a:off x="4011" y="3926"/>
              <a:ext cx="56" cy="5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2" name="Line 291"/>
            <p:cNvSpPr>
              <a:spLocks noChangeShapeType="1"/>
            </p:cNvSpPr>
            <p:nvPr/>
          </p:nvSpPr>
          <p:spPr bwMode="auto">
            <a:xfrm>
              <a:off x="772" y="2040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3" name="Rectangle 292"/>
            <p:cNvSpPr>
              <a:spLocks noChangeArrowheads="1"/>
            </p:cNvSpPr>
            <p:nvPr/>
          </p:nvSpPr>
          <p:spPr bwMode="auto">
            <a:xfrm>
              <a:off x="1636" y="1541"/>
              <a:ext cx="1373" cy="22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6894" name="Rectangle 293"/>
            <p:cNvSpPr>
              <a:spLocks noChangeArrowheads="1"/>
            </p:cNvSpPr>
            <p:nvPr/>
          </p:nvSpPr>
          <p:spPr bwMode="auto">
            <a:xfrm>
              <a:off x="1697" y="1608"/>
              <a:ext cx="74" cy="73"/>
            </a:xfrm>
            <a:prstGeom prst="rect">
              <a:avLst/>
            </a:prstGeom>
            <a:solidFill>
              <a:srgbClr val="8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6895" name="Freeform 294"/>
            <p:cNvSpPr>
              <a:spLocks/>
            </p:cNvSpPr>
            <p:nvPr/>
          </p:nvSpPr>
          <p:spPr bwMode="auto">
            <a:xfrm>
              <a:off x="1794" y="1629"/>
              <a:ext cx="38" cy="54"/>
            </a:xfrm>
            <a:custGeom>
              <a:avLst/>
              <a:gdLst>
                <a:gd name="T0" fmla="*/ 0 w 153"/>
                <a:gd name="T1" fmla="*/ 0 h 214"/>
                <a:gd name="T2" fmla="*/ 0 w 153"/>
                <a:gd name="T3" fmla="*/ 0 h 214"/>
                <a:gd name="T4" fmla="*/ 0 w 153"/>
                <a:gd name="T5" fmla="*/ 0 h 214"/>
                <a:gd name="T6" fmla="*/ 0 w 153"/>
                <a:gd name="T7" fmla="*/ 0 h 214"/>
                <a:gd name="T8" fmla="*/ 0 w 153"/>
                <a:gd name="T9" fmla="*/ 0 h 214"/>
                <a:gd name="T10" fmla="*/ 0 w 153"/>
                <a:gd name="T11" fmla="*/ 0 h 214"/>
                <a:gd name="T12" fmla="*/ 0 w 153"/>
                <a:gd name="T13" fmla="*/ 0 h 214"/>
                <a:gd name="T14" fmla="*/ 0 w 153"/>
                <a:gd name="T15" fmla="*/ 0 h 214"/>
                <a:gd name="T16" fmla="*/ 0 w 153"/>
                <a:gd name="T17" fmla="*/ 0 h 214"/>
                <a:gd name="T18" fmla="*/ 0 w 153"/>
                <a:gd name="T19" fmla="*/ 0 h 214"/>
                <a:gd name="T20" fmla="*/ 0 w 153"/>
                <a:gd name="T21" fmla="*/ 0 h 214"/>
                <a:gd name="T22" fmla="*/ 0 w 153"/>
                <a:gd name="T23" fmla="*/ 0 h 214"/>
                <a:gd name="T24" fmla="*/ 0 w 153"/>
                <a:gd name="T25" fmla="*/ 0 h 214"/>
                <a:gd name="T26" fmla="*/ 0 w 153"/>
                <a:gd name="T27" fmla="*/ 0 h 214"/>
                <a:gd name="T28" fmla="*/ 0 w 153"/>
                <a:gd name="T29" fmla="*/ 0 h 214"/>
                <a:gd name="T30" fmla="*/ 0 w 153"/>
                <a:gd name="T31" fmla="*/ 0 h 214"/>
                <a:gd name="T32" fmla="*/ 0 w 153"/>
                <a:gd name="T33" fmla="*/ 0 h 214"/>
                <a:gd name="T34" fmla="*/ 0 w 153"/>
                <a:gd name="T35" fmla="*/ 0 h 214"/>
                <a:gd name="T36" fmla="*/ 0 w 153"/>
                <a:gd name="T37" fmla="*/ 0 h 214"/>
                <a:gd name="T38" fmla="*/ 0 w 153"/>
                <a:gd name="T39" fmla="*/ 0 h 214"/>
                <a:gd name="T40" fmla="*/ 0 w 153"/>
                <a:gd name="T41" fmla="*/ 0 h 214"/>
                <a:gd name="T42" fmla="*/ 0 w 153"/>
                <a:gd name="T43" fmla="*/ 0 h 214"/>
                <a:gd name="T44" fmla="*/ 0 w 153"/>
                <a:gd name="T45" fmla="*/ 0 h 214"/>
                <a:gd name="T46" fmla="*/ 0 w 153"/>
                <a:gd name="T47" fmla="*/ 0 h 214"/>
                <a:gd name="T48" fmla="*/ 0 w 153"/>
                <a:gd name="T49" fmla="*/ 0 h 214"/>
                <a:gd name="T50" fmla="*/ 0 w 153"/>
                <a:gd name="T51" fmla="*/ 0 h 214"/>
                <a:gd name="T52" fmla="*/ 0 w 153"/>
                <a:gd name="T53" fmla="*/ 0 h 214"/>
                <a:gd name="T54" fmla="*/ 0 w 153"/>
                <a:gd name="T55" fmla="*/ 0 h 214"/>
                <a:gd name="T56" fmla="*/ 0 w 153"/>
                <a:gd name="T57" fmla="*/ 0 h 214"/>
                <a:gd name="T58" fmla="*/ 0 w 153"/>
                <a:gd name="T59" fmla="*/ 0 h 214"/>
                <a:gd name="T60" fmla="*/ 0 w 153"/>
                <a:gd name="T61" fmla="*/ 0 h 214"/>
                <a:gd name="T62" fmla="*/ 0 w 153"/>
                <a:gd name="T63" fmla="*/ 0 h 214"/>
                <a:gd name="T64" fmla="*/ 0 w 153"/>
                <a:gd name="T65" fmla="*/ 0 h 214"/>
                <a:gd name="T66" fmla="*/ 0 w 153"/>
                <a:gd name="T67" fmla="*/ 0 h 214"/>
                <a:gd name="T68" fmla="*/ 0 w 153"/>
                <a:gd name="T69" fmla="*/ 0 h 214"/>
                <a:gd name="T70" fmla="*/ 0 w 153"/>
                <a:gd name="T71" fmla="*/ 0 h 2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4"/>
                <a:gd name="T110" fmla="*/ 153 w 153"/>
                <a:gd name="T111" fmla="*/ 214 h 2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4">
                  <a:moveTo>
                    <a:pt x="0" y="151"/>
                  </a:moveTo>
                  <a:lnTo>
                    <a:pt x="41" y="151"/>
                  </a:lnTo>
                  <a:lnTo>
                    <a:pt x="42" y="157"/>
                  </a:lnTo>
                  <a:lnTo>
                    <a:pt x="43" y="162"/>
                  </a:lnTo>
                  <a:lnTo>
                    <a:pt x="47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8" y="177"/>
                  </a:lnTo>
                  <a:lnTo>
                    <a:pt x="94" y="174"/>
                  </a:lnTo>
                  <a:lnTo>
                    <a:pt x="99" y="170"/>
                  </a:lnTo>
                  <a:lnTo>
                    <a:pt x="103" y="164"/>
                  </a:lnTo>
                  <a:lnTo>
                    <a:pt x="107" y="157"/>
                  </a:lnTo>
                  <a:lnTo>
                    <a:pt x="109" y="140"/>
                  </a:lnTo>
                  <a:lnTo>
                    <a:pt x="109" y="132"/>
                  </a:lnTo>
                  <a:lnTo>
                    <a:pt x="108" y="129"/>
                  </a:lnTo>
                  <a:lnTo>
                    <a:pt x="107" y="124"/>
                  </a:lnTo>
                  <a:lnTo>
                    <a:pt x="103" y="118"/>
                  </a:lnTo>
                  <a:lnTo>
                    <a:pt x="99" y="113"/>
                  </a:lnTo>
                  <a:lnTo>
                    <a:pt x="94" y="108"/>
                  </a:lnTo>
                  <a:lnTo>
                    <a:pt x="88" y="104"/>
                  </a:lnTo>
                  <a:lnTo>
                    <a:pt x="81" y="102"/>
                  </a:lnTo>
                  <a:lnTo>
                    <a:pt x="73" y="102"/>
                  </a:lnTo>
                  <a:lnTo>
                    <a:pt x="64" y="103"/>
                  </a:lnTo>
                  <a:lnTo>
                    <a:pt x="57" y="105"/>
                  </a:lnTo>
                  <a:lnTo>
                    <a:pt x="53" y="108"/>
                  </a:lnTo>
                  <a:lnTo>
                    <a:pt x="50" y="111"/>
                  </a:lnTo>
                  <a:lnTo>
                    <a:pt x="44" y="117"/>
                  </a:lnTo>
                  <a:lnTo>
                    <a:pt x="7" y="115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4" y="79"/>
                  </a:lnTo>
                  <a:lnTo>
                    <a:pt x="52" y="74"/>
                  </a:lnTo>
                  <a:lnTo>
                    <a:pt x="60" y="71"/>
                  </a:lnTo>
                  <a:lnTo>
                    <a:pt x="70" y="68"/>
                  </a:lnTo>
                  <a:lnTo>
                    <a:pt x="81" y="67"/>
                  </a:lnTo>
                  <a:lnTo>
                    <a:pt x="89" y="68"/>
                  </a:lnTo>
                  <a:lnTo>
                    <a:pt x="96" y="68"/>
                  </a:lnTo>
                  <a:lnTo>
                    <a:pt x="111" y="73"/>
                  </a:lnTo>
                  <a:lnTo>
                    <a:pt x="117" y="76"/>
                  </a:lnTo>
                  <a:lnTo>
                    <a:pt x="122" y="79"/>
                  </a:lnTo>
                  <a:lnTo>
                    <a:pt x="133" y="87"/>
                  </a:lnTo>
                  <a:lnTo>
                    <a:pt x="141" y="97"/>
                  </a:lnTo>
                  <a:lnTo>
                    <a:pt x="148" y="110"/>
                  </a:lnTo>
                  <a:lnTo>
                    <a:pt x="152" y="123"/>
                  </a:lnTo>
                  <a:lnTo>
                    <a:pt x="153" y="138"/>
                  </a:lnTo>
                  <a:lnTo>
                    <a:pt x="152" y="147"/>
                  </a:lnTo>
                  <a:lnTo>
                    <a:pt x="151" y="155"/>
                  </a:lnTo>
                  <a:lnTo>
                    <a:pt x="147" y="170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1" y="193"/>
                  </a:lnTo>
                  <a:lnTo>
                    <a:pt x="119" y="202"/>
                  </a:lnTo>
                  <a:lnTo>
                    <a:pt x="106" y="209"/>
                  </a:lnTo>
                  <a:lnTo>
                    <a:pt x="90" y="212"/>
                  </a:lnTo>
                  <a:lnTo>
                    <a:pt x="73" y="214"/>
                  </a:lnTo>
                  <a:lnTo>
                    <a:pt x="64" y="213"/>
                  </a:lnTo>
                  <a:lnTo>
                    <a:pt x="57" y="213"/>
                  </a:lnTo>
                  <a:lnTo>
                    <a:pt x="50" y="211"/>
                  </a:lnTo>
                  <a:lnTo>
                    <a:pt x="42" y="210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20" y="197"/>
                  </a:lnTo>
                  <a:lnTo>
                    <a:pt x="16" y="193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6" name="Freeform 295"/>
            <p:cNvSpPr>
              <a:spLocks noEditPoints="1"/>
            </p:cNvSpPr>
            <p:nvPr/>
          </p:nvSpPr>
          <p:spPr bwMode="auto">
            <a:xfrm>
              <a:off x="1872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1" y="158"/>
                  </a:lnTo>
                  <a:lnTo>
                    <a:pt x="80" y="167"/>
                  </a:lnTo>
                  <a:lnTo>
                    <a:pt x="65" y="172"/>
                  </a:lnTo>
                  <a:lnTo>
                    <a:pt x="49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4" y="168"/>
                  </a:lnTo>
                  <a:lnTo>
                    <a:pt x="20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1" y="81"/>
                  </a:lnTo>
                  <a:lnTo>
                    <a:pt x="30" y="77"/>
                  </a:lnTo>
                  <a:lnTo>
                    <a:pt x="54" y="71"/>
                  </a:lnTo>
                  <a:lnTo>
                    <a:pt x="76" y="68"/>
                  </a:lnTo>
                  <a:lnTo>
                    <a:pt x="84" y="66"/>
                  </a:lnTo>
                  <a:lnTo>
                    <a:pt x="89" y="65"/>
                  </a:lnTo>
                  <a:lnTo>
                    <a:pt x="92" y="64"/>
                  </a:lnTo>
                  <a:lnTo>
                    <a:pt x="95" y="63"/>
                  </a:lnTo>
                  <a:lnTo>
                    <a:pt x="98" y="61"/>
                  </a:lnTo>
                  <a:lnTo>
                    <a:pt x="99" y="57"/>
                  </a:lnTo>
                  <a:lnTo>
                    <a:pt x="100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7" y="34"/>
                  </a:lnTo>
                  <a:lnTo>
                    <a:pt x="62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10" y="31"/>
                  </a:lnTo>
                  <a:lnTo>
                    <a:pt x="15" y="22"/>
                  </a:lnTo>
                  <a:lnTo>
                    <a:pt x="23" y="14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7" y="1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5" y="6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8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3" y="146"/>
                  </a:lnTo>
                  <a:lnTo>
                    <a:pt x="144" y="152"/>
                  </a:lnTo>
                  <a:lnTo>
                    <a:pt x="146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6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1" y="89"/>
                  </a:moveTo>
                  <a:lnTo>
                    <a:pt x="78" y="96"/>
                  </a:lnTo>
                  <a:lnTo>
                    <a:pt x="62" y="99"/>
                  </a:lnTo>
                  <a:lnTo>
                    <a:pt x="52" y="102"/>
                  </a:lnTo>
                  <a:lnTo>
                    <a:pt x="49" y="104"/>
                  </a:lnTo>
                  <a:lnTo>
                    <a:pt x="46" y="107"/>
                  </a:lnTo>
                  <a:lnTo>
                    <a:pt x="43" y="113"/>
                  </a:lnTo>
                  <a:lnTo>
                    <a:pt x="42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3" y="138"/>
                  </a:lnTo>
                  <a:lnTo>
                    <a:pt x="63" y="140"/>
                  </a:lnTo>
                  <a:lnTo>
                    <a:pt x="71" y="139"/>
                  </a:lnTo>
                  <a:lnTo>
                    <a:pt x="79" y="137"/>
                  </a:lnTo>
                  <a:lnTo>
                    <a:pt x="85" y="134"/>
                  </a:lnTo>
                  <a:lnTo>
                    <a:pt x="90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1" y="103"/>
                  </a:lnTo>
                  <a:lnTo>
                    <a:pt x="101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7" name="Freeform 296"/>
            <p:cNvSpPr>
              <a:spLocks/>
            </p:cNvSpPr>
            <p:nvPr/>
          </p:nvSpPr>
          <p:spPr bwMode="auto">
            <a:xfrm>
              <a:off x="1920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3" y="4"/>
                  </a:lnTo>
                  <a:lnTo>
                    <a:pt x="43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2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2" y="60"/>
                  </a:lnTo>
                  <a:lnTo>
                    <a:pt x="101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1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9" y="50"/>
                  </a:lnTo>
                  <a:lnTo>
                    <a:pt x="46" y="56"/>
                  </a:lnTo>
                  <a:lnTo>
                    <a:pt x="44" y="71"/>
                  </a:lnTo>
                  <a:lnTo>
                    <a:pt x="44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8" name="Freeform 297"/>
            <p:cNvSpPr>
              <a:spLocks noEditPoints="1"/>
            </p:cNvSpPr>
            <p:nvPr/>
          </p:nvSpPr>
          <p:spPr bwMode="auto">
            <a:xfrm>
              <a:off x="1965" y="1639"/>
              <a:ext cx="41" cy="44"/>
            </a:xfrm>
            <a:custGeom>
              <a:avLst/>
              <a:gdLst>
                <a:gd name="T0" fmla="*/ 0 w 163"/>
                <a:gd name="T1" fmla="*/ 0 h 173"/>
                <a:gd name="T2" fmla="*/ 0 w 163"/>
                <a:gd name="T3" fmla="*/ 0 h 173"/>
                <a:gd name="T4" fmla="*/ 0 w 163"/>
                <a:gd name="T5" fmla="*/ 0 h 173"/>
                <a:gd name="T6" fmla="*/ 0 w 163"/>
                <a:gd name="T7" fmla="*/ 0 h 173"/>
                <a:gd name="T8" fmla="*/ 0 w 163"/>
                <a:gd name="T9" fmla="*/ 0 h 173"/>
                <a:gd name="T10" fmla="*/ 0 w 163"/>
                <a:gd name="T11" fmla="*/ 0 h 173"/>
                <a:gd name="T12" fmla="*/ 0 w 163"/>
                <a:gd name="T13" fmla="*/ 0 h 173"/>
                <a:gd name="T14" fmla="*/ 0 w 163"/>
                <a:gd name="T15" fmla="*/ 0 h 173"/>
                <a:gd name="T16" fmla="*/ 0 w 163"/>
                <a:gd name="T17" fmla="*/ 0 h 173"/>
                <a:gd name="T18" fmla="*/ 0 w 163"/>
                <a:gd name="T19" fmla="*/ 0 h 173"/>
                <a:gd name="T20" fmla="*/ 0 w 163"/>
                <a:gd name="T21" fmla="*/ 0 h 173"/>
                <a:gd name="T22" fmla="*/ 0 w 163"/>
                <a:gd name="T23" fmla="*/ 0 h 173"/>
                <a:gd name="T24" fmla="*/ 0 w 163"/>
                <a:gd name="T25" fmla="*/ 0 h 173"/>
                <a:gd name="T26" fmla="*/ 0 w 163"/>
                <a:gd name="T27" fmla="*/ 0 h 173"/>
                <a:gd name="T28" fmla="*/ 0 w 163"/>
                <a:gd name="T29" fmla="*/ 0 h 173"/>
                <a:gd name="T30" fmla="*/ 0 w 163"/>
                <a:gd name="T31" fmla="*/ 0 h 173"/>
                <a:gd name="T32" fmla="*/ 0 w 163"/>
                <a:gd name="T33" fmla="*/ 0 h 173"/>
                <a:gd name="T34" fmla="*/ 0 w 163"/>
                <a:gd name="T35" fmla="*/ 0 h 173"/>
                <a:gd name="T36" fmla="*/ 0 w 163"/>
                <a:gd name="T37" fmla="*/ 0 h 173"/>
                <a:gd name="T38" fmla="*/ 0 w 163"/>
                <a:gd name="T39" fmla="*/ 0 h 173"/>
                <a:gd name="T40" fmla="*/ 0 w 163"/>
                <a:gd name="T41" fmla="*/ 0 h 173"/>
                <a:gd name="T42" fmla="*/ 0 w 163"/>
                <a:gd name="T43" fmla="*/ 0 h 173"/>
                <a:gd name="T44" fmla="*/ 0 w 163"/>
                <a:gd name="T45" fmla="*/ 0 h 173"/>
                <a:gd name="T46" fmla="*/ 0 w 163"/>
                <a:gd name="T47" fmla="*/ 0 h 173"/>
                <a:gd name="T48" fmla="*/ 0 w 163"/>
                <a:gd name="T49" fmla="*/ 0 h 173"/>
                <a:gd name="T50" fmla="*/ 0 w 163"/>
                <a:gd name="T51" fmla="*/ 0 h 173"/>
                <a:gd name="T52" fmla="*/ 0 w 163"/>
                <a:gd name="T53" fmla="*/ 0 h 173"/>
                <a:gd name="T54" fmla="*/ 0 w 163"/>
                <a:gd name="T55" fmla="*/ 0 h 173"/>
                <a:gd name="T56" fmla="*/ 0 w 163"/>
                <a:gd name="T57" fmla="*/ 0 h 173"/>
                <a:gd name="T58" fmla="*/ 0 w 163"/>
                <a:gd name="T59" fmla="*/ 0 h 173"/>
                <a:gd name="T60" fmla="*/ 0 w 163"/>
                <a:gd name="T61" fmla="*/ 0 h 173"/>
                <a:gd name="T62" fmla="*/ 0 w 163"/>
                <a:gd name="T63" fmla="*/ 0 h 173"/>
                <a:gd name="T64" fmla="*/ 0 w 163"/>
                <a:gd name="T65" fmla="*/ 0 h 173"/>
                <a:gd name="T66" fmla="*/ 0 w 163"/>
                <a:gd name="T67" fmla="*/ 0 h 173"/>
                <a:gd name="T68" fmla="*/ 0 w 163"/>
                <a:gd name="T69" fmla="*/ 0 h 173"/>
                <a:gd name="T70" fmla="*/ 0 w 163"/>
                <a:gd name="T71" fmla="*/ 0 h 173"/>
                <a:gd name="T72" fmla="*/ 0 w 163"/>
                <a:gd name="T73" fmla="*/ 0 h 173"/>
                <a:gd name="T74" fmla="*/ 0 w 163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3"/>
                <a:gd name="T115" fmla="*/ 0 h 173"/>
                <a:gd name="T116" fmla="*/ 163 w 163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3" h="173">
                  <a:moveTo>
                    <a:pt x="43" y="87"/>
                  </a:moveTo>
                  <a:lnTo>
                    <a:pt x="44" y="98"/>
                  </a:lnTo>
                  <a:lnTo>
                    <a:pt x="46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3" y="135"/>
                  </a:lnTo>
                  <a:lnTo>
                    <a:pt x="81" y="136"/>
                  </a:lnTo>
                  <a:lnTo>
                    <a:pt x="90" y="135"/>
                  </a:lnTo>
                  <a:lnTo>
                    <a:pt x="97" y="133"/>
                  </a:lnTo>
                  <a:lnTo>
                    <a:pt x="104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19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4" y="43"/>
                  </a:lnTo>
                  <a:lnTo>
                    <a:pt x="97" y="39"/>
                  </a:lnTo>
                  <a:lnTo>
                    <a:pt x="90" y="37"/>
                  </a:lnTo>
                  <a:lnTo>
                    <a:pt x="81" y="36"/>
                  </a:lnTo>
                  <a:lnTo>
                    <a:pt x="73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6" y="64"/>
                  </a:lnTo>
                  <a:lnTo>
                    <a:pt x="43" y="87"/>
                  </a:lnTo>
                  <a:close/>
                  <a:moveTo>
                    <a:pt x="0" y="87"/>
                  </a:moveTo>
                  <a:lnTo>
                    <a:pt x="0" y="76"/>
                  </a:lnTo>
                  <a:lnTo>
                    <a:pt x="1" y="68"/>
                  </a:lnTo>
                  <a:lnTo>
                    <a:pt x="5" y="50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30" y="13"/>
                  </a:lnTo>
                  <a:lnTo>
                    <a:pt x="141" y="23"/>
                  </a:lnTo>
                  <a:lnTo>
                    <a:pt x="151" y="35"/>
                  </a:lnTo>
                  <a:lnTo>
                    <a:pt x="158" y="50"/>
                  </a:lnTo>
                  <a:lnTo>
                    <a:pt x="162" y="68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2" y="106"/>
                  </a:lnTo>
                  <a:lnTo>
                    <a:pt x="158" y="122"/>
                  </a:lnTo>
                  <a:lnTo>
                    <a:pt x="151" y="137"/>
                  </a:lnTo>
                  <a:lnTo>
                    <a:pt x="141" y="150"/>
                  </a:lnTo>
                  <a:lnTo>
                    <a:pt x="130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1" y="173"/>
                  </a:lnTo>
                  <a:lnTo>
                    <a:pt x="72" y="172"/>
                  </a:lnTo>
                  <a:lnTo>
                    <a:pt x="63" y="171"/>
                  </a:lnTo>
                  <a:lnTo>
                    <a:pt x="55" y="170"/>
                  </a:lnTo>
                  <a:lnTo>
                    <a:pt x="47" y="167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7" y="155"/>
                  </a:lnTo>
                  <a:lnTo>
                    <a:pt x="21" y="150"/>
                  </a:lnTo>
                  <a:lnTo>
                    <a:pt x="12" y="137"/>
                  </a:lnTo>
                  <a:lnTo>
                    <a:pt x="5" y="122"/>
                  </a:lnTo>
                  <a:lnTo>
                    <a:pt x="1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899" name="Freeform 298"/>
            <p:cNvSpPr>
              <a:spLocks/>
            </p:cNvSpPr>
            <p:nvPr/>
          </p:nvSpPr>
          <p:spPr bwMode="auto">
            <a:xfrm>
              <a:off x="2014" y="1639"/>
              <a:ext cx="36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5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2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3" y="123"/>
                  </a:lnTo>
                  <a:lnTo>
                    <a:pt x="102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6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0" y="43"/>
                  </a:lnTo>
                  <a:lnTo>
                    <a:pt x="141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2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2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7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0" name="Rectangle 299"/>
            <p:cNvSpPr>
              <a:spLocks noChangeArrowheads="1"/>
            </p:cNvSpPr>
            <p:nvPr/>
          </p:nvSpPr>
          <p:spPr bwMode="auto">
            <a:xfrm>
              <a:off x="2097" y="1608"/>
              <a:ext cx="74" cy="73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6901" name="Freeform 300"/>
            <p:cNvSpPr>
              <a:spLocks/>
            </p:cNvSpPr>
            <p:nvPr/>
          </p:nvSpPr>
          <p:spPr bwMode="auto">
            <a:xfrm>
              <a:off x="2198" y="1628"/>
              <a:ext cx="23" cy="53"/>
            </a:xfrm>
            <a:custGeom>
              <a:avLst/>
              <a:gdLst>
                <a:gd name="T0" fmla="*/ 0 w 92"/>
                <a:gd name="T1" fmla="*/ 0 h 214"/>
                <a:gd name="T2" fmla="*/ 0 w 92"/>
                <a:gd name="T3" fmla="*/ 0 h 214"/>
                <a:gd name="T4" fmla="*/ 0 w 92"/>
                <a:gd name="T5" fmla="*/ 0 h 214"/>
                <a:gd name="T6" fmla="*/ 0 w 92"/>
                <a:gd name="T7" fmla="*/ 0 h 214"/>
                <a:gd name="T8" fmla="*/ 0 w 92"/>
                <a:gd name="T9" fmla="*/ 0 h 214"/>
                <a:gd name="T10" fmla="*/ 0 w 92"/>
                <a:gd name="T11" fmla="*/ 0 h 214"/>
                <a:gd name="T12" fmla="*/ 0 w 92"/>
                <a:gd name="T13" fmla="*/ 0 h 214"/>
                <a:gd name="T14" fmla="*/ 0 w 92"/>
                <a:gd name="T15" fmla="*/ 0 h 214"/>
                <a:gd name="T16" fmla="*/ 0 w 92"/>
                <a:gd name="T17" fmla="*/ 0 h 214"/>
                <a:gd name="T18" fmla="*/ 0 w 92"/>
                <a:gd name="T19" fmla="*/ 0 h 214"/>
                <a:gd name="T20" fmla="*/ 0 w 92"/>
                <a:gd name="T21" fmla="*/ 0 h 214"/>
                <a:gd name="T22" fmla="*/ 0 w 92"/>
                <a:gd name="T23" fmla="*/ 0 h 214"/>
                <a:gd name="T24" fmla="*/ 0 w 92"/>
                <a:gd name="T25" fmla="*/ 0 h 214"/>
                <a:gd name="T26" fmla="*/ 0 w 92"/>
                <a:gd name="T27" fmla="*/ 0 h 214"/>
                <a:gd name="T28" fmla="*/ 0 w 92"/>
                <a:gd name="T29" fmla="*/ 0 h 214"/>
                <a:gd name="T30" fmla="*/ 0 w 92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214"/>
                <a:gd name="T50" fmla="*/ 92 w 92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214">
                  <a:moveTo>
                    <a:pt x="50" y="214"/>
                  </a:moveTo>
                  <a:lnTo>
                    <a:pt x="5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5" y="36"/>
                  </a:lnTo>
                  <a:lnTo>
                    <a:pt x="26" y="35"/>
                  </a:lnTo>
                  <a:lnTo>
                    <a:pt x="35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7" y="9"/>
                  </a:lnTo>
                  <a:lnTo>
                    <a:pt x="59" y="0"/>
                  </a:lnTo>
                  <a:lnTo>
                    <a:pt x="92" y="0"/>
                  </a:lnTo>
                  <a:lnTo>
                    <a:pt x="92" y="214"/>
                  </a:lnTo>
                  <a:lnTo>
                    <a:pt x="5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2" name="Freeform 301"/>
            <p:cNvSpPr>
              <a:spLocks noEditPoints="1"/>
            </p:cNvSpPr>
            <p:nvPr/>
          </p:nvSpPr>
          <p:spPr bwMode="auto">
            <a:xfrm>
              <a:off x="2240" y="1628"/>
              <a:ext cx="38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6" y="127"/>
                  </a:lnTo>
                  <a:lnTo>
                    <a:pt x="47" y="143"/>
                  </a:lnTo>
                  <a:lnTo>
                    <a:pt x="49" y="156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2" y="179"/>
                  </a:lnTo>
                  <a:lnTo>
                    <a:pt x="69" y="183"/>
                  </a:lnTo>
                  <a:lnTo>
                    <a:pt x="77" y="184"/>
                  </a:lnTo>
                  <a:lnTo>
                    <a:pt x="81" y="183"/>
                  </a:lnTo>
                  <a:lnTo>
                    <a:pt x="86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3" y="166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10" y="92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5" y="59"/>
                  </a:lnTo>
                  <a:lnTo>
                    <a:pt x="103" y="54"/>
                  </a:lnTo>
                  <a:lnTo>
                    <a:pt x="98" y="46"/>
                  </a:lnTo>
                  <a:lnTo>
                    <a:pt x="92" y="41"/>
                  </a:lnTo>
                  <a:lnTo>
                    <a:pt x="86" y="36"/>
                  </a:lnTo>
                  <a:lnTo>
                    <a:pt x="77" y="35"/>
                  </a:lnTo>
                  <a:lnTo>
                    <a:pt x="73" y="36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7" y="78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6" y="62"/>
                  </a:lnTo>
                  <a:lnTo>
                    <a:pt x="8" y="51"/>
                  </a:lnTo>
                  <a:lnTo>
                    <a:pt x="10" y="47"/>
                  </a:lnTo>
                  <a:lnTo>
                    <a:pt x="11" y="43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5" y="21"/>
                  </a:lnTo>
                  <a:lnTo>
                    <a:pt x="30" y="15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4" y="43"/>
                  </a:lnTo>
                  <a:lnTo>
                    <a:pt x="150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4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0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40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5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8" y="219"/>
                  </a:lnTo>
                  <a:lnTo>
                    <a:pt x="59" y="218"/>
                  </a:lnTo>
                  <a:lnTo>
                    <a:pt x="51" y="216"/>
                  </a:lnTo>
                  <a:lnTo>
                    <a:pt x="43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6" y="158"/>
                  </a:lnTo>
                  <a:lnTo>
                    <a:pt x="1" y="13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3" name="Freeform 302"/>
            <p:cNvSpPr>
              <a:spLocks noEditPoints="1"/>
            </p:cNvSpPr>
            <p:nvPr/>
          </p:nvSpPr>
          <p:spPr bwMode="auto">
            <a:xfrm>
              <a:off x="2319" y="1639"/>
              <a:ext cx="38" cy="44"/>
            </a:xfrm>
            <a:custGeom>
              <a:avLst/>
              <a:gdLst>
                <a:gd name="T0" fmla="*/ 0 w 150"/>
                <a:gd name="T1" fmla="*/ 0 h 173"/>
                <a:gd name="T2" fmla="*/ 0 w 150"/>
                <a:gd name="T3" fmla="*/ 0 h 173"/>
                <a:gd name="T4" fmla="*/ 0 w 150"/>
                <a:gd name="T5" fmla="*/ 0 h 173"/>
                <a:gd name="T6" fmla="*/ 0 w 150"/>
                <a:gd name="T7" fmla="*/ 0 h 173"/>
                <a:gd name="T8" fmla="*/ 0 w 150"/>
                <a:gd name="T9" fmla="*/ 0 h 173"/>
                <a:gd name="T10" fmla="*/ 0 w 150"/>
                <a:gd name="T11" fmla="*/ 0 h 173"/>
                <a:gd name="T12" fmla="*/ 0 w 150"/>
                <a:gd name="T13" fmla="*/ 0 h 173"/>
                <a:gd name="T14" fmla="*/ 0 w 150"/>
                <a:gd name="T15" fmla="*/ 0 h 173"/>
                <a:gd name="T16" fmla="*/ 0 w 150"/>
                <a:gd name="T17" fmla="*/ 0 h 173"/>
                <a:gd name="T18" fmla="*/ 0 w 150"/>
                <a:gd name="T19" fmla="*/ 0 h 173"/>
                <a:gd name="T20" fmla="*/ 0 w 150"/>
                <a:gd name="T21" fmla="*/ 0 h 173"/>
                <a:gd name="T22" fmla="*/ 0 w 150"/>
                <a:gd name="T23" fmla="*/ 0 h 173"/>
                <a:gd name="T24" fmla="*/ 0 w 150"/>
                <a:gd name="T25" fmla="*/ 0 h 173"/>
                <a:gd name="T26" fmla="*/ 0 w 150"/>
                <a:gd name="T27" fmla="*/ 0 h 173"/>
                <a:gd name="T28" fmla="*/ 0 w 150"/>
                <a:gd name="T29" fmla="*/ 0 h 173"/>
                <a:gd name="T30" fmla="*/ 0 w 150"/>
                <a:gd name="T31" fmla="*/ 0 h 173"/>
                <a:gd name="T32" fmla="*/ 0 w 150"/>
                <a:gd name="T33" fmla="*/ 0 h 173"/>
                <a:gd name="T34" fmla="*/ 0 w 150"/>
                <a:gd name="T35" fmla="*/ 0 h 173"/>
                <a:gd name="T36" fmla="*/ 0 w 150"/>
                <a:gd name="T37" fmla="*/ 0 h 173"/>
                <a:gd name="T38" fmla="*/ 0 w 150"/>
                <a:gd name="T39" fmla="*/ 0 h 173"/>
                <a:gd name="T40" fmla="*/ 0 w 150"/>
                <a:gd name="T41" fmla="*/ 0 h 173"/>
                <a:gd name="T42" fmla="*/ 0 w 150"/>
                <a:gd name="T43" fmla="*/ 0 h 173"/>
                <a:gd name="T44" fmla="*/ 0 w 150"/>
                <a:gd name="T45" fmla="*/ 0 h 173"/>
                <a:gd name="T46" fmla="*/ 0 w 150"/>
                <a:gd name="T47" fmla="*/ 0 h 173"/>
                <a:gd name="T48" fmla="*/ 0 w 150"/>
                <a:gd name="T49" fmla="*/ 0 h 173"/>
                <a:gd name="T50" fmla="*/ 0 w 150"/>
                <a:gd name="T51" fmla="*/ 0 h 173"/>
                <a:gd name="T52" fmla="*/ 0 w 150"/>
                <a:gd name="T53" fmla="*/ 0 h 173"/>
                <a:gd name="T54" fmla="*/ 0 w 150"/>
                <a:gd name="T55" fmla="*/ 0 h 173"/>
                <a:gd name="T56" fmla="*/ 0 w 150"/>
                <a:gd name="T57" fmla="*/ 0 h 173"/>
                <a:gd name="T58" fmla="*/ 0 w 150"/>
                <a:gd name="T59" fmla="*/ 0 h 173"/>
                <a:gd name="T60" fmla="*/ 0 w 150"/>
                <a:gd name="T61" fmla="*/ 0 h 173"/>
                <a:gd name="T62" fmla="*/ 0 w 150"/>
                <a:gd name="T63" fmla="*/ 0 h 173"/>
                <a:gd name="T64" fmla="*/ 0 w 150"/>
                <a:gd name="T65" fmla="*/ 0 h 173"/>
                <a:gd name="T66" fmla="*/ 0 w 150"/>
                <a:gd name="T67" fmla="*/ 0 h 173"/>
                <a:gd name="T68" fmla="*/ 0 w 150"/>
                <a:gd name="T69" fmla="*/ 0 h 173"/>
                <a:gd name="T70" fmla="*/ 0 w 150"/>
                <a:gd name="T71" fmla="*/ 0 h 173"/>
                <a:gd name="T72" fmla="*/ 0 w 150"/>
                <a:gd name="T73" fmla="*/ 0 h 173"/>
                <a:gd name="T74" fmla="*/ 0 w 150"/>
                <a:gd name="T75" fmla="*/ 0 h 173"/>
                <a:gd name="T76" fmla="*/ 0 w 150"/>
                <a:gd name="T77" fmla="*/ 0 h 173"/>
                <a:gd name="T78" fmla="*/ 0 w 150"/>
                <a:gd name="T79" fmla="*/ 0 h 173"/>
                <a:gd name="T80" fmla="*/ 0 w 150"/>
                <a:gd name="T81" fmla="*/ 0 h 173"/>
                <a:gd name="T82" fmla="*/ 0 w 150"/>
                <a:gd name="T83" fmla="*/ 0 h 173"/>
                <a:gd name="T84" fmla="*/ 0 w 150"/>
                <a:gd name="T85" fmla="*/ 0 h 173"/>
                <a:gd name="T86" fmla="*/ 0 w 150"/>
                <a:gd name="T87" fmla="*/ 0 h 173"/>
                <a:gd name="T88" fmla="*/ 0 w 150"/>
                <a:gd name="T89" fmla="*/ 0 h 173"/>
                <a:gd name="T90" fmla="*/ 0 w 150"/>
                <a:gd name="T91" fmla="*/ 0 h 173"/>
                <a:gd name="T92" fmla="*/ 0 w 150"/>
                <a:gd name="T93" fmla="*/ 0 h 173"/>
                <a:gd name="T94" fmla="*/ 0 w 150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73"/>
                <a:gd name="T146" fmla="*/ 150 w 150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73">
                  <a:moveTo>
                    <a:pt x="99" y="148"/>
                  </a:moveTo>
                  <a:lnTo>
                    <a:pt x="95" y="153"/>
                  </a:lnTo>
                  <a:lnTo>
                    <a:pt x="89" y="158"/>
                  </a:lnTo>
                  <a:lnTo>
                    <a:pt x="78" y="167"/>
                  </a:lnTo>
                  <a:lnTo>
                    <a:pt x="63" y="172"/>
                  </a:lnTo>
                  <a:lnTo>
                    <a:pt x="47" y="173"/>
                  </a:lnTo>
                  <a:lnTo>
                    <a:pt x="36" y="172"/>
                  </a:lnTo>
                  <a:lnTo>
                    <a:pt x="26" y="170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2" y="87"/>
                  </a:lnTo>
                  <a:lnTo>
                    <a:pt x="19" y="81"/>
                  </a:lnTo>
                  <a:lnTo>
                    <a:pt x="28" y="77"/>
                  </a:lnTo>
                  <a:lnTo>
                    <a:pt x="53" y="71"/>
                  </a:lnTo>
                  <a:lnTo>
                    <a:pt x="74" y="68"/>
                  </a:lnTo>
                  <a:lnTo>
                    <a:pt x="82" y="66"/>
                  </a:lnTo>
                  <a:lnTo>
                    <a:pt x="87" y="65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8" y="52"/>
                  </a:lnTo>
                  <a:lnTo>
                    <a:pt x="97" y="47"/>
                  </a:lnTo>
                  <a:lnTo>
                    <a:pt x="96" y="43"/>
                  </a:lnTo>
                  <a:lnTo>
                    <a:pt x="94" y="40"/>
                  </a:lnTo>
                  <a:lnTo>
                    <a:pt x="92" y="38"/>
                  </a:lnTo>
                  <a:lnTo>
                    <a:pt x="83" y="35"/>
                  </a:lnTo>
                  <a:lnTo>
                    <a:pt x="72" y="34"/>
                  </a:lnTo>
                  <a:lnTo>
                    <a:pt x="65" y="34"/>
                  </a:lnTo>
                  <a:lnTo>
                    <a:pt x="60" y="35"/>
                  </a:lnTo>
                  <a:lnTo>
                    <a:pt x="55" y="37"/>
                  </a:lnTo>
                  <a:lnTo>
                    <a:pt x="52" y="39"/>
                  </a:lnTo>
                  <a:lnTo>
                    <a:pt x="46" y="45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4" y="22"/>
                  </a:lnTo>
                  <a:lnTo>
                    <a:pt x="21" y="14"/>
                  </a:lnTo>
                  <a:lnTo>
                    <a:pt x="30" y="8"/>
                  </a:lnTo>
                  <a:lnTo>
                    <a:pt x="42" y="3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3" y="6"/>
                  </a:lnTo>
                  <a:lnTo>
                    <a:pt x="118" y="9"/>
                  </a:lnTo>
                  <a:lnTo>
                    <a:pt x="122" y="12"/>
                  </a:lnTo>
                  <a:lnTo>
                    <a:pt x="131" y="18"/>
                  </a:lnTo>
                  <a:lnTo>
                    <a:pt x="136" y="26"/>
                  </a:lnTo>
                  <a:lnTo>
                    <a:pt x="139" y="35"/>
                  </a:lnTo>
                  <a:lnTo>
                    <a:pt x="140" y="45"/>
                  </a:lnTo>
                  <a:lnTo>
                    <a:pt x="140" y="138"/>
                  </a:lnTo>
                  <a:lnTo>
                    <a:pt x="141" y="146"/>
                  </a:lnTo>
                  <a:lnTo>
                    <a:pt x="142" y="152"/>
                  </a:lnTo>
                  <a:lnTo>
                    <a:pt x="144" y="157"/>
                  </a:lnTo>
                  <a:lnTo>
                    <a:pt x="150" y="160"/>
                  </a:lnTo>
                  <a:lnTo>
                    <a:pt x="150" y="168"/>
                  </a:lnTo>
                  <a:lnTo>
                    <a:pt x="104" y="168"/>
                  </a:lnTo>
                  <a:lnTo>
                    <a:pt x="100" y="158"/>
                  </a:lnTo>
                  <a:lnTo>
                    <a:pt x="99" y="148"/>
                  </a:lnTo>
                  <a:close/>
                  <a:moveTo>
                    <a:pt x="99" y="89"/>
                  </a:moveTo>
                  <a:lnTo>
                    <a:pt x="76" y="96"/>
                  </a:lnTo>
                  <a:lnTo>
                    <a:pt x="60" y="99"/>
                  </a:lnTo>
                  <a:lnTo>
                    <a:pt x="50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1" y="113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1" y="129"/>
                  </a:lnTo>
                  <a:lnTo>
                    <a:pt x="43" y="132"/>
                  </a:lnTo>
                  <a:lnTo>
                    <a:pt x="45" y="135"/>
                  </a:lnTo>
                  <a:lnTo>
                    <a:pt x="52" y="138"/>
                  </a:lnTo>
                  <a:lnTo>
                    <a:pt x="61" y="140"/>
                  </a:lnTo>
                  <a:lnTo>
                    <a:pt x="69" y="139"/>
                  </a:lnTo>
                  <a:lnTo>
                    <a:pt x="77" y="137"/>
                  </a:lnTo>
                  <a:lnTo>
                    <a:pt x="83" y="134"/>
                  </a:lnTo>
                  <a:lnTo>
                    <a:pt x="88" y="130"/>
                  </a:lnTo>
                  <a:lnTo>
                    <a:pt x="93" y="124"/>
                  </a:lnTo>
                  <a:lnTo>
                    <a:pt x="96" y="118"/>
                  </a:lnTo>
                  <a:lnTo>
                    <a:pt x="98" y="112"/>
                  </a:lnTo>
                  <a:lnTo>
                    <a:pt x="99" y="103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4" name="Freeform 303"/>
            <p:cNvSpPr>
              <a:spLocks/>
            </p:cNvSpPr>
            <p:nvPr/>
          </p:nvSpPr>
          <p:spPr bwMode="auto">
            <a:xfrm>
              <a:off x="2366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7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1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7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5" name="Freeform 304"/>
            <p:cNvSpPr>
              <a:spLocks noEditPoints="1"/>
            </p:cNvSpPr>
            <p:nvPr/>
          </p:nvSpPr>
          <p:spPr bwMode="auto">
            <a:xfrm>
              <a:off x="2412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4" y="87"/>
                  </a:moveTo>
                  <a:lnTo>
                    <a:pt x="44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4" y="135"/>
                  </a:lnTo>
                  <a:lnTo>
                    <a:pt x="82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0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2" y="36"/>
                  </a:lnTo>
                  <a:lnTo>
                    <a:pt x="74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4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6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3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8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8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3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6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6" name="Freeform 305"/>
            <p:cNvSpPr>
              <a:spLocks/>
            </p:cNvSpPr>
            <p:nvPr/>
          </p:nvSpPr>
          <p:spPr bwMode="auto">
            <a:xfrm>
              <a:off x="2460" y="1639"/>
              <a:ext cx="37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6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3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4" y="123"/>
                  </a:lnTo>
                  <a:lnTo>
                    <a:pt x="103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1" y="43"/>
                  </a:lnTo>
                  <a:lnTo>
                    <a:pt x="142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3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7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4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7" name="Rectangle 306"/>
            <p:cNvSpPr>
              <a:spLocks noChangeArrowheads="1"/>
            </p:cNvSpPr>
            <p:nvPr/>
          </p:nvSpPr>
          <p:spPr bwMode="auto">
            <a:xfrm>
              <a:off x="2544" y="1608"/>
              <a:ext cx="73" cy="73"/>
            </a:xfrm>
            <a:prstGeom prst="rect">
              <a:avLst/>
            </a:prstGeom>
            <a:solidFill>
              <a:srgbClr val="4D45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6908" name="Freeform 307"/>
            <p:cNvSpPr>
              <a:spLocks/>
            </p:cNvSpPr>
            <p:nvPr/>
          </p:nvSpPr>
          <p:spPr bwMode="auto">
            <a:xfrm>
              <a:off x="2644" y="1628"/>
              <a:ext cx="24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09" name="Freeform 308"/>
            <p:cNvSpPr>
              <a:spLocks noEditPoints="1"/>
            </p:cNvSpPr>
            <p:nvPr/>
          </p:nvSpPr>
          <p:spPr bwMode="auto">
            <a:xfrm>
              <a:off x="2686" y="162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w 154"/>
                <a:gd name="T93" fmla="*/ 0 h 220"/>
                <a:gd name="T94" fmla="*/ 0 w 154"/>
                <a:gd name="T95" fmla="*/ 0 h 220"/>
                <a:gd name="T96" fmla="*/ 0 w 154"/>
                <a:gd name="T97" fmla="*/ 0 h 220"/>
                <a:gd name="T98" fmla="*/ 0 w 154"/>
                <a:gd name="T99" fmla="*/ 0 h 220"/>
                <a:gd name="T100" fmla="*/ 0 w 154"/>
                <a:gd name="T101" fmla="*/ 0 h 220"/>
                <a:gd name="T102" fmla="*/ 0 w 154"/>
                <a:gd name="T103" fmla="*/ 0 h 220"/>
                <a:gd name="T104" fmla="*/ 0 w 154"/>
                <a:gd name="T105" fmla="*/ 0 h 220"/>
                <a:gd name="T106" fmla="*/ 0 w 154"/>
                <a:gd name="T107" fmla="*/ 0 h 2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220"/>
                <a:gd name="T164" fmla="*/ 154 w 154"/>
                <a:gd name="T165" fmla="*/ 220 h 2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220">
                  <a:moveTo>
                    <a:pt x="109" y="74"/>
                  </a:moveTo>
                  <a:lnTo>
                    <a:pt x="108" y="65"/>
                  </a:lnTo>
                  <a:lnTo>
                    <a:pt x="107" y="62"/>
                  </a:lnTo>
                  <a:lnTo>
                    <a:pt x="106" y="58"/>
                  </a:lnTo>
                  <a:lnTo>
                    <a:pt x="105" y="54"/>
                  </a:lnTo>
                  <a:lnTo>
                    <a:pt x="104" y="50"/>
                  </a:lnTo>
                  <a:lnTo>
                    <a:pt x="100" y="45"/>
                  </a:lnTo>
                  <a:lnTo>
                    <a:pt x="94" y="41"/>
                  </a:lnTo>
                  <a:lnTo>
                    <a:pt x="89" y="36"/>
                  </a:lnTo>
                  <a:lnTo>
                    <a:pt x="82" y="34"/>
                  </a:lnTo>
                  <a:lnTo>
                    <a:pt x="74" y="34"/>
                  </a:lnTo>
                  <a:lnTo>
                    <a:pt x="68" y="34"/>
                  </a:lnTo>
                  <a:lnTo>
                    <a:pt x="62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6" y="57"/>
                  </a:lnTo>
                  <a:lnTo>
                    <a:pt x="44" y="73"/>
                  </a:lnTo>
                  <a:lnTo>
                    <a:pt x="44" y="82"/>
                  </a:lnTo>
                  <a:lnTo>
                    <a:pt x="45" y="86"/>
                  </a:lnTo>
                  <a:lnTo>
                    <a:pt x="46" y="89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52" y="101"/>
                  </a:lnTo>
                  <a:lnTo>
                    <a:pt x="56" y="105"/>
                  </a:lnTo>
                  <a:lnTo>
                    <a:pt x="63" y="108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87" y="109"/>
                  </a:lnTo>
                  <a:lnTo>
                    <a:pt x="90" y="108"/>
                  </a:lnTo>
                  <a:lnTo>
                    <a:pt x="93" y="107"/>
                  </a:lnTo>
                  <a:lnTo>
                    <a:pt x="95" y="105"/>
                  </a:lnTo>
                  <a:lnTo>
                    <a:pt x="101" y="101"/>
                  </a:lnTo>
                  <a:lnTo>
                    <a:pt x="104" y="96"/>
                  </a:lnTo>
                  <a:lnTo>
                    <a:pt x="107" y="89"/>
                  </a:lnTo>
                  <a:lnTo>
                    <a:pt x="109" y="74"/>
                  </a:lnTo>
                  <a:close/>
                  <a:moveTo>
                    <a:pt x="110" y="130"/>
                  </a:moveTo>
                  <a:lnTo>
                    <a:pt x="102" y="137"/>
                  </a:lnTo>
                  <a:lnTo>
                    <a:pt x="92" y="141"/>
                  </a:lnTo>
                  <a:lnTo>
                    <a:pt x="82" y="144"/>
                  </a:lnTo>
                  <a:lnTo>
                    <a:pt x="69" y="145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8" y="142"/>
                  </a:lnTo>
                  <a:lnTo>
                    <a:pt x="40" y="140"/>
                  </a:lnTo>
                  <a:lnTo>
                    <a:pt x="35" y="138"/>
                  </a:lnTo>
                  <a:lnTo>
                    <a:pt x="29" y="135"/>
                  </a:lnTo>
                  <a:lnTo>
                    <a:pt x="19" y="126"/>
                  </a:lnTo>
                  <a:lnTo>
                    <a:pt x="11" y="116"/>
                  </a:lnTo>
                  <a:lnTo>
                    <a:pt x="5" y="104"/>
                  </a:lnTo>
                  <a:lnTo>
                    <a:pt x="1" y="90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31" y="12"/>
                  </a:lnTo>
                  <a:lnTo>
                    <a:pt x="44" y="5"/>
                  </a:lnTo>
                  <a:lnTo>
                    <a:pt x="58" y="2"/>
                  </a:lnTo>
                  <a:lnTo>
                    <a:pt x="74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23" y="15"/>
                  </a:lnTo>
                  <a:lnTo>
                    <a:pt x="133" y="27"/>
                  </a:lnTo>
                  <a:lnTo>
                    <a:pt x="143" y="42"/>
                  </a:lnTo>
                  <a:lnTo>
                    <a:pt x="149" y="60"/>
                  </a:lnTo>
                  <a:lnTo>
                    <a:pt x="153" y="81"/>
                  </a:lnTo>
                  <a:lnTo>
                    <a:pt x="154" y="105"/>
                  </a:lnTo>
                  <a:lnTo>
                    <a:pt x="153" y="119"/>
                  </a:lnTo>
                  <a:lnTo>
                    <a:pt x="152" y="131"/>
                  </a:lnTo>
                  <a:lnTo>
                    <a:pt x="148" y="155"/>
                  </a:lnTo>
                  <a:lnTo>
                    <a:pt x="142" y="175"/>
                  </a:lnTo>
                  <a:lnTo>
                    <a:pt x="138" y="183"/>
                  </a:lnTo>
                  <a:lnTo>
                    <a:pt x="132" y="191"/>
                  </a:lnTo>
                  <a:lnTo>
                    <a:pt x="120" y="203"/>
                  </a:lnTo>
                  <a:lnTo>
                    <a:pt x="106" y="213"/>
                  </a:lnTo>
                  <a:lnTo>
                    <a:pt x="89" y="218"/>
                  </a:lnTo>
                  <a:lnTo>
                    <a:pt x="70" y="220"/>
                  </a:lnTo>
                  <a:lnTo>
                    <a:pt x="56" y="219"/>
                  </a:lnTo>
                  <a:lnTo>
                    <a:pt x="50" y="218"/>
                  </a:lnTo>
                  <a:lnTo>
                    <a:pt x="48" y="217"/>
                  </a:lnTo>
                  <a:lnTo>
                    <a:pt x="45" y="216"/>
                  </a:lnTo>
                  <a:lnTo>
                    <a:pt x="39" y="214"/>
                  </a:lnTo>
                  <a:lnTo>
                    <a:pt x="34" y="212"/>
                  </a:lnTo>
                  <a:lnTo>
                    <a:pt x="25" y="205"/>
                  </a:lnTo>
                  <a:lnTo>
                    <a:pt x="17" y="198"/>
                  </a:lnTo>
                  <a:lnTo>
                    <a:pt x="12" y="188"/>
                  </a:lnTo>
                  <a:lnTo>
                    <a:pt x="8" y="178"/>
                  </a:lnTo>
                  <a:lnTo>
                    <a:pt x="6" y="165"/>
                  </a:lnTo>
                  <a:lnTo>
                    <a:pt x="49" y="165"/>
                  </a:lnTo>
                  <a:lnTo>
                    <a:pt x="50" y="170"/>
                  </a:lnTo>
                  <a:lnTo>
                    <a:pt x="51" y="175"/>
                  </a:lnTo>
                  <a:lnTo>
                    <a:pt x="56" y="181"/>
                  </a:lnTo>
                  <a:lnTo>
                    <a:pt x="65" y="184"/>
                  </a:lnTo>
                  <a:lnTo>
                    <a:pt x="75" y="185"/>
                  </a:lnTo>
                  <a:lnTo>
                    <a:pt x="83" y="184"/>
                  </a:lnTo>
                  <a:lnTo>
                    <a:pt x="89" y="182"/>
                  </a:lnTo>
                  <a:lnTo>
                    <a:pt x="95" y="178"/>
                  </a:lnTo>
                  <a:lnTo>
                    <a:pt x="100" y="172"/>
                  </a:lnTo>
                  <a:lnTo>
                    <a:pt x="104" y="164"/>
                  </a:lnTo>
                  <a:lnTo>
                    <a:pt x="107" y="155"/>
                  </a:lnTo>
                  <a:lnTo>
                    <a:pt x="110" y="1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10" name="Freeform 309"/>
            <p:cNvSpPr>
              <a:spLocks noEditPoints="1"/>
            </p:cNvSpPr>
            <p:nvPr/>
          </p:nvSpPr>
          <p:spPr bwMode="auto">
            <a:xfrm>
              <a:off x="2765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2" y="158"/>
                  </a:lnTo>
                  <a:lnTo>
                    <a:pt x="79" y="167"/>
                  </a:lnTo>
                  <a:lnTo>
                    <a:pt x="65" y="172"/>
                  </a:lnTo>
                  <a:lnTo>
                    <a:pt x="48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3" y="168"/>
                  </a:lnTo>
                  <a:lnTo>
                    <a:pt x="20" y="166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0" y="81"/>
                  </a:lnTo>
                  <a:lnTo>
                    <a:pt x="29" y="77"/>
                  </a:lnTo>
                  <a:lnTo>
                    <a:pt x="55" y="71"/>
                  </a:lnTo>
                  <a:lnTo>
                    <a:pt x="76" y="68"/>
                  </a:lnTo>
                  <a:lnTo>
                    <a:pt x="83" y="66"/>
                  </a:lnTo>
                  <a:lnTo>
                    <a:pt x="90" y="65"/>
                  </a:lnTo>
                  <a:lnTo>
                    <a:pt x="92" y="64"/>
                  </a:lnTo>
                  <a:lnTo>
                    <a:pt x="94" y="63"/>
                  </a:lnTo>
                  <a:lnTo>
                    <a:pt x="97" y="61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6" y="34"/>
                  </a:lnTo>
                  <a:lnTo>
                    <a:pt x="61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7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3" y="8"/>
                  </a:lnTo>
                  <a:lnTo>
                    <a:pt x="43" y="3"/>
                  </a:lnTo>
                  <a:lnTo>
                    <a:pt x="57" y="1"/>
                  </a:lnTo>
                  <a:lnTo>
                    <a:pt x="72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7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43" y="152"/>
                  </a:lnTo>
                  <a:lnTo>
                    <a:pt x="147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5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0" y="89"/>
                  </a:moveTo>
                  <a:lnTo>
                    <a:pt x="78" y="96"/>
                  </a:lnTo>
                  <a:lnTo>
                    <a:pt x="61" y="99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41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4" y="132"/>
                  </a:lnTo>
                  <a:lnTo>
                    <a:pt x="47" y="135"/>
                  </a:lnTo>
                  <a:lnTo>
                    <a:pt x="54" y="138"/>
                  </a:lnTo>
                  <a:lnTo>
                    <a:pt x="62" y="140"/>
                  </a:lnTo>
                  <a:lnTo>
                    <a:pt x="71" y="139"/>
                  </a:lnTo>
                  <a:lnTo>
                    <a:pt x="78" y="137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0" y="103"/>
                  </a:lnTo>
                  <a:lnTo>
                    <a:pt x="100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11" name="Freeform 310"/>
            <p:cNvSpPr>
              <a:spLocks/>
            </p:cNvSpPr>
            <p:nvPr/>
          </p:nvSpPr>
          <p:spPr bwMode="auto">
            <a:xfrm>
              <a:off x="2813" y="1640"/>
              <a:ext cx="36" cy="41"/>
            </a:xfrm>
            <a:custGeom>
              <a:avLst/>
              <a:gdLst>
                <a:gd name="T0" fmla="*/ 0 w 144"/>
                <a:gd name="T1" fmla="*/ 0 h 167"/>
                <a:gd name="T2" fmla="*/ 0 w 144"/>
                <a:gd name="T3" fmla="*/ 0 h 167"/>
                <a:gd name="T4" fmla="*/ 0 w 144"/>
                <a:gd name="T5" fmla="*/ 0 h 167"/>
                <a:gd name="T6" fmla="*/ 0 w 144"/>
                <a:gd name="T7" fmla="*/ 0 h 167"/>
                <a:gd name="T8" fmla="*/ 0 w 144"/>
                <a:gd name="T9" fmla="*/ 0 h 167"/>
                <a:gd name="T10" fmla="*/ 0 w 144"/>
                <a:gd name="T11" fmla="*/ 0 h 167"/>
                <a:gd name="T12" fmla="*/ 0 w 144"/>
                <a:gd name="T13" fmla="*/ 0 h 167"/>
                <a:gd name="T14" fmla="*/ 0 w 144"/>
                <a:gd name="T15" fmla="*/ 0 h 167"/>
                <a:gd name="T16" fmla="*/ 0 w 144"/>
                <a:gd name="T17" fmla="*/ 0 h 167"/>
                <a:gd name="T18" fmla="*/ 0 w 144"/>
                <a:gd name="T19" fmla="*/ 0 h 167"/>
                <a:gd name="T20" fmla="*/ 0 w 144"/>
                <a:gd name="T21" fmla="*/ 0 h 167"/>
                <a:gd name="T22" fmla="*/ 0 w 144"/>
                <a:gd name="T23" fmla="*/ 0 h 167"/>
                <a:gd name="T24" fmla="*/ 0 w 144"/>
                <a:gd name="T25" fmla="*/ 0 h 167"/>
                <a:gd name="T26" fmla="*/ 0 w 144"/>
                <a:gd name="T27" fmla="*/ 0 h 167"/>
                <a:gd name="T28" fmla="*/ 0 w 144"/>
                <a:gd name="T29" fmla="*/ 0 h 167"/>
                <a:gd name="T30" fmla="*/ 0 w 144"/>
                <a:gd name="T31" fmla="*/ 0 h 167"/>
                <a:gd name="T32" fmla="*/ 0 w 144"/>
                <a:gd name="T33" fmla="*/ 0 h 167"/>
                <a:gd name="T34" fmla="*/ 0 w 144"/>
                <a:gd name="T35" fmla="*/ 0 h 167"/>
                <a:gd name="T36" fmla="*/ 0 w 144"/>
                <a:gd name="T37" fmla="*/ 0 h 167"/>
                <a:gd name="T38" fmla="*/ 0 w 144"/>
                <a:gd name="T39" fmla="*/ 0 h 167"/>
                <a:gd name="T40" fmla="*/ 0 w 144"/>
                <a:gd name="T41" fmla="*/ 0 h 167"/>
                <a:gd name="T42" fmla="*/ 0 w 144"/>
                <a:gd name="T43" fmla="*/ 0 h 167"/>
                <a:gd name="T44" fmla="*/ 0 w 144"/>
                <a:gd name="T45" fmla="*/ 0 h 167"/>
                <a:gd name="T46" fmla="*/ 0 w 144"/>
                <a:gd name="T47" fmla="*/ 0 h 167"/>
                <a:gd name="T48" fmla="*/ 0 w 144"/>
                <a:gd name="T49" fmla="*/ 0 h 167"/>
                <a:gd name="T50" fmla="*/ 0 w 144"/>
                <a:gd name="T51" fmla="*/ 0 h 167"/>
                <a:gd name="T52" fmla="*/ 0 w 144"/>
                <a:gd name="T53" fmla="*/ 0 h 167"/>
                <a:gd name="T54" fmla="*/ 0 w 144"/>
                <a:gd name="T55" fmla="*/ 0 h 167"/>
                <a:gd name="T56" fmla="*/ 0 w 144"/>
                <a:gd name="T57" fmla="*/ 0 h 167"/>
                <a:gd name="T58" fmla="*/ 0 w 144"/>
                <a:gd name="T59" fmla="*/ 0 h 167"/>
                <a:gd name="T60" fmla="*/ 0 w 144"/>
                <a:gd name="T61" fmla="*/ 0 h 167"/>
                <a:gd name="T62" fmla="*/ 0 w 144"/>
                <a:gd name="T63" fmla="*/ 0 h 167"/>
                <a:gd name="T64" fmla="*/ 0 w 144"/>
                <a:gd name="T65" fmla="*/ 0 h 167"/>
                <a:gd name="T66" fmla="*/ 0 w 144"/>
                <a:gd name="T67" fmla="*/ 0 h 167"/>
                <a:gd name="T68" fmla="*/ 0 w 144"/>
                <a:gd name="T69" fmla="*/ 0 h 167"/>
                <a:gd name="T70" fmla="*/ 0 w 144"/>
                <a:gd name="T71" fmla="*/ 0 h 167"/>
                <a:gd name="T72" fmla="*/ 0 w 144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67"/>
                <a:gd name="T113" fmla="*/ 144 w 144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3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23" y="7"/>
                  </a:lnTo>
                  <a:lnTo>
                    <a:pt x="131" y="14"/>
                  </a:lnTo>
                  <a:lnTo>
                    <a:pt x="137" y="22"/>
                  </a:lnTo>
                  <a:lnTo>
                    <a:pt x="141" y="32"/>
                  </a:lnTo>
                  <a:lnTo>
                    <a:pt x="143" y="42"/>
                  </a:lnTo>
                  <a:lnTo>
                    <a:pt x="144" y="56"/>
                  </a:lnTo>
                  <a:lnTo>
                    <a:pt x="144" y="167"/>
                  </a:lnTo>
                  <a:lnTo>
                    <a:pt x="101" y="167"/>
                  </a:lnTo>
                  <a:lnTo>
                    <a:pt x="101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8" y="49"/>
                  </a:lnTo>
                  <a:lnTo>
                    <a:pt x="96" y="43"/>
                  </a:lnTo>
                  <a:lnTo>
                    <a:pt x="87" y="38"/>
                  </a:lnTo>
                  <a:lnTo>
                    <a:pt x="76" y="36"/>
                  </a:lnTo>
                  <a:lnTo>
                    <a:pt x="68" y="36"/>
                  </a:lnTo>
                  <a:lnTo>
                    <a:pt x="62" y="38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5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12" name="Freeform 311"/>
            <p:cNvSpPr>
              <a:spLocks noEditPoints="1"/>
            </p:cNvSpPr>
            <p:nvPr/>
          </p:nvSpPr>
          <p:spPr bwMode="auto">
            <a:xfrm>
              <a:off x="2858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5" y="87"/>
                  </a:moveTo>
                  <a:lnTo>
                    <a:pt x="45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6" y="133"/>
                  </a:lnTo>
                  <a:lnTo>
                    <a:pt x="74" y="135"/>
                  </a:lnTo>
                  <a:lnTo>
                    <a:pt x="83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1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3" y="36"/>
                  </a:lnTo>
                  <a:lnTo>
                    <a:pt x="74" y="37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5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7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4" y="1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9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9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1" y="171"/>
                  </a:lnTo>
                  <a:lnTo>
                    <a:pt x="83" y="173"/>
                  </a:lnTo>
                  <a:lnTo>
                    <a:pt x="73" y="172"/>
                  </a:lnTo>
                  <a:lnTo>
                    <a:pt x="64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7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913" name="Freeform 312"/>
            <p:cNvSpPr>
              <a:spLocks/>
            </p:cNvSpPr>
            <p:nvPr/>
          </p:nvSpPr>
          <p:spPr bwMode="auto">
            <a:xfrm>
              <a:off x="2907" y="1639"/>
              <a:ext cx="37" cy="44"/>
            </a:xfrm>
            <a:custGeom>
              <a:avLst/>
              <a:gdLst>
                <a:gd name="T0" fmla="*/ 0 w 148"/>
                <a:gd name="T1" fmla="*/ 0 h 173"/>
                <a:gd name="T2" fmla="*/ 0 w 148"/>
                <a:gd name="T3" fmla="*/ 0 h 173"/>
                <a:gd name="T4" fmla="*/ 0 w 148"/>
                <a:gd name="T5" fmla="*/ 0 h 173"/>
                <a:gd name="T6" fmla="*/ 0 w 148"/>
                <a:gd name="T7" fmla="*/ 0 h 173"/>
                <a:gd name="T8" fmla="*/ 0 w 148"/>
                <a:gd name="T9" fmla="*/ 0 h 173"/>
                <a:gd name="T10" fmla="*/ 0 w 148"/>
                <a:gd name="T11" fmla="*/ 0 h 173"/>
                <a:gd name="T12" fmla="*/ 0 w 148"/>
                <a:gd name="T13" fmla="*/ 0 h 173"/>
                <a:gd name="T14" fmla="*/ 0 w 148"/>
                <a:gd name="T15" fmla="*/ 0 h 173"/>
                <a:gd name="T16" fmla="*/ 0 w 148"/>
                <a:gd name="T17" fmla="*/ 0 h 173"/>
                <a:gd name="T18" fmla="*/ 0 w 148"/>
                <a:gd name="T19" fmla="*/ 0 h 173"/>
                <a:gd name="T20" fmla="*/ 0 w 148"/>
                <a:gd name="T21" fmla="*/ 0 h 173"/>
                <a:gd name="T22" fmla="*/ 0 w 148"/>
                <a:gd name="T23" fmla="*/ 0 h 173"/>
                <a:gd name="T24" fmla="*/ 0 w 148"/>
                <a:gd name="T25" fmla="*/ 0 h 173"/>
                <a:gd name="T26" fmla="*/ 0 w 148"/>
                <a:gd name="T27" fmla="*/ 0 h 173"/>
                <a:gd name="T28" fmla="*/ 0 w 148"/>
                <a:gd name="T29" fmla="*/ 0 h 173"/>
                <a:gd name="T30" fmla="*/ 0 w 148"/>
                <a:gd name="T31" fmla="*/ 0 h 173"/>
                <a:gd name="T32" fmla="*/ 0 w 148"/>
                <a:gd name="T33" fmla="*/ 0 h 173"/>
                <a:gd name="T34" fmla="*/ 0 w 148"/>
                <a:gd name="T35" fmla="*/ 0 h 173"/>
                <a:gd name="T36" fmla="*/ 0 w 148"/>
                <a:gd name="T37" fmla="*/ 0 h 173"/>
                <a:gd name="T38" fmla="*/ 0 w 148"/>
                <a:gd name="T39" fmla="*/ 0 h 173"/>
                <a:gd name="T40" fmla="*/ 0 w 148"/>
                <a:gd name="T41" fmla="*/ 0 h 173"/>
                <a:gd name="T42" fmla="*/ 0 w 148"/>
                <a:gd name="T43" fmla="*/ 0 h 173"/>
                <a:gd name="T44" fmla="*/ 0 w 148"/>
                <a:gd name="T45" fmla="*/ 0 h 173"/>
                <a:gd name="T46" fmla="*/ 0 w 148"/>
                <a:gd name="T47" fmla="*/ 0 h 173"/>
                <a:gd name="T48" fmla="*/ 0 w 148"/>
                <a:gd name="T49" fmla="*/ 0 h 173"/>
                <a:gd name="T50" fmla="*/ 0 w 148"/>
                <a:gd name="T51" fmla="*/ 0 h 173"/>
                <a:gd name="T52" fmla="*/ 0 w 148"/>
                <a:gd name="T53" fmla="*/ 0 h 173"/>
                <a:gd name="T54" fmla="*/ 0 w 148"/>
                <a:gd name="T55" fmla="*/ 0 h 173"/>
                <a:gd name="T56" fmla="*/ 0 w 148"/>
                <a:gd name="T57" fmla="*/ 0 h 173"/>
                <a:gd name="T58" fmla="*/ 0 w 148"/>
                <a:gd name="T59" fmla="*/ 0 h 173"/>
                <a:gd name="T60" fmla="*/ 0 w 148"/>
                <a:gd name="T61" fmla="*/ 0 h 173"/>
                <a:gd name="T62" fmla="*/ 0 w 148"/>
                <a:gd name="T63" fmla="*/ 0 h 173"/>
                <a:gd name="T64" fmla="*/ 0 w 148"/>
                <a:gd name="T65" fmla="*/ 0 h 173"/>
                <a:gd name="T66" fmla="*/ 0 w 148"/>
                <a:gd name="T67" fmla="*/ 0 h 173"/>
                <a:gd name="T68" fmla="*/ 0 w 148"/>
                <a:gd name="T69" fmla="*/ 0 h 173"/>
                <a:gd name="T70" fmla="*/ 0 w 148"/>
                <a:gd name="T71" fmla="*/ 0 h 173"/>
                <a:gd name="T72" fmla="*/ 0 w 148"/>
                <a:gd name="T73" fmla="*/ 0 h 173"/>
                <a:gd name="T74" fmla="*/ 0 w 148"/>
                <a:gd name="T75" fmla="*/ 0 h 173"/>
                <a:gd name="T76" fmla="*/ 0 w 148"/>
                <a:gd name="T77" fmla="*/ 0 h 173"/>
                <a:gd name="T78" fmla="*/ 0 w 148"/>
                <a:gd name="T79" fmla="*/ 0 h 173"/>
                <a:gd name="T80" fmla="*/ 0 w 148"/>
                <a:gd name="T81" fmla="*/ 0 h 173"/>
                <a:gd name="T82" fmla="*/ 0 w 148"/>
                <a:gd name="T83" fmla="*/ 0 h 173"/>
                <a:gd name="T84" fmla="*/ 0 w 148"/>
                <a:gd name="T85" fmla="*/ 0 h 173"/>
                <a:gd name="T86" fmla="*/ 0 w 148"/>
                <a:gd name="T87" fmla="*/ 0 h 173"/>
                <a:gd name="T88" fmla="*/ 0 w 148"/>
                <a:gd name="T89" fmla="*/ 0 h 173"/>
                <a:gd name="T90" fmla="*/ 0 w 148"/>
                <a:gd name="T91" fmla="*/ 0 h 173"/>
                <a:gd name="T92" fmla="*/ 0 w 148"/>
                <a:gd name="T93" fmla="*/ 0 h 173"/>
                <a:gd name="T94" fmla="*/ 0 w 148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73"/>
                <a:gd name="T146" fmla="*/ 148 w 148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73">
                  <a:moveTo>
                    <a:pt x="0" y="114"/>
                  </a:moveTo>
                  <a:lnTo>
                    <a:pt x="44" y="114"/>
                  </a:lnTo>
                  <a:lnTo>
                    <a:pt x="45" y="120"/>
                  </a:lnTo>
                  <a:lnTo>
                    <a:pt x="46" y="126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63" y="137"/>
                  </a:lnTo>
                  <a:lnTo>
                    <a:pt x="77" y="139"/>
                  </a:lnTo>
                  <a:lnTo>
                    <a:pt x="84" y="138"/>
                  </a:lnTo>
                  <a:lnTo>
                    <a:pt x="89" y="138"/>
                  </a:lnTo>
                  <a:lnTo>
                    <a:pt x="93" y="137"/>
                  </a:lnTo>
                  <a:lnTo>
                    <a:pt x="97" y="135"/>
                  </a:lnTo>
                  <a:lnTo>
                    <a:pt x="101" y="133"/>
                  </a:lnTo>
                  <a:lnTo>
                    <a:pt x="103" y="130"/>
                  </a:lnTo>
                  <a:lnTo>
                    <a:pt x="104" y="123"/>
                  </a:lnTo>
                  <a:lnTo>
                    <a:pt x="104" y="118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93" y="111"/>
                  </a:lnTo>
                  <a:lnTo>
                    <a:pt x="62" y="102"/>
                  </a:lnTo>
                  <a:lnTo>
                    <a:pt x="48" y="99"/>
                  </a:lnTo>
                  <a:lnTo>
                    <a:pt x="42" y="97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7" y="90"/>
                  </a:lnTo>
                  <a:lnTo>
                    <a:pt x="19" y="84"/>
                  </a:lnTo>
                  <a:lnTo>
                    <a:pt x="13" y="79"/>
                  </a:lnTo>
                  <a:lnTo>
                    <a:pt x="9" y="72"/>
                  </a:lnTo>
                  <a:lnTo>
                    <a:pt x="7" y="63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1" y="22"/>
                  </a:lnTo>
                  <a:lnTo>
                    <a:pt x="137" y="32"/>
                  </a:lnTo>
                  <a:lnTo>
                    <a:pt x="141" y="43"/>
                  </a:lnTo>
                  <a:lnTo>
                    <a:pt x="143" y="55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4" y="35"/>
                  </a:lnTo>
                  <a:lnTo>
                    <a:pt x="72" y="34"/>
                  </a:lnTo>
                  <a:lnTo>
                    <a:pt x="62" y="35"/>
                  </a:lnTo>
                  <a:lnTo>
                    <a:pt x="57" y="36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8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92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4" y="84"/>
                  </a:lnTo>
                  <a:lnTo>
                    <a:pt x="140" y="91"/>
                  </a:lnTo>
                  <a:lnTo>
                    <a:pt x="144" y="98"/>
                  </a:lnTo>
                  <a:lnTo>
                    <a:pt x="147" y="107"/>
                  </a:lnTo>
                  <a:lnTo>
                    <a:pt x="148" y="117"/>
                  </a:lnTo>
                  <a:lnTo>
                    <a:pt x="147" y="123"/>
                  </a:lnTo>
                  <a:lnTo>
                    <a:pt x="147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41" y="146"/>
                  </a:lnTo>
                  <a:lnTo>
                    <a:pt x="137" y="151"/>
                  </a:lnTo>
                  <a:lnTo>
                    <a:pt x="128" y="158"/>
                  </a:lnTo>
                  <a:lnTo>
                    <a:pt x="118" y="165"/>
                  </a:lnTo>
                  <a:lnTo>
                    <a:pt x="105" y="169"/>
                  </a:lnTo>
                  <a:lnTo>
                    <a:pt x="89" y="172"/>
                  </a:lnTo>
                  <a:lnTo>
                    <a:pt x="72" y="173"/>
                  </a:lnTo>
                  <a:lnTo>
                    <a:pt x="56" y="172"/>
                  </a:lnTo>
                  <a:lnTo>
                    <a:pt x="42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9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6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76804" name="Text Box 313"/>
          <p:cNvSpPr txBox="1">
            <a:spLocks noChangeArrowheads="1"/>
          </p:cNvSpPr>
          <p:nvPr/>
        </p:nvSpPr>
        <p:spPr bwMode="auto">
          <a:xfrm>
            <a:off x="252413" y="142875"/>
            <a:ext cx="9215437" cy="95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800" b="1">
                <a:solidFill>
                  <a:schemeClr val="bg1"/>
                </a:solidFill>
              </a:rPr>
              <a:t>Crescimento: </a:t>
            </a:r>
            <a:r>
              <a:rPr lang="pt-BR" sz="2800" b="1" u="sng">
                <a:solidFill>
                  <a:schemeClr val="bg1"/>
                </a:solidFill>
              </a:rPr>
              <a:t>estatura</a:t>
            </a:r>
            <a:r>
              <a:rPr lang="pt-BR" sz="2800" b="1">
                <a:solidFill>
                  <a:schemeClr val="bg1"/>
                </a:solidFill>
              </a:rPr>
              <a:t> alcançada, p50, por meninos de diferentes origens aos 5, 10 e 19 anos de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7827" name="Text Box 3"/>
          <p:cNvSpPr txBox="1">
            <a:spLocks noChangeArrowheads="1"/>
          </p:cNvSpPr>
          <p:nvPr/>
        </p:nvSpPr>
        <p:spPr bwMode="auto">
          <a:xfrm>
            <a:off x="444500" y="404813"/>
            <a:ext cx="8316913" cy="1754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5400" b="1">
                <a:solidFill>
                  <a:srgbClr val="FF9900"/>
                </a:solidFill>
                <a:latin typeface="Comic Sans MS" panose="030F0702030302020204" pitchFamily="66" charset="0"/>
              </a:rPr>
              <a:t>GRÁFICOS  NCHS 2000</a:t>
            </a:r>
          </a:p>
        </p:txBody>
      </p:sp>
      <p:sp>
        <p:nvSpPr>
          <p:cNvPr id="77828" name="Text Box 4"/>
          <p:cNvSpPr txBox="1">
            <a:spLocks noChangeArrowheads="1"/>
          </p:cNvSpPr>
          <p:nvPr/>
        </p:nvSpPr>
        <p:spPr bwMode="auto">
          <a:xfrm>
            <a:off x="157163" y="5910263"/>
            <a:ext cx="9118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3200" b="1">
                <a:solidFill>
                  <a:srgbClr val="FFFF00"/>
                </a:solidFill>
                <a:latin typeface="Comic Sans MS" panose="030F0702030302020204" pitchFamily="66" charset="0"/>
              </a:rPr>
              <a:t>www.cdc.gov/nchs/growthcharts</a:t>
            </a:r>
          </a:p>
        </p:txBody>
      </p:sp>
      <p:sp>
        <p:nvSpPr>
          <p:cNvPr id="77829" name="Text Box 5"/>
          <p:cNvSpPr txBox="1">
            <a:spLocks noChangeArrowheads="1"/>
          </p:cNvSpPr>
          <p:nvPr/>
        </p:nvSpPr>
        <p:spPr bwMode="auto">
          <a:xfrm>
            <a:off x="1757363" y="2151063"/>
            <a:ext cx="6078537" cy="3754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Comprimento/idade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Peso/comprimento ou estatura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Estatura/idade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Perímetro cefálico/idade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IMC</a:t>
            </a:r>
          </a:p>
        </p:txBody>
      </p:sp>
    </p:spTree>
  </p:cSld>
  <p:clrMapOvr>
    <a:masterClrMapping/>
  </p:clrMapOvr>
  <p:transition advClick="0" advTm="10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81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0" y="785813"/>
            <a:ext cx="5054600" cy="371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357188" y="285750"/>
            <a:ext cx="4572000" cy="138430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pt-BR" sz="2800" b="1" dirty="0">
                <a:solidFill>
                  <a:schemeClr val="bg1"/>
                </a:solidFill>
                <a:latin typeface="+mj-lt"/>
              </a:rPr>
              <a:t>O interesse militar pelo crescimento é bem antigo.</a:t>
            </a:r>
            <a:r>
              <a:rPr lang="pt-BR" sz="2800" b="1" dirty="0">
                <a:solidFill>
                  <a:srgbClr val="FFFF99"/>
                </a:solidFill>
                <a:latin typeface="+mj-lt"/>
              </a:rPr>
              <a:t>  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4627563" y="4500563"/>
            <a:ext cx="3738562" cy="554037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sz="1600" b="1">
                <a:solidFill>
                  <a:schemeClr val="bg1"/>
                </a:solidFill>
              </a:rPr>
              <a:t>Johann Wolfgang von Goethe (1779)</a:t>
            </a:r>
          </a:p>
          <a:p>
            <a:pPr algn="ctr" eaLnBrk="1" hangingPunct="1"/>
            <a:r>
              <a:rPr lang="pt-BR" sz="1400" b="1">
                <a:solidFill>
                  <a:schemeClr val="bg1"/>
                </a:solidFill>
              </a:rPr>
              <a:t>(Goethe National Museum)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8198" name="CaixaDeTexto 9"/>
          <p:cNvSpPr txBox="1">
            <a:spLocks noChangeArrowheads="1"/>
          </p:cNvSpPr>
          <p:nvPr/>
        </p:nvSpPr>
        <p:spPr bwMode="auto">
          <a:xfrm>
            <a:off x="285750" y="5214938"/>
            <a:ext cx="8572500" cy="12001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pt-BR" sz="2400">
                <a:solidFill>
                  <a:srgbClr val="FFFFFF"/>
                </a:solidFill>
              </a:rPr>
              <a:t>Na época em que as monarquias, a aristocracia e seus feudos eram os regimes políticos dominantes, </a:t>
            </a:r>
            <a:r>
              <a:rPr lang="pt-BR" sz="2400">
                <a:solidFill>
                  <a:srgbClr val="FFFF00"/>
                </a:solidFill>
              </a:rPr>
              <a:t>a guerra era a continuidade da política por outros meios</a:t>
            </a:r>
            <a:r>
              <a:rPr lang="pt-BR" sz="2400">
                <a:solidFill>
                  <a:srgbClr val="FFFFFF"/>
                </a:solidFill>
              </a:rPr>
              <a:t> (a força).</a:t>
            </a:r>
          </a:p>
        </p:txBody>
      </p:sp>
      <p:sp>
        <p:nvSpPr>
          <p:cNvPr id="10" name="Elipse 9"/>
          <p:cNvSpPr/>
          <p:nvPr/>
        </p:nvSpPr>
        <p:spPr>
          <a:xfrm>
            <a:off x="4286250" y="2000250"/>
            <a:ext cx="1285875" cy="12858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26275"/>
                  <a:invGamma/>
                </a:schemeClr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pic>
        <p:nvPicPr>
          <p:cNvPr id="78851" name="Picture 3" descr="leon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84238"/>
            <a:ext cx="3848100" cy="534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2" name="Picture 4" descr="leon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123950"/>
            <a:ext cx="387985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611188" y="23495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400" b="1">
                <a:solidFill>
                  <a:srgbClr val="FFFF00"/>
                </a:solidFill>
              </a:rPr>
              <a:t>http://www.cdc.gov/growthcharts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Imagem 7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9875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79876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79877" name="Picture 3" descr="OMS 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78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79879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79880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fontAlgn="auto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80900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80901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81924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81925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81926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pt-BR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81927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81928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81929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987" name="Picture 2"/>
          <p:cNvPicPr>
            <a:picLocks noChangeAspect="1" noChangeArrowheads="1"/>
          </p:cNvPicPr>
          <p:nvPr/>
        </p:nvPicPr>
        <p:blipFill>
          <a:blip r:embed="rId3"/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34951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pic>
        <p:nvPicPr>
          <p:cNvPr id="43012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1938" y="269875"/>
            <a:ext cx="8450262" cy="6516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726526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2" name="Picture 1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857206" y="-1214453"/>
            <a:ext cx="7286675" cy="9286907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/>
          <a:srcRect l="7031" r="12695" b="3320"/>
          <a:stretch>
            <a:fillRect/>
          </a:stretch>
        </p:blipFill>
        <p:spPr bwMode="auto">
          <a:xfrm>
            <a:off x="817543" y="0"/>
            <a:ext cx="7612109" cy="5500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 r="76367" b="91016"/>
          <a:stretch>
            <a:fillRect/>
          </a:stretch>
        </p:blipFill>
        <p:spPr bwMode="auto">
          <a:xfrm>
            <a:off x="2285984" y="5572140"/>
            <a:ext cx="4797240" cy="1094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044363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Imagem 3" descr="Fundo A.jpg"/>
          <p:cNvPicPr>
            <a:picLocks noChangeAspect="1"/>
          </p:cNvPicPr>
          <p:nvPr/>
        </p:nvPicPr>
        <p:blipFill>
          <a:blip r:embed="rId2" cstate="print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59" name="Picture 1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</p:spPr>
      </p:pic>
      <p:pic>
        <p:nvPicPr>
          <p:cNvPr id="19460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29375" y="322263"/>
            <a:ext cx="2030967" cy="15225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1" name="CaixaDeTexto 6"/>
          <p:cNvSpPr txBox="1">
            <a:spLocks noChangeArrowheads="1"/>
          </p:cNvSpPr>
          <p:nvPr/>
        </p:nvSpPr>
        <p:spPr bwMode="auto">
          <a:xfrm>
            <a:off x="467544" y="1844824"/>
            <a:ext cx="74295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3200" b="1" dirty="0">
                <a:solidFill>
                  <a:srgbClr val="00FFFF"/>
                </a:solidFill>
                <a:latin typeface="Calibri" pitchFamily="34" charset="0"/>
              </a:rPr>
              <a:t>“Reengenharia” do CDC/NCHS 2000</a:t>
            </a:r>
          </a:p>
        </p:txBody>
      </p:sp>
      <p:sp>
        <p:nvSpPr>
          <p:cNvPr id="19462" name="CaixaDeTexto 7"/>
          <p:cNvSpPr txBox="1">
            <a:spLocks noChangeArrowheads="1"/>
          </p:cNvSpPr>
          <p:nvPr/>
        </p:nvSpPr>
        <p:spPr bwMode="auto">
          <a:xfrm>
            <a:off x="285750" y="5085184"/>
            <a:ext cx="847725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40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  <p:sp>
        <p:nvSpPr>
          <p:cNvPr id="19463" name="CaixaDeTexto 8"/>
          <p:cNvSpPr txBox="1">
            <a:spLocks noChangeArrowheads="1"/>
          </p:cNvSpPr>
          <p:nvPr/>
        </p:nvSpPr>
        <p:spPr bwMode="auto">
          <a:xfrm>
            <a:off x="785813" y="2492896"/>
            <a:ext cx="7786687" cy="267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buClr>
                <a:srgbClr val="66CCFF"/>
              </a:buClr>
              <a:buFont typeface="Wingdings" pitchFamily="2" charset="2"/>
              <a:buChar char="§"/>
            </a:pPr>
            <a:r>
              <a:rPr lang="pt-BR" sz="2800" dirty="0">
                <a:solidFill>
                  <a:srgbClr val="FFFFFF"/>
                </a:solidFill>
                <a:latin typeface="Calibri" pitchFamily="34" charset="0"/>
              </a:rPr>
              <a:t> Fusão do banco com OMS 2006 </a:t>
            </a:r>
          </a:p>
          <a:p>
            <a:pPr>
              <a:lnSpc>
                <a:spcPct val="150000"/>
              </a:lnSpc>
              <a:buClr>
                <a:srgbClr val="66CCFF"/>
              </a:buClr>
              <a:buFont typeface="Wingdings" pitchFamily="2" charset="2"/>
              <a:buChar char="§"/>
            </a:pPr>
            <a:r>
              <a:rPr lang="pt-BR" sz="2800" dirty="0">
                <a:solidFill>
                  <a:srgbClr val="FFFFFF"/>
                </a:solidFill>
                <a:latin typeface="Calibri" pitchFamily="34" charset="0"/>
              </a:rPr>
              <a:t> Eliminação de valores extremos</a:t>
            </a:r>
          </a:p>
          <a:p>
            <a:pPr>
              <a:lnSpc>
                <a:spcPct val="150000"/>
              </a:lnSpc>
              <a:buClr>
                <a:srgbClr val="66CCFF"/>
              </a:buClr>
              <a:buFont typeface="Wingdings" pitchFamily="2" charset="2"/>
              <a:buChar char="§"/>
            </a:pPr>
            <a:r>
              <a:rPr lang="pt-BR" sz="2800" dirty="0">
                <a:solidFill>
                  <a:srgbClr val="FFFFFF"/>
                </a:solidFill>
                <a:latin typeface="Calibri" pitchFamily="34" charset="0"/>
              </a:rPr>
              <a:t> Modelo matemático atual</a:t>
            </a:r>
          </a:p>
          <a:p>
            <a:pPr>
              <a:lnSpc>
                <a:spcPct val="150000"/>
              </a:lnSpc>
              <a:buClr>
                <a:srgbClr val="66CCFF"/>
              </a:buClr>
              <a:buFont typeface="Wingdings" pitchFamily="2" charset="2"/>
              <a:buChar char="§"/>
            </a:pPr>
            <a:r>
              <a:rPr lang="pt-BR" sz="2800" dirty="0">
                <a:solidFill>
                  <a:srgbClr val="FFFFFF"/>
                </a:solidFill>
                <a:latin typeface="Calibri" pitchFamily="34" charset="0"/>
              </a:rPr>
              <a:t> Bom ajuste nos extremos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827906" y="6135687"/>
            <a:ext cx="806457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square">
            <a:spAutoFit/>
          </a:bodyPr>
          <a:lstStyle/>
          <a:p>
            <a:pPr algn="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2400" b="1" dirty="0">
                <a:solidFill>
                  <a:srgbClr val="FF6600"/>
                </a:solidFill>
                <a:latin typeface="Comic Sans MS" pitchFamily="66" charset="0"/>
              </a:rPr>
              <a:t>Calculador Antropométrico (WHO </a:t>
            </a:r>
            <a:r>
              <a:rPr lang="pt-BR" sz="2400" b="1" dirty="0" err="1" smtClean="0">
                <a:solidFill>
                  <a:srgbClr val="FF6600"/>
                </a:solidFill>
                <a:latin typeface="Comic Sans MS" pitchFamily="66" charset="0"/>
              </a:rPr>
              <a:t>Anthro</a:t>
            </a:r>
            <a:r>
              <a:rPr lang="pt-BR" sz="2400" b="1" dirty="0" smtClean="0">
                <a:solidFill>
                  <a:srgbClr val="FF6600"/>
                </a:solidFill>
                <a:latin typeface="Comic Sans MS" pitchFamily="66" charset="0"/>
              </a:rPr>
              <a:t> </a:t>
            </a:r>
            <a:r>
              <a:rPr lang="pt-BR" sz="2400" b="1" dirty="0" err="1" smtClean="0">
                <a:solidFill>
                  <a:srgbClr val="FF6600"/>
                </a:solidFill>
                <a:latin typeface="Comic Sans MS" pitchFamily="66" charset="0"/>
              </a:rPr>
              <a:t>Plus</a:t>
            </a:r>
            <a:r>
              <a:rPr lang="pt-BR" sz="2400" b="1" dirty="0" smtClean="0">
                <a:solidFill>
                  <a:srgbClr val="FF6600"/>
                </a:solidFill>
                <a:latin typeface="Comic Sans MS" pitchFamily="66" charset="0"/>
              </a:rPr>
              <a:t> </a:t>
            </a:r>
            <a:r>
              <a:rPr lang="pt-BR" sz="2400" b="1" dirty="0">
                <a:solidFill>
                  <a:srgbClr val="FF6600"/>
                </a:solidFill>
                <a:latin typeface="Comic Sans MS" pitchFamily="66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4185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16" t="21484" r="12109" b="9180"/>
          <a:stretch>
            <a:fillRect/>
          </a:stretch>
        </p:blipFill>
        <p:spPr bwMode="auto">
          <a:xfrm>
            <a:off x="1428750" y="1000125"/>
            <a:ext cx="6657975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0790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1817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5363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1536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13" t="22656" r="13574" b="8984"/>
          <a:stretch>
            <a:fillRect/>
          </a:stretch>
        </p:blipFill>
        <p:spPr bwMode="auto">
          <a:xfrm>
            <a:off x="1071563" y="857250"/>
            <a:ext cx="7000875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33407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 eaLnBrk="0" hangingPunct="0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87044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 eaLnBrk="0" hangingPunct="0"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9017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cxnSp>
        <p:nvCxnSpPr>
          <p:cNvPr id="3" name="Conector reto 2"/>
          <p:cNvCxnSpPr/>
          <p:nvPr/>
        </p:nvCxnSpPr>
        <p:spPr>
          <a:xfrm>
            <a:off x="4921602" y="1772816"/>
            <a:ext cx="0" cy="4176464"/>
          </a:xfrm>
          <a:prstGeom prst="line">
            <a:avLst/>
          </a:prstGeom>
          <a:ln w="19050">
            <a:solidFill>
              <a:srgbClr val="2282F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onector reto 4"/>
          <p:cNvCxnSpPr/>
          <p:nvPr/>
        </p:nvCxnSpPr>
        <p:spPr>
          <a:xfrm>
            <a:off x="1331640" y="3501008"/>
            <a:ext cx="4968552" cy="0"/>
          </a:xfrm>
          <a:prstGeom prst="line">
            <a:avLst/>
          </a:prstGeom>
          <a:ln w="19050">
            <a:solidFill>
              <a:srgbClr val="2282F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0559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6321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45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5754688" y="4738688"/>
            <a:ext cx="1528762" cy="261937"/>
          </a:xfrm>
          <a:prstGeom prst="rect">
            <a:avLst/>
          </a:prstGeom>
          <a:noFill/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6500813" y="4452938"/>
            <a:ext cx="746125" cy="261937"/>
          </a:xfrm>
          <a:prstGeom prst="rect">
            <a:avLst/>
          </a:prstGeom>
          <a:noFill/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5715000" y="3125788"/>
            <a:ext cx="1528763" cy="261937"/>
          </a:xfrm>
          <a:prstGeom prst="rect">
            <a:avLst/>
          </a:prstGeom>
          <a:noFill/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8" name="CaixaDeTexto 7"/>
          <p:cNvSpPr txBox="1"/>
          <p:nvPr/>
        </p:nvSpPr>
        <p:spPr>
          <a:xfrm>
            <a:off x="5572125" y="2667000"/>
            <a:ext cx="1528763" cy="261938"/>
          </a:xfrm>
          <a:prstGeom prst="rect">
            <a:avLst/>
          </a:prstGeom>
          <a:noFill/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5715000" y="2095500"/>
            <a:ext cx="1528763" cy="261938"/>
          </a:xfrm>
          <a:prstGeom prst="rect">
            <a:avLst/>
          </a:prstGeom>
          <a:noFill/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7577138" y="4683125"/>
            <a:ext cx="500062" cy="246063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000" b="1" dirty="0">
                <a:solidFill>
                  <a:srgbClr val="FFFFFF"/>
                </a:solidFill>
              </a:rPr>
              <a:t>p 0,1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7572375" y="4370388"/>
            <a:ext cx="500063" cy="246062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000" b="1" dirty="0">
                <a:solidFill>
                  <a:srgbClr val="FFFFFF"/>
                </a:solidFill>
              </a:rPr>
              <a:t>p 3,0</a:t>
            </a:r>
          </a:p>
        </p:txBody>
      </p:sp>
      <p:sp>
        <p:nvSpPr>
          <p:cNvPr id="16" name="CaixaDeTexto 15"/>
          <p:cNvSpPr txBox="1"/>
          <p:nvPr/>
        </p:nvSpPr>
        <p:spPr>
          <a:xfrm>
            <a:off x="7588250" y="3238500"/>
            <a:ext cx="500063" cy="246063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000" b="1" dirty="0">
                <a:solidFill>
                  <a:srgbClr val="FFFFFF"/>
                </a:solidFill>
              </a:rPr>
              <a:t>p 85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7583488" y="2725738"/>
            <a:ext cx="500062" cy="246062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000" b="1" dirty="0">
                <a:solidFill>
                  <a:srgbClr val="FFFFFF"/>
                </a:solidFill>
              </a:rPr>
              <a:t>p 97</a:t>
            </a:r>
          </a:p>
        </p:txBody>
      </p:sp>
      <p:sp>
        <p:nvSpPr>
          <p:cNvPr id="18" name="CaixaDeTexto 17"/>
          <p:cNvSpPr txBox="1"/>
          <p:nvPr/>
        </p:nvSpPr>
        <p:spPr>
          <a:xfrm>
            <a:off x="7572375" y="2214563"/>
            <a:ext cx="571500" cy="246062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sz="1000" b="1" dirty="0">
                <a:solidFill>
                  <a:srgbClr val="FFFFFF"/>
                </a:solidFill>
              </a:rPr>
              <a:t>p 99,9</a:t>
            </a:r>
          </a:p>
        </p:txBody>
      </p:sp>
    </p:spTree>
    <p:extLst>
      <p:ext uri="{BB962C8B-B14F-4D97-AF65-F5344CB8AC3E}">
        <p14:creationId xmlns:p14="http://schemas.microsoft.com/office/powerpoint/2010/main" val="1248491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5302" name="Rectangle 5"/>
          <p:cNvSpPr>
            <a:spLocks noChangeArrowheads="1"/>
          </p:cNvSpPr>
          <p:nvPr/>
        </p:nvSpPr>
        <p:spPr bwMode="auto">
          <a:xfrm>
            <a:off x="1590675" y="696913"/>
            <a:ext cx="6342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1590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 flipV="1">
            <a:off x="207803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3" name="Line 9"/>
          <p:cNvSpPr>
            <a:spLocks noChangeShapeType="1"/>
          </p:cNvSpPr>
          <p:nvPr/>
        </p:nvSpPr>
        <p:spPr bwMode="auto">
          <a:xfrm flipV="1">
            <a:off x="256540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4" name="Line 10"/>
          <p:cNvSpPr>
            <a:spLocks noChangeShapeType="1"/>
          </p:cNvSpPr>
          <p:nvPr/>
        </p:nvSpPr>
        <p:spPr bwMode="auto">
          <a:xfrm flipV="1">
            <a:off x="30543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5" name="Line 11"/>
          <p:cNvSpPr>
            <a:spLocks noChangeShapeType="1"/>
          </p:cNvSpPr>
          <p:nvPr/>
        </p:nvSpPr>
        <p:spPr bwMode="auto">
          <a:xfrm flipV="1">
            <a:off x="35417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6" name="Line 12"/>
          <p:cNvSpPr>
            <a:spLocks noChangeShapeType="1"/>
          </p:cNvSpPr>
          <p:nvPr/>
        </p:nvSpPr>
        <p:spPr bwMode="auto">
          <a:xfrm flipV="1">
            <a:off x="40306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7" name="Line 13"/>
          <p:cNvSpPr>
            <a:spLocks noChangeShapeType="1"/>
          </p:cNvSpPr>
          <p:nvPr/>
        </p:nvSpPr>
        <p:spPr bwMode="auto">
          <a:xfrm flipV="1">
            <a:off x="45180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V="1">
            <a:off x="50053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9" name="Line 15"/>
          <p:cNvSpPr>
            <a:spLocks noChangeShapeType="1"/>
          </p:cNvSpPr>
          <p:nvPr/>
        </p:nvSpPr>
        <p:spPr bwMode="auto">
          <a:xfrm flipV="1">
            <a:off x="54927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0" name="Line 16"/>
          <p:cNvSpPr>
            <a:spLocks noChangeShapeType="1"/>
          </p:cNvSpPr>
          <p:nvPr/>
        </p:nvSpPr>
        <p:spPr bwMode="auto">
          <a:xfrm flipV="1">
            <a:off x="59801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 flipV="1">
            <a:off x="64690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2" name="Line 18"/>
          <p:cNvSpPr>
            <a:spLocks noChangeShapeType="1"/>
          </p:cNvSpPr>
          <p:nvPr/>
        </p:nvSpPr>
        <p:spPr bwMode="auto">
          <a:xfrm flipV="1">
            <a:off x="69564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3" name="Line 19"/>
          <p:cNvSpPr>
            <a:spLocks noChangeShapeType="1"/>
          </p:cNvSpPr>
          <p:nvPr/>
        </p:nvSpPr>
        <p:spPr bwMode="auto">
          <a:xfrm flipV="1">
            <a:off x="74437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1590675" y="59626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5" name="Line 21"/>
          <p:cNvSpPr>
            <a:spLocks noChangeShapeType="1"/>
          </p:cNvSpPr>
          <p:nvPr/>
        </p:nvSpPr>
        <p:spPr bwMode="auto">
          <a:xfrm>
            <a:off x="1590675" y="56530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6" name="Line 22"/>
          <p:cNvSpPr>
            <a:spLocks noChangeShapeType="1"/>
          </p:cNvSpPr>
          <p:nvPr/>
        </p:nvSpPr>
        <p:spPr bwMode="auto">
          <a:xfrm>
            <a:off x="1590675" y="53435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7" name="Line 23"/>
          <p:cNvSpPr>
            <a:spLocks noChangeShapeType="1"/>
          </p:cNvSpPr>
          <p:nvPr/>
        </p:nvSpPr>
        <p:spPr bwMode="auto">
          <a:xfrm>
            <a:off x="1590675" y="50339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>
            <a:off x="1590675" y="47228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9" name="Line 25"/>
          <p:cNvSpPr>
            <a:spLocks noChangeShapeType="1"/>
          </p:cNvSpPr>
          <p:nvPr/>
        </p:nvSpPr>
        <p:spPr bwMode="auto">
          <a:xfrm>
            <a:off x="1590675" y="44132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0" name="Line 26"/>
          <p:cNvSpPr>
            <a:spLocks noChangeShapeType="1"/>
          </p:cNvSpPr>
          <p:nvPr/>
        </p:nvSpPr>
        <p:spPr bwMode="auto">
          <a:xfrm>
            <a:off x="1590675" y="41036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1" name="Line 27"/>
          <p:cNvSpPr>
            <a:spLocks noChangeShapeType="1"/>
          </p:cNvSpPr>
          <p:nvPr/>
        </p:nvSpPr>
        <p:spPr bwMode="auto">
          <a:xfrm>
            <a:off x="1590675" y="37941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2" name="Line 28"/>
          <p:cNvSpPr>
            <a:spLocks noChangeShapeType="1"/>
          </p:cNvSpPr>
          <p:nvPr/>
        </p:nvSpPr>
        <p:spPr bwMode="auto">
          <a:xfrm>
            <a:off x="1590675" y="34845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1590675" y="317500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>
            <a:off x="1590675" y="286543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5" name="Line 31"/>
          <p:cNvSpPr>
            <a:spLocks noChangeShapeType="1"/>
          </p:cNvSpPr>
          <p:nvPr/>
        </p:nvSpPr>
        <p:spPr bwMode="auto">
          <a:xfrm>
            <a:off x="1590675" y="25558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6" name="Line 32"/>
          <p:cNvSpPr>
            <a:spLocks noChangeShapeType="1"/>
          </p:cNvSpPr>
          <p:nvPr/>
        </p:nvSpPr>
        <p:spPr bwMode="auto">
          <a:xfrm>
            <a:off x="1590675" y="22463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7" name="Line 33"/>
          <p:cNvSpPr>
            <a:spLocks noChangeShapeType="1"/>
          </p:cNvSpPr>
          <p:nvPr/>
        </p:nvSpPr>
        <p:spPr bwMode="auto">
          <a:xfrm>
            <a:off x="1590675" y="19367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8" name="Line 34"/>
          <p:cNvSpPr>
            <a:spLocks noChangeShapeType="1"/>
          </p:cNvSpPr>
          <p:nvPr/>
        </p:nvSpPr>
        <p:spPr bwMode="auto">
          <a:xfrm>
            <a:off x="1590675" y="16271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9" name="Line 35"/>
          <p:cNvSpPr>
            <a:spLocks noChangeShapeType="1"/>
          </p:cNvSpPr>
          <p:nvPr/>
        </p:nvSpPr>
        <p:spPr bwMode="auto">
          <a:xfrm>
            <a:off x="1590675" y="13176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>
            <a:off x="1590675" y="10064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1" name="Line 37"/>
          <p:cNvSpPr>
            <a:spLocks noChangeShapeType="1"/>
          </p:cNvSpPr>
          <p:nvPr/>
        </p:nvSpPr>
        <p:spPr bwMode="auto">
          <a:xfrm>
            <a:off x="1590675" y="696913"/>
            <a:ext cx="1588" cy="55753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2" name="Line 38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3" name="Line 39"/>
          <p:cNvSpPr>
            <a:spLocks noChangeShapeType="1"/>
          </p:cNvSpPr>
          <p:nvPr/>
        </p:nvSpPr>
        <p:spPr bwMode="auto">
          <a:xfrm>
            <a:off x="1590675" y="62722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4" name="Line 40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55339" name="Freeform 42"/>
          <p:cNvSpPr>
            <a:spLocks/>
          </p:cNvSpPr>
          <p:nvPr/>
        </p:nvSpPr>
        <p:spPr bwMode="auto">
          <a:xfrm>
            <a:off x="1590675" y="987425"/>
            <a:ext cx="6342063" cy="4033838"/>
          </a:xfrm>
          <a:custGeom>
            <a:avLst/>
            <a:gdLst>
              <a:gd name="T0" fmla="*/ 0 w 8772"/>
              <a:gd name="T1" fmla="*/ 2147483647 h 9629"/>
              <a:gd name="T2" fmla="*/ 2147483647 w 8772"/>
              <a:gd name="T3" fmla="*/ 2147483647 h 9629"/>
              <a:gd name="T4" fmla="*/ 2147483647 w 8772"/>
              <a:gd name="T5" fmla="*/ 2147483647 h 9629"/>
              <a:gd name="T6" fmla="*/ 2147483647 w 8772"/>
              <a:gd name="T7" fmla="*/ 2147483647 h 9629"/>
              <a:gd name="T8" fmla="*/ 2147483647 w 8772"/>
              <a:gd name="T9" fmla="*/ 2147483647 h 9629"/>
              <a:gd name="T10" fmla="*/ 2147483647 w 8772"/>
              <a:gd name="T11" fmla="*/ 2147483647 h 9629"/>
              <a:gd name="T12" fmla="*/ 2147483647 w 8772"/>
              <a:gd name="T13" fmla="*/ 2147483647 h 9629"/>
              <a:gd name="T14" fmla="*/ 2147483647 w 8772"/>
              <a:gd name="T15" fmla="*/ 2147483647 h 9629"/>
              <a:gd name="T16" fmla="*/ 2147483647 w 8772"/>
              <a:gd name="T17" fmla="*/ 2147483647 h 9629"/>
              <a:gd name="T18" fmla="*/ 2147483647 w 8772"/>
              <a:gd name="T19" fmla="*/ 2147483647 h 9629"/>
              <a:gd name="T20" fmla="*/ 2147483647 w 8772"/>
              <a:gd name="T21" fmla="*/ 2147483647 h 9629"/>
              <a:gd name="T22" fmla="*/ 2147483647 w 8772"/>
              <a:gd name="T23" fmla="*/ 2147483647 h 9629"/>
              <a:gd name="T24" fmla="*/ 2147483647 w 8772"/>
              <a:gd name="T25" fmla="*/ 2147483647 h 9629"/>
              <a:gd name="T26" fmla="*/ 2147483647 w 8772"/>
              <a:gd name="T27" fmla="*/ 2147483647 h 9629"/>
              <a:gd name="T28" fmla="*/ 2147483647 w 8772"/>
              <a:gd name="T29" fmla="*/ 2147483647 h 9629"/>
              <a:gd name="T30" fmla="*/ 2147483647 w 8772"/>
              <a:gd name="T31" fmla="*/ 2147483647 h 9629"/>
              <a:gd name="T32" fmla="*/ 2147483647 w 8772"/>
              <a:gd name="T33" fmla="*/ 2147483647 h 9629"/>
              <a:gd name="T34" fmla="*/ 2147483647 w 8772"/>
              <a:gd name="T35" fmla="*/ 2147483647 h 9629"/>
              <a:gd name="T36" fmla="*/ 2147483647 w 8772"/>
              <a:gd name="T37" fmla="*/ 2147483647 h 9629"/>
              <a:gd name="T38" fmla="*/ 2147483647 w 8772"/>
              <a:gd name="T39" fmla="*/ 2147483647 h 9629"/>
              <a:gd name="T40" fmla="*/ 2147483647 w 8772"/>
              <a:gd name="T41" fmla="*/ 2147483647 h 9629"/>
              <a:gd name="T42" fmla="*/ 2147483647 w 8772"/>
              <a:gd name="T43" fmla="*/ 2147483647 h 9629"/>
              <a:gd name="T44" fmla="*/ 2147483647 w 8772"/>
              <a:gd name="T45" fmla="*/ 2147483647 h 9629"/>
              <a:gd name="T46" fmla="*/ 2147483647 w 8772"/>
              <a:gd name="T47" fmla="*/ 2147483647 h 9629"/>
              <a:gd name="T48" fmla="*/ 2147483647 w 8772"/>
              <a:gd name="T49" fmla="*/ 2147483647 h 9629"/>
              <a:gd name="T50" fmla="*/ 2147483647 w 8772"/>
              <a:gd name="T51" fmla="*/ 2147483647 h 9629"/>
              <a:gd name="T52" fmla="*/ 2147483647 w 8772"/>
              <a:gd name="T53" fmla="*/ 2147483647 h 9629"/>
              <a:gd name="T54" fmla="*/ 2147483647 w 8772"/>
              <a:gd name="T55" fmla="*/ 2147483647 h 9629"/>
              <a:gd name="T56" fmla="*/ 2147483647 w 8772"/>
              <a:gd name="T57" fmla="*/ 2147483647 h 9629"/>
              <a:gd name="T58" fmla="*/ 2147483647 w 8772"/>
              <a:gd name="T59" fmla="*/ 2147483647 h 9629"/>
              <a:gd name="T60" fmla="*/ 2147483647 w 8772"/>
              <a:gd name="T61" fmla="*/ 2147483647 h 9629"/>
              <a:gd name="T62" fmla="*/ 2147483647 w 8772"/>
              <a:gd name="T63" fmla="*/ 2147483647 h 9629"/>
              <a:gd name="T64" fmla="*/ 2147483647 w 8772"/>
              <a:gd name="T65" fmla="*/ 2147483647 h 9629"/>
              <a:gd name="T66" fmla="*/ 2147483647 w 8772"/>
              <a:gd name="T67" fmla="*/ 2147483647 h 9629"/>
              <a:gd name="T68" fmla="*/ 2147483647 w 8772"/>
              <a:gd name="T69" fmla="*/ 2147483647 h 9629"/>
              <a:gd name="T70" fmla="*/ 2147483647 w 8772"/>
              <a:gd name="T71" fmla="*/ 2147483647 h 9629"/>
              <a:gd name="T72" fmla="*/ 2147483647 w 8772"/>
              <a:gd name="T73" fmla="*/ 2147483647 h 9629"/>
              <a:gd name="T74" fmla="*/ 2147483647 w 8772"/>
              <a:gd name="T75" fmla="*/ 2147483647 h 9629"/>
              <a:gd name="T76" fmla="*/ 2147483647 w 8772"/>
              <a:gd name="T77" fmla="*/ 0 h 9629"/>
              <a:gd name="T78" fmla="*/ 2147483647 w 8772"/>
              <a:gd name="T79" fmla="*/ 2147483647 h 9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9629"/>
              <a:gd name="T122" fmla="*/ 8772 w 8772"/>
              <a:gd name="T123" fmla="*/ 9629 h 96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9629">
                <a:moveTo>
                  <a:pt x="0" y="9629"/>
                </a:moveTo>
                <a:lnTo>
                  <a:pt x="209" y="9327"/>
                </a:lnTo>
                <a:lnTo>
                  <a:pt x="675" y="8668"/>
                </a:lnTo>
                <a:lnTo>
                  <a:pt x="1009" y="8207"/>
                </a:lnTo>
                <a:lnTo>
                  <a:pt x="1349" y="7751"/>
                </a:lnTo>
                <a:lnTo>
                  <a:pt x="2024" y="6863"/>
                </a:lnTo>
                <a:lnTo>
                  <a:pt x="2699" y="5991"/>
                </a:lnTo>
                <a:lnTo>
                  <a:pt x="3043" y="5550"/>
                </a:lnTo>
                <a:lnTo>
                  <a:pt x="3374" y="5105"/>
                </a:lnTo>
                <a:lnTo>
                  <a:pt x="3577" y="4822"/>
                </a:lnTo>
                <a:lnTo>
                  <a:pt x="3714" y="4619"/>
                </a:lnTo>
                <a:lnTo>
                  <a:pt x="4049" y="4129"/>
                </a:lnTo>
                <a:lnTo>
                  <a:pt x="4253" y="3852"/>
                </a:lnTo>
                <a:lnTo>
                  <a:pt x="4404" y="3661"/>
                </a:lnTo>
                <a:lnTo>
                  <a:pt x="4546" y="3470"/>
                </a:lnTo>
                <a:lnTo>
                  <a:pt x="4723" y="3198"/>
                </a:lnTo>
                <a:lnTo>
                  <a:pt x="4834" y="3007"/>
                </a:lnTo>
                <a:lnTo>
                  <a:pt x="4922" y="2838"/>
                </a:lnTo>
                <a:lnTo>
                  <a:pt x="5058" y="2538"/>
                </a:lnTo>
                <a:lnTo>
                  <a:pt x="5195" y="2239"/>
                </a:lnTo>
                <a:lnTo>
                  <a:pt x="5285" y="2071"/>
                </a:lnTo>
                <a:lnTo>
                  <a:pt x="5398" y="1881"/>
                </a:lnTo>
                <a:lnTo>
                  <a:pt x="5566" y="1615"/>
                </a:lnTo>
                <a:lnTo>
                  <a:pt x="5696" y="1424"/>
                </a:lnTo>
                <a:lnTo>
                  <a:pt x="5846" y="1241"/>
                </a:lnTo>
                <a:lnTo>
                  <a:pt x="6073" y="994"/>
                </a:lnTo>
                <a:lnTo>
                  <a:pt x="6254" y="802"/>
                </a:lnTo>
                <a:lnTo>
                  <a:pt x="6384" y="674"/>
                </a:lnTo>
                <a:lnTo>
                  <a:pt x="6528" y="561"/>
                </a:lnTo>
                <a:lnTo>
                  <a:pt x="6748" y="418"/>
                </a:lnTo>
                <a:lnTo>
                  <a:pt x="6934" y="305"/>
                </a:lnTo>
                <a:lnTo>
                  <a:pt x="7069" y="236"/>
                </a:lnTo>
                <a:lnTo>
                  <a:pt x="7212" y="185"/>
                </a:lnTo>
                <a:lnTo>
                  <a:pt x="7423" y="122"/>
                </a:lnTo>
                <a:lnTo>
                  <a:pt x="7617" y="70"/>
                </a:lnTo>
                <a:lnTo>
                  <a:pt x="7754" y="46"/>
                </a:lnTo>
                <a:lnTo>
                  <a:pt x="8097" y="18"/>
                </a:lnTo>
                <a:lnTo>
                  <a:pt x="8344" y="4"/>
                </a:lnTo>
                <a:lnTo>
                  <a:pt x="8560" y="0"/>
                </a:lnTo>
                <a:lnTo>
                  <a:pt x="8772" y="4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1" name="Freeform 44"/>
          <p:cNvSpPr>
            <a:spLocks/>
          </p:cNvSpPr>
          <p:nvPr/>
        </p:nvSpPr>
        <p:spPr bwMode="auto">
          <a:xfrm>
            <a:off x="1590675" y="1843088"/>
            <a:ext cx="6342063" cy="3748087"/>
          </a:xfrm>
          <a:custGeom>
            <a:avLst/>
            <a:gdLst>
              <a:gd name="T0" fmla="*/ 0 w 8772"/>
              <a:gd name="T1" fmla="*/ 2147483647 h 8945"/>
              <a:gd name="T2" fmla="*/ 2147483647 w 8772"/>
              <a:gd name="T3" fmla="*/ 2147483647 h 8945"/>
              <a:gd name="T4" fmla="*/ 2147483647 w 8772"/>
              <a:gd name="T5" fmla="*/ 2147483647 h 8945"/>
              <a:gd name="T6" fmla="*/ 2147483647 w 8772"/>
              <a:gd name="T7" fmla="*/ 2147483647 h 8945"/>
              <a:gd name="T8" fmla="*/ 2147483647 w 8772"/>
              <a:gd name="T9" fmla="*/ 2147483647 h 8945"/>
              <a:gd name="T10" fmla="*/ 2147483647 w 8772"/>
              <a:gd name="T11" fmla="*/ 2147483647 h 8945"/>
              <a:gd name="T12" fmla="*/ 2147483647 w 8772"/>
              <a:gd name="T13" fmla="*/ 2147483647 h 8945"/>
              <a:gd name="T14" fmla="*/ 2147483647 w 8772"/>
              <a:gd name="T15" fmla="*/ 2147483647 h 8945"/>
              <a:gd name="T16" fmla="*/ 2147483647 w 8772"/>
              <a:gd name="T17" fmla="*/ 2147483647 h 8945"/>
              <a:gd name="T18" fmla="*/ 2147483647 w 8772"/>
              <a:gd name="T19" fmla="*/ 2147483647 h 8945"/>
              <a:gd name="T20" fmla="*/ 2147483647 w 8772"/>
              <a:gd name="T21" fmla="*/ 2147483647 h 8945"/>
              <a:gd name="T22" fmla="*/ 2147483647 w 8772"/>
              <a:gd name="T23" fmla="*/ 2147483647 h 8945"/>
              <a:gd name="T24" fmla="*/ 2147483647 w 8772"/>
              <a:gd name="T25" fmla="*/ 2147483647 h 8945"/>
              <a:gd name="T26" fmla="*/ 2147483647 w 8772"/>
              <a:gd name="T27" fmla="*/ 2147483647 h 8945"/>
              <a:gd name="T28" fmla="*/ 2147483647 w 8772"/>
              <a:gd name="T29" fmla="*/ 2147483647 h 8945"/>
              <a:gd name="T30" fmla="*/ 2147483647 w 8772"/>
              <a:gd name="T31" fmla="*/ 2147483647 h 8945"/>
              <a:gd name="T32" fmla="*/ 2147483647 w 8772"/>
              <a:gd name="T33" fmla="*/ 2147483647 h 8945"/>
              <a:gd name="T34" fmla="*/ 2147483647 w 8772"/>
              <a:gd name="T35" fmla="*/ 2147483647 h 8945"/>
              <a:gd name="T36" fmla="*/ 2147483647 w 8772"/>
              <a:gd name="T37" fmla="*/ 2147483647 h 8945"/>
              <a:gd name="T38" fmla="*/ 2147483647 w 8772"/>
              <a:gd name="T39" fmla="*/ 2147483647 h 8945"/>
              <a:gd name="T40" fmla="*/ 2147483647 w 8772"/>
              <a:gd name="T41" fmla="*/ 2147483647 h 8945"/>
              <a:gd name="T42" fmla="*/ 2147483647 w 8772"/>
              <a:gd name="T43" fmla="*/ 2147483647 h 8945"/>
              <a:gd name="T44" fmla="*/ 2147483647 w 8772"/>
              <a:gd name="T45" fmla="*/ 2147483647 h 8945"/>
              <a:gd name="T46" fmla="*/ 2147483647 w 8772"/>
              <a:gd name="T47" fmla="*/ 2147483647 h 8945"/>
              <a:gd name="T48" fmla="*/ 2147483647 w 8772"/>
              <a:gd name="T49" fmla="*/ 2147483647 h 8945"/>
              <a:gd name="T50" fmla="*/ 2147483647 w 8772"/>
              <a:gd name="T51" fmla="*/ 2147483647 h 8945"/>
              <a:gd name="T52" fmla="*/ 2147483647 w 8772"/>
              <a:gd name="T53" fmla="*/ 2147483647 h 8945"/>
              <a:gd name="T54" fmla="*/ 2147483647 w 8772"/>
              <a:gd name="T55" fmla="*/ 2147483647 h 8945"/>
              <a:gd name="T56" fmla="*/ 2147483647 w 8772"/>
              <a:gd name="T57" fmla="*/ 2147483647 h 8945"/>
              <a:gd name="T58" fmla="*/ 2147483647 w 8772"/>
              <a:gd name="T59" fmla="*/ 2147483647 h 8945"/>
              <a:gd name="T60" fmla="*/ 2147483647 w 8772"/>
              <a:gd name="T61" fmla="*/ 2147483647 h 8945"/>
              <a:gd name="T62" fmla="*/ 2147483647 w 8772"/>
              <a:gd name="T63" fmla="*/ 2147483647 h 8945"/>
              <a:gd name="T64" fmla="*/ 2147483647 w 8772"/>
              <a:gd name="T65" fmla="*/ 2147483647 h 8945"/>
              <a:gd name="T66" fmla="*/ 2147483647 w 8772"/>
              <a:gd name="T67" fmla="*/ 2147483647 h 8945"/>
              <a:gd name="T68" fmla="*/ 2147483647 w 8772"/>
              <a:gd name="T69" fmla="*/ 2147483647 h 8945"/>
              <a:gd name="T70" fmla="*/ 2147483647 w 8772"/>
              <a:gd name="T71" fmla="*/ 2147483647 h 8945"/>
              <a:gd name="T72" fmla="*/ 2147483647 w 8772"/>
              <a:gd name="T73" fmla="*/ 2147483647 h 8945"/>
              <a:gd name="T74" fmla="*/ 2147483647 w 8772"/>
              <a:gd name="T75" fmla="*/ 2147483647 h 8945"/>
              <a:gd name="T76" fmla="*/ 2147483647 w 8772"/>
              <a:gd name="T77" fmla="*/ 2147483647 h 8945"/>
              <a:gd name="T78" fmla="*/ 2147483647 w 8772"/>
              <a:gd name="T79" fmla="*/ 0 h 89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8945"/>
              <a:gd name="T122" fmla="*/ 8772 w 8772"/>
              <a:gd name="T123" fmla="*/ 8945 h 89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8945">
                <a:moveTo>
                  <a:pt x="0" y="8945"/>
                </a:moveTo>
                <a:lnTo>
                  <a:pt x="675" y="8102"/>
                </a:lnTo>
                <a:lnTo>
                  <a:pt x="1009" y="7686"/>
                </a:lnTo>
                <a:lnTo>
                  <a:pt x="1349" y="7274"/>
                </a:lnTo>
                <a:lnTo>
                  <a:pt x="1684" y="6880"/>
                </a:lnTo>
                <a:lnTo>
                  <a:pt x="2024" y="6490"/>
                </a:lnTo>
                <a:lnTo>
                  <a:pt x="2699" y="5722"/>
                </a:lnTo>
                <a:lnTo>
                  <a:pt x="3044" y="5332"/>
                </a:lnTo>
                <a:lnTo>
                  <a:pt x="3374" y="4938"/>
                </a:lnTo>
                <a:lnTo>
                  <a:pt x="3577" y="4682"/>
                </a:lnTo>
                <a:lnTo>
                  <a:pt x="3715" y="4496"/>
                </a:lnTo>
                <a:lnTo>
                  <a:pt x="4049" y="4051"/>
                </a:lnTo>
                <a:lnTo>
                  <a:pt x="4253" y="3801"/>
                </a:lnTo>
                <a:lnTo>
                  <a:pt x="4404" y="3630"/>
                </a:lnTo>
                <a:lnTo>
                  <a:pt x="4546" y="3458"/>
                </a:lnTo>
                <a:lnTo>
                  <a:pt x="4723" y="3209"/>
                </a:lnTo>
                <a:lnTo>
                  <a:pt x="4835" y="3030"/>
                </a:lnTo>
                <a:lnTo>
                  <a:pt x="4924" y="2872"/>
                </a:lnTo>
                <a:lnTo>
                  <a:pt x="5061" y="2589"/>
                </a:lnTo>
                <a:lnTo>
                  <a:pt x="5198" y="2305"/>
                </a:lnTo>
                <a:lnTo>
                  <a:pt x="5286" y="2146"/>
                </a:lnTo>
                <a:lnTo>
                  <a:pt x="5398" y="1967"/>
                </a:lnTo>
                <a:lnTo>
                  <a:pt x="5568" y="1709"/>
                </a:lnTo>
                <a:lnTo>
                  <a:pt x="5699" y="1526"/>
                </a:lnTo>
                <a:lnTo>
                  <a:pt x="5848" y="1349"/>
                </a:lnTo>
                <a:lnTo>
                  <a:pt x="6073" y="1109"/>
                </a:lnTo>
                <a:lnTo>
                  <a:pt x="6256" y="919"/>
                </a:lnTo>
                <a:lnTo>
                  <a:pt x="6387" y="793"/>
                </a:lnTo>
                <a:lnTo>
                  <a:pt x="6530" y="681"/>
                </a:lnTo>
                <a:lnTo>
                  <a:pt x="6748" y="533"/>
                </a:lnTo>
                <a:lnTo>
                  <a:pt x="6935" y="409"/>
                </a:lnTo>
                <a:lnTo>
                  <a:pt x="7069" y="330"/>
                </a:lnTo>
                <a:lnTo>
                  <a:pt x="7212" y="268"/>
                </a:lnTo>
                <a:lnTo>
                  <a:pt x="7423" y="193"/>
                </a:lnTo>
                <a:lnTo>
                  <a:pt x="7616" y="132"/>
                </a:lnTo>
                <a:lnTo>
                  <a:pt x="7753" y="103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3" name="Freeform 46"/>
          <p:cNvSpPr>
            <a:spLocks/>
          </p:cNvSpPr>
          <p:nvPr/>
        </p:nvSpPr>
        <p:spPr bwMode="auto">
          <a:xfrm>
            <a:off x="1590675" y="2692400"/>
            <a:ext cx="6342063" cy="3475038"/>
          </a:xfrm>
          <a:custGeom>
            <a:avLst/>
            <a:gdLst>
              <a:gd name="T0" fmla="*/ 0 w 8772"/>
              <a:gd name="T1" fmla="*/ 2147483647 h 8294"/>
              <a:gd name="T2" fmla="*/ 2147483647 w 8772"/>
              <a:gd name="T3" fmla="*/ 2147483647 h 8294"/>
              <a:gd name="T4" fmla="*/ 2147483647 w 8772"/>
              <a:gd name="T5" fmla="*/ 2147483647 h 8294"/>
              <a:gd name="T6" fmla="*/ 2147483647 w 8772"/>
              <a:gd name="T7" fmla="*/ 2147483647 h 8294"/>
              <a:gd name="T8" fmla="*/ 2147483647 w 8772"/>
              <a:gd name="T9" fmla="*/ 2147483647 h 8294"/>
              <a:gd name="T10" fmla="*/ 2147483647 w 8772"/>
              <a:gd name="T11" fmla="*/ 2147483647 h 8294"/>
              <a:gd name="T12" fmla="*/ 2147483647 w 8772"/>
              <a:gd name="T13" fmla="*/ 2147483647 h 8294"/>
              <a:gd name="T14" fmla="*/ 2147483647 w 8772"/>
              <a:gd name="T15" fmla="*/ 2147483647 h 8294"/>
              <a:gd name="T16" fmla="*/ 2147483647 w 8772"/>
              <a:gd name="T17" fmla="*/ 2147483647 h 8294"/>
              <a:gd name="T18" fmla="*/ 2147483647 w 8772"/>
              <a:gd name="T19" fmla="*/ 2147483647 h 8294"/>
              <a:gd name="T20" fmla="*/ 2147483647 w 8772"/>
              <a:gd name="T21" fmla="*/ 2147483647 h 8294"/>
              <a:gd name="T22" fmla="*/ 2147483647 w 8772"/>
              <a:gd name="T23" fmla="*/ 2147483647 h 8294"/>
              <a:gd name="T24" fmla="*/ 2147483647 w 8772"/>
              <a:gd name="T25" fmla="*/ 2147483647 h 8294"/>
              <a:gd name="T26" fmla="*/ 2147483647 w 8772"/>
              <a:gd name="T27" fmla="*/ 2147483647 h 8294"/>
              <a:gd name="T28" fmla="*/ 2147483647 w 8772"/>
              <a:gd name="T29" fmla="*/ 2147483647 h 8294"/>
              <a:gd name="T30" fmla="*/ 2147483647 w 8772"/>
              <a:gd name="T31" fmla="*/ 2147483647 h 8294"/>
              <a:gd name="T32" fmla="*/ 2147483647 w 8772"/>
              <a:gd name="T33" fmla="*/ 2147483647 h 8294"/>
              <a:gd name="T34" fmla="*/ 2147483647 w 8772"/>
              <a:gd name="T35" fmla="*/ 2147483647 h 8294"/>
              <a:gd name="T36" fmla="*/ 2147483647 w 8772"/>
              <a:gd name="T37" fmla="*/ 2147483647 h 8294"/>
              <a:gd name="T38" fmla="*/ 2147483647 w 8772"/>
              <a:gd name="T39" fmla="*/ 2147483647 h 8294"/>
              <a:gd name="T40" fmla="*/ 2147483647 w 8772"/>
              <a:gd name="T41" fmla="*/ 2147483647 h 8294"/>
              <a:gd name="T42" fmla="*/ 2147483647 w 8772"/>
              <a:gd name="T43" fmla="*/ 2147483647 h 8294"/>
              <a:gd name="T44" fmla="*/ 2147483647 w 8772"/>
              <a:gd name="T45" fmla="*/ 2147483647 h 8294"/>
              <a:gd name="T46" fmla="*/ 2147483647 w 8772"/>
              <a:gd name="T47" fmla="*/ 2147483647 h 8294"/>
              <a:gd name="T48" fmla="*/ 2147483647 w 8772"/>
              <a:gd name="T49" fmla="*/ 2147483647 h 8294"/>
              <a:gd name="T50" fmla="*/ 2147483647 w 8772"/>
              <a:gd name="T51" fmla="*/ 2147483647 h 8294"/>
              <a:gd name="T52" fmla="*/ 2147483647 w 8772"/>
              <a:gd name="T53" fmla="*/ 2147483647 h 8294"/>
              <a:gd name="T54" fmla="*/ 2147483647 w 8772"/>
              <a:gd name="T55" fmla="*/ 2147483647 h 8294"/>
              <a:gd name="T56" fmla="*/ 2147483647 w 8772"/>
              <a:gd name="T57" fmla="*/ 2147483647 h 8294"/>
              <a:gd name="T58" fmla="*/ 2147483647 w 8772"/>
              <a:gd name="T59" fmla="*/ 2147483647 h 8294"/>
              <a:gd name="T60" fmla="*/ 2147483647 w 8772"/>
              <a:gd name="T61" fmla="*/ 2147483647 h 8294"/>
              <a:gd name="T62" fmla="*/ 2147483647 w 8772"/>
              <a:gd name="T63" fmla="*/ 2147483647 h 8294"/>
              <a:gd name="T64" fmla="*/ 2147483647 w 8772"/>
              <a:gd name="T65" fmla="*/ 2147483647 h 8294"/>
              <a:gd name="T66" fmla="*/ 2147483647 w 8772"/>
              <a:gd name="T67" fmla="*/ 2147483647 h 8294"/>
              <a:gd name="T68" fmla="*/ 2147483647 w 8772"/>
              <a:gd name="T69" fmla="*/ 2147483647 h 8294"/>
              <a:gd name="T70" fmla="*/ 2147483647 w 8772"/>
              <a:gd name="T71" fmla="*/ 2147483647 h 8294"/>
              <a:gd name="T72" fmla="*/ 2147483647 w 8772"/>
              <a:gd name="T73" fmla="*/ 2147483647 h 8294"/>
              <a:gd name="T74" fmla="*/ 2147483647 w 8772"/>
              <a:gd name="T75" fmla="*/ 2147483647 h 8294"/>
              <a:gd name="T76" fmla="*/ 2147483647 w 8772"/>
              <a:gd name="T77" fmla="*/ 2147483647 h 8294"/>
              <a:gd name="T78" fmla="*/ 2147483647 w 8772"/>
              <a:gd name="T79" fmla="*/ 2147483647 h 8294"/>
              <a:gd name="T80" fmla="*/ 2147483647 w 8772"/>
              <a:gd name="T81" fmla="*/ 2147483647 h 8294"/>
              <a:gd name="T82" fmla="*/ 2147483647 w 8772"/>
              <a:gd name="T83" fmla="*/ 0 h 82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772"/>
              <a:gd name="T127" fmla="*/ 0 h 8294"/>
              <a:gd name="T128" fmla="*/ 8772 w 8772"/>
              <a:gd name="T129" fmla="*/ 8294 h 82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772" h="8294">
                <a:moveTo>
                  <a:pt x="0" y="8294"/>
                </a:moveTo>
                <a:lnTo>
                  <a:pt x="209" y="8056"/>
                </a:lnTo>
                <a:lnTo>
                  <a:pt x="675" y="7540"/>
                </a:lnTo>
                <a:lnTo>
                  <a:pt x="1010" y="7183"/>
                </a:lnTo>
                <a:lnTo>
                  <a:pt x="1349" y="6830"/>
                </a:lnTo>
                <a:lnTo>
                  <a:pt x="1685" y="6480"/>
                </a:lnTo>
                <a:lnTo>
                  <a:pt x="2024" y="6135"/>
                </a:lnTo>
                <a:lnTo>
                  <a:pt x="2362" y="5802"/>
                </a:lnTo>
                <a:lnTo>
                  <a:pt x="2699" y="5470"/>
                </a:lnTo>
                <a:lnTo>
                  <a:pt x="3044" y="5126"/>
                </a:lnTo>
                <a:lnTo>
                  <a:pt x="3374" y="4775"/>
                </a:lnTo>
                <a:lnTo>
                  <a:pt x="3578" y="4548"/>
                </a:lnTo>
                <a:lnTo>
                  <a:pt x="3715" y="4386"/>
                </a:lnTo>
                <a:lnTo>
                  <a:pt x="4049" y="3991"/>
                </a:lnTo>
                <a:lnTo>
                  <a:pt x="4254" y="3764"/>
                </a:lnTo>
                <a:lnTo>
                  <a:pt x="4404" y="3609"/>
                </a:lnTo>
                <a:lnTo>
                  <a:pt x="4545" y="3453"/>
                </a:lnTo>
                <a:lnTo>
                  <a:pt x="4723" y="3223"/>
                </a:lnTo>
                <a:lnTo>
                  <a:pt x="4836" y="3058"/>
                </a:lnTo>
                <a:lnTo>
                  <a:pt x="4926" y="2913"/>
                </a:lnTo>
                <a:lnTo>
                  <a:pt x="5064" y="2656"/>
                </a:lnTo>
                <a:lnTo>
                  <a:pt x="5199" y="2397"/>
                </a:lnTo>
                <a:lnTo>
                  <a:pt x="5287" y="2251"/>
                </a:lnTo>
                <a:lnTo>
                  <a:pt x="5398" y="2084"/>
                </a:lnTo>
                <a:lnTo>
                  <a:pt x="5572" y="1835"/>
                </a:lnTo>
                <a:lnTo>
                  <a:pt x="5704" y="1660"/>
                </a:lnTo>
                <a:lnTo>
                  <a:pt x="5852" y="1490"/>
                </a:lnTo>
                <a:lnTo>
                  <a:pt x="6073" y="1257"/>
                </a:lnTo>
                <a:lnTo>
                  <a:pt x="6258" y="1065"/>
                </a:lnTo>
                <a:lnTo>
                  <a:pt x="6390" y="937"/>
                </a:lnTo>
                <a:lnTo>
                  <a:pt x="6532" y="821"/>
                </a:lnTo>
                <a:lnTo>
                  <a:pt x="6748" y="666"/>
                </a:lnTo>
                <a:lnTo>
                  <a:pt x="6936" y="536"/>
                </a:lnTo>
                <a:lnTo>
                  <a:pt x="7070" y="453"/>
                </a:lnTo>
                <a:lnTo>
                  <a:pt x="7212" y="384"/>
                </a:lnTo>
                <a:lnTo>
                  <a:pt x="7423" y="295"/>
                </a:lnTo>
                <a:lnTo>
                  <a:pt x="7616" y="221"/>
                </a:lnTo>
                <a:lnTo>
                  <a:pt x="7753" y="178"/>
                </a:lnTo>
                <a:lnTo>
                  <a:pt x="8097" y="104"/>
                </a:lnTo>
                <a:lnTo>
                  <a:pt x="8343" y="57"/>
                </a:lnTo>
                <a:lnTo>
                  <a:pt x="8559" y="25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4" name="Freeform 47"/>
          <p:cNvSpPr>
            <a:spLocks noEditPoints="1"/>
          </p:cNvSpPr>
          <p:nvPr/>
        </p:nvSpPr>
        <p:spPr bwMode="auto">
          <a:xfrm>
            <a:off x="15255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6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5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2" y="128"/>
                </a:lnTo>
                <a:lnTo>
                  <a:pt x="85" y="130"/>
                </a:lnTo>
                <a:lnTo>
                  <a:pt x="79" y="133"/>
                </a:lnTo>
                <a:lnTo>
                  <a:pt x="70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5" y="200"/>
                </a:lnTo>
                <a:lnTo>
                  <a:pt x="56" y="203"/>
                </a:lnTo>
                <a:lnTo>
                  <a:pt x="59" y="207"/>
                </a:lnTo>
                <a:lnTo>
                  <a:pt x="61" y="213"/>
                </a:lnTo>
                <a:lnTo>
                  <a:pt x="66" y="217"/>
                </a:lnTo>
                <a:lnTo>
                  <a:pt x="70" y="220"/>
                </a:lnTo>
                <a:lnTo>
                  <a:pt x="79" y="226"/>
                </a:lnTo>
                <a:lnTo>
                  <a:pt x="92" y="232"/>
                </a:lnTo>
                <a:lnTo>
                  <a:pt x="104" y="234"/>
                </a:lnTo>
                <a:lnTo>
                  <a:pt x="119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4" y="192"/>
                </a:lnTo>
                <a:lnTo>
                  <a:pt x="186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6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1" y="44"/>
                </a:lnTo>
                <a:lnTo>
                  <a:pt x="70" y="53"/>
                </a:lnTo>
                <a:lnTo>
                  <a:pt x="61" y="66"/>
                </a:lnTo>
                <a:lnTo>
                  <a:pt x="55" y="83"/>
                </a:lnTo>
                <a:lnTo>
                  <a:pt x="51" y="102"/>
                </a:lnTo>
                <a:lnTo>
                  <a:pt x="48" y="123"/>
                </a:lnTo>
                <a:lnTo>
                  <a:pt x="63" y="111"/>
                </a:lnTo>
                <a:lnTo>
                  <a:pt x="81" y="102"/>
                </a:lnTo>
                <a:lnTo>
                  <a:pt x="102" y="97"/>
                </a:lnTo>
                <a:lnTo>
                  <a:pt x="126" y="94"/>
                </a:lnTo>
                <a:lnTo>
                  <a:pt x="137" y="95"/>
                </a:lnTo>
                <a:lnTo>
                  <a:pt x="148" y="97"/>
                </a:lnTo>
                <a:lnTo>
                  <a:pt x="158" y="98"/>
                </a:lnTo>
                <a:lnTo>
                  <a:pt x="168" y="101"/>
                </a:lnTo>
                <a:lnTo>
                  <a:pt x="178" y="104"/>
                </a:lnTo>
                <a:lnTo>
                  <a:pt x="186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30" y="161"/>
                </a:lnTo>
                <a:lnTo>
                  <a:pt x="231" y="179"/>
                </a:lnTo>
                <a:lnTo>
                  <a:pt x="231" y="188"/>
                </a:lnTo>
                <a:lnTo>
                  <a:pt x="230" y="197"/>
                </a:lnTo>
                <a:lnTo>
                  <a:pt x="227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201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9" y="264"/>
                </a:lnTo>
                <a:lnTo>
                  <a:pt x="105" y="263"/>
                </a:lnTo>
                <a:lnTo>
                  <a:pt x="92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40" y="240"/>
                </a:lnTo>
                <a:lnTo>
                  <a:pt x="31" y="234"/>
                </a:lnTo>
                <a:lnTo>
                  <a:pt x="25" y="225"/>
                </a:lnTo>
                <a:lnTo>
                  <a:pt x="18" y="217"/>
                </a:lnTo>
                <a:lnTo>
                  <a:pt x="12" y="206"/>
                </a:lnTo>
                <a:lnTo>
                  <a:pt x="8" y="196"/>
                </a:lnTo>
                <a:lnTo>
                  <a:pt x="3" y="171"/>
                </a:lnTo>
                <a:lnTo>
                  <a:pt x="0" y="144"/>
                </a:lnTo>
                <a:lnTo>
                  <a:pt x="1" y="127"/>
                </a:lnTo>
                <a:lnTo>
                  <a:pt x="3" y="111"/>
                </a:lnTo>
                <a:lnTo>
                  <a:pt x="5" y="97"/>
                </a:lnTo>
                <a:lnTo>
                  <a:pt x="8" y="83"/>
                </a:lnTo>
                <a:lnTo>
                  <a:pt x="14" y="70"/>
                </a:lnTo>
                <a:lnTo>
                  <a:pt x="19" y="59"/>
                </a:lnTo>
                <a:lnTo>
                  <a:pt x="26" y="47"/>
                </a:lnTo>
                <a:lnTo>
                  <a:pt x="33" y="37"/>
                </a:lnTo>
                <a:lnTo>
                  <a:pt x="42" y="29"/>
                </a:lnTo>
                <a:lnTo>
                  <a:pt x="51" y="22"/>
                </a:lnTo>
                <a:lnTo>
                  <a:pt x="61" y="15"/>
                </a:lnTo>
                <a:lnTo>
                  <a:pt x="72" y="10"/>
                </a:lnTo>
                <a:lnTo>
                  <a:pt x="85" y="6"/>
                </a:lnTo>
                <a:lnTo>
                  <a:pt x="97" y="3"/>
                </a:lnTo>
                <a:lnTo>
                  <a:pt x="124" y="0"/>
                </a:lnTo>
                <a:lnTo>
                  <a:pt x="137" y="2"/>
                </a:lnTo>
                <a:lnTo>
                  <a:pt x="148" y="2"/>
                </a:lnTo>
                <a:lnTo>
                  <a:pt x="157" y="4"/>
                </a:lnTo>
                <a:lnTo>
                  <a:pt x="167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9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5" name="Freeform 48"/>
          <p:cNvSpPr>
            <a:spLocks/>
          </p:cNvSpPr>
          <p:nvPr/>
        </p:nvSpPr>
        <p:spPr bwMode="auto">
          <a:xfrm>
            <a:off x="2016125" y="6375400"/>
            <a:ext cx="119063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5" y="249"/>
                </a:moveTo>
                <a:lnTo>
                  <a:pt x="48" y="233"/>
                </a:lnTo>
                <a:lnTo>
                  <a:pt x="52" y="218"/>
                </a:lnTo>
                <a:lnTo>
                  <a:pt x="60" y="190"/>
                </a:lnTo>
                <a:lnTo>
                  <a:pt x="67" y="176"/>
                </a:lnTo>
                <a:lnTo>
                  <a:pt x="74" y="161"/>
                </a:lnTo>
                <a:lnTo>
                  <a:pt x="81" y="148"/>
                </a:lnTo>
                <a:lnTo>
                  <a:pt x="89" y="135"/>
                </a:lnTo>
                <a:lnTo>
                  <a:pt x="107" y="109"/>
                </a:lnTo>
                <a:lnTo>
                  <a:pt x="129" y="82"/>
                </a:lnTo>
                <a:lnTo>
                  <a:pt x="153" y="58"/>
                </a:lnTo>
                <a:lnTo>
                  <a:pt x="181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200" y="55"/>
                </a:lnTo>
                <a:lnTo>
                  <a:pt x="175" y="80"/>
                </a:lnTo>
                <a:lnTo>
                  <a:pt x="155" y="105"/>
                </a:lnTo>
                <a:lnTo>
                  <a:pt x="137" y="132"/>
                </a:lnTo>
                <a:lnTo>
                  <a:pt x="122" y="160"/>
                </a:lnTo>
                <a:lnTo>
                  <a:pt x="110" y="189"/>
                </a:lnTo>
                <a:lnTo>
                  <a:pt x="100" y="218"/>
                </a:lnTo>
                <a:lnTo>
                  <a:pt x="93" y="249"/>
                </a:lnTo>
                <a:lnTo>
                  <a:pt x="45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6" name="Freeform 49"/>
          <p:cNvSpPr>
            <a:spLocks noEditPoints="1"/>
          </p:cNvSpPr>
          <p:nvPr/>
        </p:nvSpPr>
        <p:spPr bwMode="auto">
          <a:xfrm>
            <a:off x="2501900" y="6373813"/>
            <a:ext cx="120650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6" y="195"/>
                </a:lnTo>
                <a:lnTo>
                  <a:pt x="50" y="204"/>
                </a:lnTo>
                <a:lnTo>
                  <a:pt x="56" y="213"/>
                </a:lnTo>
                <a:lnTo>
                  <a:pt x="63" y="220"/>
                </a:lnTo>
                <a:lnTo>
                  <a:pt x="72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2" y="220"/>
                </a:lnTo>
                <a:lnTo>
                  <a:pt x="171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1" y="156"/>
                </a:lnTo>
                <a:lnTo>
                  <a:pt x="162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2" y="144"/>
                </a:lnTo>
                <a:lnTo>
                  <a:pt x="63" y="149"/>
                </a:lnTo>
                <a:lnTo>
                  <a:pt x="56" y="156"/>
                </a:lnTo>
                <a:lnTo>
                  <a:pt x="50" y="164"/>
                </a:lnTo>
                <a:lnTo>
                  <a:pt x="46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0" y="86"/>
                </a:lnTo>
                <a:lnTo>
                  <a:pt x="64" y="92"/>
                </a:lnTo>
                <a:lnTo>
                  <a:pt x="71" y="99"/>
                </a:lnTo>
                <a:lnTo>
                  <a:pt x="79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4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5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5" y="53"/>
                </a:lnTo>
                <a:lnTo>
                  <a:pt x="161" y="46"/>
                </a:lnTo>
                <a:lnTo>
                  <a:pt x="154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3" y="34"/>
                </a:lnTo>
                <a:lnTo>
                  <a:pt x="79" y="36"/>
                </a:lnTo>
                <a:lnTo>
                  <a:pt x="71" y="41"/>
                </a:lnTo>
                <a:lnTo>
                  <a:pt x="64" y="46"/>
                </a:lnTo>
                <a:lnTo>
                  <a:pt x="60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5" y="111"/>
                </a:lnTo>
                <a:lnTo>
                  <a:pt x="27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2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7" y="29"/>
                </a:lnTo>
                <a:lnTo>
                  <a:pt x="38" y="19"/>
                </a:lnTo>
                <a:lnTo>
                  <a:pt x="53" y="12"/>
                </a:lnTo>
                <a:lnTo>
                  <a:pt x="70" y="6"/>
                </a:lnTo>
                <a:lnTo>
                  <a:pt x="90" y="2"/>
                </a:lnTo>
                <a:lnTo>
                  <a:pt x="112" y="0"/>
                </a:lnTo>
                <a:lnTo>
                  <a:pt x="124" y="2"/>
                </a:lnTo>
                <a:lnTo>
                  <a:pt x="135" y="2"/>
                </a:lnTo>
                <a:lnTo>
                  <a:pt x="154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8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2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2" y="144"/>
                </a:lnTo>
                <a:lnTo>
                  <a:pt x="218" y="152"/>
                </a:lnTo>
                <a:lnTo>
                  <a:pt x="223" y="162"/>
                </a:lnTo>
                <a:lnTo>
                  <a:pt x="225" y="173"/>
                </a:lnTo>
                <a:lnTo>
                  <a:pt x="227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7" y="262"/>
                </a:lnTo>
                <a:lnTo>
                  <a:pt x="65" y="258"/>
                </a:lnTo>
                <a:lnTo>
                  <a:pt x="55" y="255"/>
                </a:lnTo>
                <a:lnTo>
                  <a:pt x="46" y="252"/>
                </a:lnTo>
                <a:lnTo>
                  <a:pt x="30" y="242"/>
                </a:lnTo>
                <a:lnTo>
                  <a:pt x="16" y="231"/>
                </a:lnTo>
                <a:lnTo>
                  <a:pt x="7" y="217"/>
                </a:lnTo>
                <a:lnTo>
                  <a:pt x="1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5" y="158"/>
                </a:lnTo>
                <a:lnTo>
                  <a:pt x="7" y="152"/>
                </a:lnTo>
                <a:lnTo>
                  <a:pt x="9" y="148"/>
                </a:lnTo>
                <a:lnTo>
                  <a:pt x="14" y="144"/>
                </a:lnTo>
                <a:lnTo>
                  <a:pt x="20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7" name="Freeform 50"/>
          <p:cNvSpPr>
            <a:spLocks noEditPoints="1"/>
          </p:cNvSpPr>
          <p:nvPr/>
        </p:nvSpPr>
        <p:spPr bwMode="auto">
          <a:xfrm>
            <a:off x="2989263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7" y="98"/>
                </a:lnTo>
                <a:lnTo>
                  <a:pt x="51" y="108"/>
                </a:lnTo>
                <a:lnTo>
                  <a:pt x="56" y="118"/>
                </a:lnTo>
                <a:lnTo>
                  <a:pt x="63" y="125"/>
                </a:lnTo>
                <a:lnTo>
                  <a:pt x="73" y="131"/>
                </a:lnTo>
                <a:lnTo>
                  <a:pt x="84" y="136"/>
                </a:lnTo>
                <a:lnTo>
                  <a:pt x="96" y="139"/>
                </a:lnTo>
                <a:lnTo>
                  <a:pt x="110" y="140"/>
                </a:lnTo>
                <a:lnTo>
                  <a:pt x="125" y="139"/>
                </a:lnTo>
                <a:lnTo>
                  <a:pt x="138" y="136"/>
                </a:lnTo>
                <a:lnTo>
                  <a:pt x="151" y="131"/>
                </a:lnTo>
                <a:lnTo>
                  <a:pt x="160" y="125"/>
                </a:lnTo>
                <a:lnTo>
                  <a:pt x="168" y="118"/>
                </a:lnTo>
                <a:lnTo>
                  <a:pt x="174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4" y="63"/>
                </a:lnTo>
                <a:lnTo>
                  <a:pt x="171" y="57"/>
                </a:lnTo>
                <a:lnTo>
                  <a:pt x="168" y="53"/>
                </a:lnTo>
                <a:lnTo>
                  <a:pt x="160" y="45"/>
                </a:lnTo>
                <a:lnTo>
                  <a:pt x="151" y="38"/>
                </a:lnTo>
                <a:lnTo>
                  <a:pt x="140" y="33"/>
                </a:lnTo>
                <a:lnTo>
                  <a:pt x="126" y="31"/>
                </a:lnTo>
                <a:lnTo>
                  <a:pt x="111" y="30"/>
                </a:lnTo>
                <a:lnTo>
                  <a:pt x="97" y="31"/>
                </a:lnTo>
                <a:lnTo>
                  <a:pt x="85" y="34"/>
                </a:lnTo>
                <a:lnTo>
                  <a:pt x="74" y="38"/>
                </a:lnTo>
                <a:lnTo>
                  <a:pt x="65" y="45"/>
                </a:lnTo>
                <a:lnTo>
                  <a:pt x="56" y="53"/>
                </a:lnTo>
                <a:lnTo>
                  <a:pt x="51" y="63"/>
                </a:lnTo>
                <a:lnTo>
                  <a:pt x="47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7" y="199"/>
                </a:lnTo>
                <a:lnTo>
                  <a:pt x="47" y="203"/>
                </a:lnTo>
                <a:lnTo>
                  <a:pt x="51" y="212"/>
                </a:lnTo>
                <a:lnTo>
                  <a:pt x="55" y="218"/>
                </a:lnTo>
                <a:lnTo>
                  <a:pt x="62" y="224"/>
                </a:lnTo>
                <a:lnTo>
                  <a:pt x="71" y="229"/>
                </a:lnTo>
                <a:lnTo>
                  <a:pt x="81" y="232"/>
                </a:lnTo>
                <a:lnTo>
                  <a:pt x="92" y="234"/>
                </a:lnTo>
                <a:lnTo>
                  <a:pt x="106" y="235"/>
                </a:lnTo>
                <a:lnTo>
                  <a:pt x="114" y="234"/>
                </a:lnTo>
                <a:lnTo>
                  <a:pt x="122" y="233"/>
                </a:lnTo>
                <a:lnTo>
                  <a:pt x="137" y="229"/>
                </a:lnTo>
                <a:lnTo>
                  <a:pt x="144" y="225"/>
                </a:lnTo>
                <a:lnTo>
                  <a:pt x="151" y="222"/>
                </a:lnTo>
                <a:lnTo>
                  <a:pt x="162" y="212"/>
                </a:lnTo>
                <a:lnTo>
                  <a:pt x="170" y="199"/>
                </a:lnTo>
                <a:lnTo>
                  <a:pt x="177" y="183"/>
                </a:lnTo>
                <a:lnTo>
                  <a:pt x="181" y="164"/>
                </a:lnTo>
                <a:lnTo>
                  <a:pt x="184" y="142"/>
                </a:lnTo>
                <a:lnTo>
                  <a:pt x="177" y="148"/>
                </a:lnTo>
                <a:lnTo>
                  <a:pt x="168" y="155"/>
                </a:lnTo>
                <a:lnTo>
                  <a:pt x="149" y="163"/>
                </a:lnTo>
                <a:lnTo>
                  <a:pt x="140" y="166"/>
                </a:lnTo>
                <a:lnTo>
                  <a:pt x="129" y="168"/>
                </a:lnTo>
                <a:lnTo>
                  <a:pt x="104" y="170"/>
                </a:lnTo>
                <a:lnTo>
                  <a:pt x="93" y="169"/>
                </a:lnTo>
                <a:lnTo>
                  <a:pt x="82" y="168"/>
                </a:lnTo>
                <a:lnTo>
                  <a:pt x="71" y="167"/>
                </a:lnTo>
                <a:lnTo>
                  <a:pt x="62" y="164"/>
                </a:lnTo>
                <a:lnTo>
                  <a:pt x="52" y="161"/>
                </a:lnTo>
                <a:lnTo>
                  <a:pt x="44" y="157"/>
                </a:lnTo>
                <a:lnTo>
                  <a:pt x="29" y="147"/>
                </a:lnTo>
                <a:lnTo>
                  <a:pt x="22" y="142"/>
                </a:lnTo>
                <a:lnTo>
                  <a:pt x="17" y="136"/>
                </a:lnTo>
                <a:lnTo>
                  <a:pt x="7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9" y="51"/>
                </a:lnTo>
                <a:lnTo>
                  <a:pt x="13" y="44"/>
                </a:lnTo>
                <a:lnTo>
                  <a:pt x="17" y="37"/>
                </a:lnTo>
                <a:lnTo>
                  <a:pt x="24" y="30"/>
                </a:lnTo>
                <a:lnTo>
                  <a:pt x="30" y="25"/>
                </a:lnTo>
                <a:lnTo>
                  <a:pt x="47" y="14"/>
                </a:lnTo>
                <a:lnTo>
                  <a:pt x="66" y="7"/>
                </a:lnTo>
                <a:lnTo>
                  <a:pt x="88" y="3"/>
                </a:lnTo>
                <a:lnTo>
                  <a:pt x="111" y="0"/>
                </a:lnTo>
                <a:lnTo>
                  <a:pt x="125" y="2"/>
                </a:lnTo>
                <a:lnTo>
                  <a:pt x="138" y="3"/>
                </a:lnTo>
                <a:lnTo>
                  <a:pt x="151" y="5"/>
                </a:lnTo>
                <a:lnTo>
                  <a:pt x="162" y="9"/>
                </a:lnTo>
                <a:lnTo>
                  <a:pt x="173" y="13"/>
                </a:lnTo>
                <a:lnTo>
                  <a:pt x="182" y="18"/>
                </a:lnTo>
                <a:lnTo>
                  <a:pt x="192" y="25"/>
                </a:lnTo>
                <a:lnTo>
                  <a:pt x="200" y="31"/>
                </a:lnTo>
                <a:lnTo>
                  <a:pt x="207" y="40"/>
                </a:lnTo>
                <a:lnTo>
                  <a:pt x="214" y="49"/>
                </a:lnTo>
                <a:lnTo>
                  <a:pt x="223" y="69"/>
                </a:lnTo>
                <a:lnTo>
                  <a:pt x="229" y="93"/>
                </a:lnTo>
                <a:lnTo>
                  <a:pt x="231" y="121"/>
                </a:lnTo>
                <a:lnTo>
                  <a:pt x="230" y="138"/>
                </a:lnTo>
                <a:lnTo>
                  <a:pt x="229" y="154"/>
                </a:lnTo>
                <a:lnTo>
                  <a:pt x="226" y="168"/>
                </a:lnTo>
                <a:lnTo>
                  <a:pt x="223" y="183"/>
                </a:lnTo>
                <a:lnTo>
                  <a:pt x="218" y="196"/>
                </a:lnTo>
                <a:lnTo>
                  <a:pt x="212" y="207"/>
                </a:lnTo>
                <a:lnTo>
                  <a:pt x="205" y="218"/>
                </a:lnTo>
                <a:lnTo>
                  <a:pt x="199" y="227"/>
                </a:lnTo>
                <a:lnTo>
                  <a:pt x="179" y="243"/>
                </a:lnTo>
                <a:lnTo>
                  <a:pt x="170" y="250"/>
                </a:lnTo>
                <a:lnTo>
                  <a:pt x="159" y="255"/>
                </a:lnTo>
                <a:lnTo>
                  <a:pt x="147" y="259"/>
                </a:lnTo>
                <a:lnTo>
                  <a:pt x="133" y="262"/>
                </a:lnTo>
                <a:lnTo>
                  <a:pt x="106" y="264"/>
                </a:lnTo>
                <a:lnTo>
                  <a:pt x="93" y="263"/>
                </a:lnTo>
                <a:lnTo>
                  <a:pt x="82" y="263"/>
                </a:lnTo>
                <a:lnTo>
                  <a:pt x="73" y="261"/>
                </a:lnTo>
                <a:lnTo>
                  <a:pt x="62" y="259"/>
                </a:lnTo>
                <a:lnTo>
                  <a:pt x="46" y="253"/>
                </a:lnTo>
                <a:lnTo>
                  <a:pt x="30" y="245"/>
                </a:lnTo>
                <a:lnTo>
                  <a:pt x="24" y="240"/>
                </a:lnTo>
                <a:lnTo>
                  <a:pt x="18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8" name="Freeform 51"/>
          <p:cNvSpPr>
            <a:spLocks/>
          </p:cNvSpPr>
          <p:nvPr/>
        </p:nvSpPr>
        <p:spPr bwMode="auto">
          <a:xfrm>
            <a:off x="342106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9" name="Freeform 52"/>
          <p:cNvSpPr>
            <a:spLocks noEditPoints="1"/>
          </p:cNvSpPr>
          <p:nvPr/>
        </p:nvSpPr>
        <p:spPr bwMode="auto">
          <a:xfrm>
            <a:off x="3549650" y="6373813"/>
            <a:ext cx="120650" cy="104775"/>
          </a:xfrm>
          <a:custGeom>
            <a:avLst/>
            <a:gdLst>
              <a:gd name="T0" fmla="*/ 2147483647 w 228"/>
              <a:gd name="T1" fmla="*/ 2147483647 h 264"/>
              <a:gd name="T2" fmla="*/ 2147483647 w 228"/>
              <a:gd name="T3" fmla="*/ 2147483647 h 264"/>
              <a:gd name="T4" fmla="*/ 2147483647 w 228"/>
              <a:gd name="T5" fmla="*/ 2147483647 h 264"/>
              <a:gd name="T6" fmla="*/ 2147483647 w 228"/>
              <a:gd name="T7" fmla="*/ 2147483647 h 264"/>
              <a:gd name="T8" fmla="*/ 2147483647 w 228"/>
              <a:gd name="T9" fmla="*/ 2147483647 h 264"/>
              <a:gd name="T10" fmla="*/ 2147483647 w 228"/>
              <a:gd name="T11" fmla="*/ 2147483647 h 264"/>
              <a:gd name="T12" fmla="*/ 2147483647 w 228"/>
              <a:gd name="T13" fmla="*/ 2147483647 h 264"/>
              <a:gd name="T14" fmla="*/ 2147483647 w 228"/>
              <a:gd name="T15" fmla="*/ 2147483647 h 264"/>
              <a:gd name="T16" fmla="*/ 2147483647 w 228"/>
              <a:gd name="T17" fmla="*/ 2147483647 h 264"/>
              <a:gd name="T18" fmla="*/ 2147483647 w 228"/>
              <a:gd name="T19" fmla="*/ 2147483647 h 264"/>
              <a:gd name="T20" fmla="*/ 2147483647 w 228"/>
              <a:gd name="T21" fmla="*/ 2147483647 h 264"/>
              <a:gd name="T22" fmla="*/ 2147483647 w 228"/>
              <a:gd name="T23" fmla="*/ 2147483647 h 264"/>
              <a:gd name="T24" fmla="*/ 2147483647 w 228"/>
              <a:gd name="T25" fmla="*/ 2147483647 h 264"/>
              <a:gd name="T26" fmla="*/ 2147483647 w 228"/>
              <a:gd name="T27" fmla="*/ 2147483647 h 264"/>
              <a:gd name="T28" fmla="*/ 2147483647 w 228"/>
              <a:gd name="T29" fmla="*/ 2147483647 h 264"/>
              <a:gd name="T30" fmla="*/ 2147483647 w 228"/>
              <a:gd name="T31" fmla="*/ 2147483647 h 264"/>
              <a:gd name="T32" fmla="*/ 2147483647 w 228"/>
              <a:gd name="T33" fmla="*/ 2147483647 h 264"/>
              <a:gd name="T34" fmla="*/ 2147483647 w 228"/>
              <a:gd name="T35" fmla="*/ 2147483647 h 264"/>
              <a:gd name="T36" fmla="*/ 2147483647 w 228"/>
              <a:gd name="T37" fmla="*/ 2147483647 h 264"/>
              <a:gd name="T38" fmla="*/ 2147483647 w 228"/>
              <a:gd name="T39" fmla="*/ 2147483647 h 264"/>
              <a:gd name="T40" fmla="*/ 2147483647 w 228"/>
              <a:gd name="T41" fmla="*/ 2147483647 h 264"/>
              <a:gd name="T42" fmla="*/ 2147483647 w 228"/>
              <a:gd name="T43" fmla="*/ 2147483647 h 264"/>
              <a:gd name="T44" fmla="*/ 2147483647 w 228"/>
              <a:gd name="T45" fmla="*/ 2147483647 h 264"/>
              <a:gd name="T46" fmla="*/ 2147483647 w 228"/>
              <a:gd name="T47" fmla="*/ 2147483647 h 264"/>
              <a:gd name="T48" fmla="*/ 2147483647 w 228"/>
              <a:gd name="T49" fmla="*/ 2147483647 h 264"/>
              <a:gd name="T50" fmla="*/ 2147483647 w 228"/>
              <a:gd name="T51" fmla="*/ 2147483647 h 264"/>
              <a:gd name="T52" fmla="*/ 2147483647 w 228"/>
              <a:gd name="T53" fmla="*/ 2147483647 h 264"/>
              <a:gd name="T54" fmla="*/ 2147483647 w 228"/>
              <a:gd name="T55" fmla="*/ 2147483647 h 264"/>
              <a:gd name="T56" fmla="*/ 2147483647 w 228"/>
              <a:gd name="T57" fmla="*/ 2147483647 h 264"/>
              <a:gd name="T58" fmla="*/ 2147483647 w 228"/>
              <a:gd name="T59" fmla="*/ 2147483647 h 264"/>
              <a:gd name="T60" fmla="*/ 2147483647 w 228"/>
              <a:gd name="T61" fmla="*/ 2147483647 h 264"/>
              <a:gd name="T62" fmla="*/ 2147483647 w 228"/>
              <a:gd name="T63" fmla="*/ 2147483647 h 264"/>
              <a:gd name="T64" fmla="*/ 2147483647 w 228"/>
              <a:gd name="T65" fmla="*/ 2147483647 h 264"/>
              <a:gd name="T66" fmla="*/ 2147483647 w 228"/>
              <a:gd name="T67" fmla="*/ 2147483647 h 264"/>
              <a:gd name="T68" fmla="*/ 2147483647 w 228"/>
              <a:gd name="T69" fmla="*/ 2147483647 h 264"/>
              <a:gd name="T70" fmla="*/ 2147483647 w 228"/>
              <a:gd name="T71" fmla="*/ 2147483647 h 264"/>
              <a:gd name="T72" fmla="*/ 2147483647 w 228"/>
              <a:gd name="T73" fmla="*/ 2147483647 h 264"/>
              <a:gd name="T74" fmla="*/ 2147483647 w 228"/>
              <a:gd name="T75" fmla="*/ 2147483647 h 264"/>
              <a:gd name="T76" fmla="*/ 2147483647 w 228"/>
              <a:gd name="T77" fmla="*/ 2147483647 h 264"/>
              <a:gd name="T78" fmla="*/ 2147483647 w 228"/>
              <a:gd name="T79" fmla="*/ 2147483647 h 264"/>
              <a:gd name="T80" fmla="*/ 2147483647 w 228"/>
              <a:gd name="T81" fmla="*/ 2147483647 h 264"/>
              <a:gd name="T82" fmla="*/ 2147483647 w 228"/>
              <a:gd name="T83" fmla="*/ 2147483647 h 264"/>
              <a:gd name="T84" fmla="*/ 2147483647 w 228"/>
              <a:gd name="T85" fmla="*/ 2147483647 h 264"/>
              <a:gd name="T86" fmla="*/ 2147483647 w 228"/>
              <a:gd name="T87" fmla="*/ 2147483647 h 264"/>
              <a:gd name="T88" fmla="*/ 2147483647 w 228"/>
              <a:gd name="T89" fmla="*/ 2147483647 h 264"/>
              <a:gd name="T90" fmla="*/ 2147483647 w 228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8"/>
              <a:gd name="T139" fmla="*/ 0 h 264"/>
              <a:gd name="T140" fmla="*/ 228 w 228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8" h="264">
                <a:moveTo>
                  <a:pt x="46" y="132"/>
                </a:moveTo>
                <a:lnTo>
                  <a:pt x="46" y="157"/>
                </a:lnTo>
                <a:lnTo>
                  <a:pt x="50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3" y="227"/>
                </a:lnTo>
                <a:lnTo>
                  <a:pt x="97" y="233"/>
                </a:lnTo>
                <a:lnTo>
                  <a:pt x="114" y="234"/>
                </a:lnTo>
                <a:lnTo>
                  <a:pt x="123" y="234"/>
                </a:lnTo>
                <a:lnTo>
                  <a:pt x="131" y="233"/>
                </a:lnTo>
                <a:lnTo>
                  <a:pt x="139" y="231"/>
                </a:lnTo>
                <a:lnTo>
                  <a:pt x="146" y="227"/>
                </a:lnTo>
                <a:lnTo>
                  <a:pt x="157" y="220"/>
                </a:lnTo>
                <a:lnTo>
                  <a:pt x="166" y="210"/>
                </a:lnTo>
                <a:lnTo>
                  <a:pt x="173" y="195"/>
                </a:lnTo>
                <a:lnTo>
                  <a:pt x="179" y="178"/>
                </a:lnTo>
                <a:lnTo>
                  <a:pt x="181" y="157"/>
                </a:lnTo>
                <a:lnTo>
                  <a:pt x="183" y="132"/>
                </a:lnTo>
                <a:lnTo>
                  <a:pt x="181" y="109"/>
                </a:lnTo>
                <a:lnTo>
                  <a:pt x="179" y="88"/>
                </a:lnTo>
                <a:lnTo>
                  <a:pt x="173" y="70"/>
                </a:lnTo>
                <a:lnTo>
                  <a:pt x="170" y="63"/>
                </a:lnTo>
                <a:lnTo>
                  <a:pt x="166" y="56"/>
                </a:lnTo>
                <a:lnTo>
                  <a:pt x="162" y="50"/>
                </a:lnTo>
                <a:lnTo>
                  <a:pt x="157" y="45"/>
                </a:lnTo>
                <a:lnTo>
                  <a:pt x="146" y="37"/>
                </a:lnTo>
                <a:lnTo>
                  <a:pt x="131" y="32"/>
                </a:lnTo>
                <a:lnTo>
                  <a:pt x="114" y="31"/>
                </a:lnTo>
                <a:lnTo>
                  <a:pt x="105" y="31"/>
                </a:lnTo>
                <a:lnTo>
                  <a:pt x="97" y="32"/>
                </a:lnTo>
                <a:lnTo>
                  <a:pt x="90" y="34"/>
                </a:lnTo>
                <a:lnTo>
                  <a:pt x="83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50" y="88"/>
                </a:lnTo>
                <a:lnTo>
                  <a:pt x="46" y="109"/>
                </a:lnTo>
                <a:lnTo>
                  <a:pt x="46" y="132"/>
                </a:lnTo>
                <a:close/>
                <a:moveTo>
                  <a:pt x="0" y="132"/>
                </a:moveTo>
                <a:lnTo>
                  <a:pt x="1" y="117"/>
                </a:lnTo>
                <a:lnTo>
                  <a:pt x="2" y="102"/>
                </a:lnTo>
                <a:lnTo>
                  <a:pt x="8" y="75"/>
                </a:lnTo>
                <a:lnTo>
                  <a:pt x="12" y="64"/>
                </a:lnTo>
                <a:lnTo>
                  <a:pt x="16" y="53"/>
                </a:lnTo>
                <a:lnTo>
                  <a:pt x="23" y="43"/>
                </a:lnTo>
                <a:lnTo>
                  <a:pt x="30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5" y="9"/>
                </a:lnTo>
                <a:lnTo>
                  <a:pt x="76" y="6"/>
                </a:lnTo>
                <a:lnTo>
                  <a:pt x="87" y="3"/>
                </a:lnTo>
                <a:lnTo>
                  <a:pt x="113" y="0"/>
                </a:lnTo>
                <a:lnTo>
                  <a:pt x="127" y="2"/>
                </a:lnTo>
                <a:lnTo>
                  <a:pt x="134" y="2"/>
                </a:lnTo>
                <a:lnTo>
                  <a:pt x="140" y="3"/>
                </a:lnTo>
                <a:lnTo>
                  <a:pt x="151" y="6"/>
                </a:lnTo>
                <a:lnTo>
                  <a:pt x="162" y="9"/>
                </a:lnTo>
                <a:lnTo>
                  <a:pt x="173" y="14"/>
                </a:lnTo>
                <a:lnTo>
                  <a:pt x="183" y="19"/>
                </a:lnTo>
                <a:lnTo>
                  <a:pt x="191" y="27"/>
                </a:lnTo>
                <a:lnTo>
                  <a:pt x="199" y="34"/>
                </a:lnTo>
                <a:lnTo>
                  <a:pt x="206" y="43"/>
                </a:lnTo>
                <a:lnTo>
                  <a:pt x="211" y="53"/>
                </a:lnTo>
                <a:lnTo>
                  <a:pt x="221" y="75"/>
                </a:lnTo>
                <a:lnTo>
                  <a:pt x="227" y="102"/>
                </a:lnTo>
                <a:lnTo>
                  <a:pt x="228" y="132"/>
                </a:lnTo>
                <a:lnTo>
                  <a:pt x="228" y="148"/>
                </a:lnTo>
                <a:lnTo>
                  <a:pt x="227" y="163"/>
                </a:lnTo>
                <a:lnTo>
                  <a:pt x="221" y="191"/>
                </a:lnTo>
                <a:lnTo>
                  <a:pt x="217" y="202"/>
                </a:lnTo>
                <a:lnTo>
                  <a:pt x="211" y="213"/>
                </a:lnTo>
                <a:lnTo>
                  <a:pt x="206" y="222"/>
                </a:lnTo>
                <a:lnTo>
                  <a:pt x="199" y="231"/>
                </a:lnTo>
                <a:lnTo>
                  <a:pt x="183" y="245"/>
                </a:lnTo>
                <a:lnTo>
                  <a:pt x="162" y="256"/>
                </a:lnTo>
                <a:lnTo>
                  <a:pt x="140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6" y="259"/>
                </a:lnTo>
                <a:lnTo>
                  <a:pt x="65" y="256"/>
                </a:lnTo>
                <a:lnTo>
                  <a:pt x="54" y="251"/>
                </a:lnTo>
                <a:lnTo>
                  <a:pt x="45" y="245"/>
                </a:lnTo>
                <a:lnTo>
                  <a:pt x="30" y="231"/>
                </a:lnTo>
                <a:lnTo>
                  <a:pt x="16" y="213"/>
                </a:lnTo>
                <a:lnTo>
                  <a:pt x="8" y="191"/>
                </a:lnTo>
                <a:lnTo>
                  <a:pt x="2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0" name="Freeform 53"/>
          <p:cNvSpPr>
            <a:spLocks/>
          </p:cNvSpPr>
          <p:nvPr/>
        </p:nvSpPr>
        <p:spPr bwMode="auto">
          <a:xfrm>
            <a:off x="39100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1" name="Freeform 54"/>
          <p:cNvSpPr>
            <a:spLocks/>
          </p:cNvSpPr>
          <p:nvPr/>
        </p:nvSpPr>
        <p:spPr bwMode="auto">
          <a:xfrm>
            <a:off x="405447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2" name="Freeform 55"/>
          <p:cNvSpPr>
            <a:spLocks/>
          </p:cNvSpPr>
          <p:nvPr/>
        </p:nvSpPr>
        <p:spPr bwMode="auto">
          <a:xfrm>
            <a:off x="43973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3" name="Freeform 56"/>
          <p:cNvSpPr>
            <a:spLocks/>
          </p:cNvSpPr>
          <p:nvPr/>
        </p:nvSpPr>
        <p:spPr bwMode="auto">
          <a:xfrm>
            <a:off x="4525963" y="6373813"/>
            <a:ext cx="117475" cy="101600"/>
          </a:xfrm>
          <a:custGeom>
            <a:avLst/>
            <a:gdLst>
              <a:gd name="T0" fmla="*/ 0 w 224"/>
              <a:gd name="T1" fmla="*/ 2147483647 h 257"/>
              <a:gd name="T2" fmla="*/ 2147483647 w 224"/>
              <a:gd name="T3" fmla="*/ 2147483647 h 257"/>
              <a:gd name="T4" fmla="*/ 2147483647 w 224"/>
              <a:gd name="T5" fmla="*/ 2147483647 h 257"/>
              <a:gd name="T6" fmla="*/ 2147483647 w 224"/>
              <a:gd name="T7" fmla="*/ 2147483647 h 257"/>
              <a:gd name="T8" fmla="*/ 2147483647 w 224"/>
              <a:gd name="T9" fmla="*/ 2147483647 h 257"/>
              <a:gd name="T10" fmla="*/ 2147483647 w 224"/>
              <a:gd name="T11" fmla="*/ 2147483647 h 257"/>
              <a:gd name="T12" fmla="*/ 2147483647 w 224"/>
              <a:gd name="T13" fmla="*/ 2147483647 h 257"/>
              <a:gd name="T14" fmla="*/ 2147483647 w 224"/>
              <a:gd name="T15" fmla="*/ 2147483647 h 257"/>
              <a:gd name="T16" fmla="*/ 2147483647 w 224"/>
              <a:gd name="T17" fmla="*/ 2147483647 h 257"/>
              <a:gd name="T18" fmla="*/ 2147483647 w 224"/>
              <a:gd name="T19" fmla="*/ 2147483647 h 257"/>
              <a:gd name="T20" fmla="*/ 2147483647 w 224"/>
              <a:gd name="T21" fmla="*/ 2147483647 h 257"/>
              <a:gd name="T22" fmla="*/ 2147483647 w 224"/>
              <a:gd name="T23" fmla="*/ 2147483647 h 257"/>
              <a:gd name="T24" fmla="*/ 2147483647 w 224"/>
              <a:gd name="T25" fmla="*/ 2147483647 h 257"/>
              <a:gd name="T26" fmla="*/ 2147483647 w 224"/>
              <a:gd name="T27" fmla="*/ 2147483647 h 257"/>
              <a:gd name="T28" fmla="*/ 2147483647 w 224"/>
              <a:gd name="T29" fmla="*/ 2147483647 h 257"/>
              <a:gd name="T30" fmla="*/ 2147483647 w 224"/>
              <a:gd name="T31" fmla="*/ 2147483647 h 257"/>
              <a:gd name="T32" fmla="*/ 2147483647 w 224"/>
              <a:gd name="T33" fmla="*/ 2147483647 h 257"/>
              <a:gd name="T34" fmla="*/ 2147483647 w 224"/>
              <a:gd name="T35" fmla="*/ 2147483647 h 257"/>
              <a:gd name="T36" fmla="*/ 2147483647 w 224"/>
              <a:gd name="T37" fmla="*/ 2147483647 h 257"/>
              <a:gd name="T38" fmla="*/ 2147483647 w 224"/>
              <a:gd name="T39" fmla="*/ 2147483647 h 257"/>
              <a:gd name="T40" fmla="*/ 2147483647 w 224"/>
              <a:gd name="T41" fmla="*/ 2147483647 h 257"/>
              <a:gd name="T42" fmla="*/ 2147483647 w 224"/>
              <a:gd name="T43" fmla="*/ 2147483647 h 257"/>
              <a:gd name="T44" fmla="*/ 2147483647 w 224"/>
              <a:gd name="T45" fmla="*/ 2147483647 h 257"/>
              <a:gd name="T46" fmla="*/ 2147483647 w 224"/>
              <a:gd name="T47" fmla="*/ 2147483647 h 257"/>
              <a:gd name="T48" fmla="*/ 2147483647 w 224"/>
              <a:gd name="T49" fmla="*/ 2147483647 h 257"/>
              <a:gd name="T50" fmla="*/ 2147483647 w 224"/>
              <a:gd name="T51" fmla="*/ 2147483647 h 257"/>
              <a:gd name="T52" fmla="*/ 2147483647 w 224"/>
              <a:gd name="T53" fmla="*/ 2147483647 h 257"/>
              <a:gd name="T54" fmla="*/ 2147483647 w 224"/>
              <a:gd name="T55" fmla="*/ 2147483647 h 257"/>
              <a:gd name="T56" fmla="*/ 2147483647 w 224"/>
              <a:gd name="T57" fmla="*/ 2147483647 h 257"/>
              <a:gd name="T58" fmla="*/ 2147483647 w 224"/>
              <a:gd name="T59" fmla="*/ 2147483647 h 257"/>
              <a:gd name="T60" fmla="*/ 2147483647 w 224"/>
              <a:gd name="T61" fmla="*/ 2147483647 h 257"/>
              <a:gd name="T62" fmla="*/ 2147483647 w 224"/>
              <a:gd name="T63" fmla="*/ 2147483647 h 257"/>
              <a:gd name="T64" fmla="*/ 2147483647 w 224"/>
              <a:gd name="T65" fmla="*/ 2147483647 h 257"/>
              <a:gd name="T66" fmla="*/ 2147483647 w 224"/>
              <a:gd name="T67" fmla="*/ 2147483647 h 257"/>
              <a:gd name="T68" fmla="*/ 2147483647 w 224"/>
              <a:gd name="T69" fmla="*/ 2147483647 h 257"/>
              <a:gd name="T70" fmla="*/ 2147483647 w 224"/>
              <a:gd name="T71" fmla="*/ 2147483647 h 257"/>
              <a:gd name="T72" fmla="*/ 2147483647 w 224"/>
              <a:gd name="T73" fmla="*/ 2147483647 h 257"/>
              <a:gd name="T74" fmla="*/ 2147483647 w 224"/>
              <a:gd name="T75" fmla="*/ 2147483647 h 257"/>
              <a:gd name="T76" fmla="*/ 2147483647 w 224"/>
              <a:gd name="T77" fmla="*/ 2147483647 h 257"/>
              <a:gd name="T78" fmla="*/ 2147483647 w 224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4"/>
              <a:gd name="T121" fmla="*/ 0 h 257"/>
              <a:gd name="T122" fmla="*/ 224 w 224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4" h="257">
                <a:moveTo>
                  <a:pt x="0" y="257"/>
                </a:moveTo>
                <a:lnTo>
                  <a:pt x="0" y="255"/>
                </a:lnTo>
                <a:lnTo>
                  <a:pt x="1" y="245"/>
                </a:lnTo>
                <a:lnTo>
                  <a:pt x="1" y="236"/>
                </a:lnTo>
                <a:lnTo>
                  <a:pt x="4" y="227"/>
                </a:lnTo>
                <a:lnTo>
                  <a:pt x="7" y="219"/>
                </a:lnTo>
                <a:lnTo>
                  <a:pt x="15" y="204"/>
                </a:lnTo>
                <a:lnTo>
                  <a:pt x="20" y="197"/>
                </a:lnTo>
                <a:lnTo>
                  <a:pt x="26" y="191"/>
                </a:lnTo>
                <a:lnTo>
                  <a:pt x="41" y="178"/>
                </a:lnTo>
                <a:lnTo>
                  <a:pt x="59" y="165"/>
                </a:lnTo>
                <a:lnTo>
                  <a:pt x="80" y="154"/>
                </a:lnTo>
                <a:lnTo>
                  <a:pt x="102" y="143"/>
                </a:lnTo>
                <a:lnTo>
                  <a:pt x="131" y="131"/>
                </a:lnTo>
                <a:lnTo>
                  <a:pt x="142" y="126"/>
                </a:lnTo>
                <a:lnTo>
                  <a:pt x="152" y="120"/>
                </a:lnTo>
                <a:lnTo>
                  <a:pt x="161" y="113"/>
                </a:lnTo>
                <a:lnTo>
                  <a:pt x="168" y="107"/>
                </a:lnTo>
                <a:lnTo>
                  <a:pt x="176" y="93"/>
                </a:lnTo>
                <a:lnTo>
                  <a:pt x="179" y="76"/>
                </a:lnTo>
                <a:lnTo>
                  <a:pt x="177" y="67"/>
                </a:lnTo>
                <a:lnTo>
                  <a:pt x="175" y="59"/>
                </a:lnTo>
                <a:lnTo>
                  <a:pt x="172" y="54"/>
                </a:lnTo>
                <a:lnTo>
                  <a:pt x="169" y="50"/>
                </a:lnTo>
                <a:lnTo>
                  <a:pt x="161" y="44"/>
                </a:lnTo>
                <a:lnTo>
                  <a:pt x="152" y="38"/>
                </a:lnTo>
                <a:lnTo>
                  <a:pt x="141" y="34"/>
                </a:lnTo>
                <a:lnTo>
                  <a:pt x="128" y="32"/>
                </a:lnTo>
                <a:lnTo>
                  <a:pt x="113" y="31"/>
                </a:lnTo>
                <a:lnTo>
                  <a:pt x="100" y="32"/>
                </a:lnTo>
                <a:lnTo>
                  <a:pt x="87" y="35"/>
                </a:lnTo>
                <a:lnTo>
                  <a:pt x="83" y="37"/>
                </a:lnTo>
                <a:lnTo>
                  <a:pt x="78" y="41"/>
                </a:lnTo>
                <a:lnTo>
                  <a:pt x="68" y="47"/>
                </a:lnTo>
                <a:lnTo>
                  <a:pt x="61" y="55"/>
                </a:lnTo>
                <a:lnTo>
                  <a:pt x="56" y="66"/>
                </a:lnTo>
                <a:lnTo>
                  <a:pt x="52" y="78"/>
                </a:lnTo>
                <a:lnTo>
                  <a:pt x="50" y="90"/>
                </a:lnTo>
                <a:lnTo>
                  <a:pt x="50" y="93"/>
                </a:lnTo>
                <a:lnTo>
                  <a:pt x="8" y="93"/>
                </a:lnTo>
                <a:lnTo>
                  <a:pt x="8" y="89"/>
                </a:lnTo>
                <a:lnTo>
                  <a:pt x="8" y="79"/>
                </a:lnTo>
                <a:lnTo>
                  <a:pt x="9" y="69"/>
                </a:lnTo>
                <a:lnTo>
                  <a:pt x="12" y="61"/>
                </a:lnTo>
                <a:lnTo>
                  <a:pt x="15" y="52"/>
                </a:lnTo>
                <a:lnTo>
                  <a:pt x="20" y="44"/>
                </a:lnTo>
                <a:lnTo>
                  <a:pt x="24" y="36"/>
                </a:lnTo>
                <a:lnTo>
                  <a:pt x="31" y="30"/>
                </a:lnTo>
                <a:lnTo>
                  <a:pt x="38" y="24"/>
                </a:lnTo>
                <a:lnTo>
                  <a:pt x="53" y="14"/>
                </a:lnTo>
                <a:lnTo>
                  <a:pt x="72" y="7"/>
                </a:lnTo>
                <a:lnTo>
                  <a:pt x="91" y="3"/>
                </a:lnTo>
                <a:lnTo>
                  <a:pt x="116" y="0"/>
                </a:lnTo>
                <a:lnTo>
                  <a:pt x="127" y="2"/>
                </a:lnTo>
                <a:lnTo>
                  <a:pt x="139" y="3"/>
                </a:lnTo>
                <a:lnTo>
                  <a:pt x="160" y="6"/>
                </a:lnTo>
                <a:lnTo>
                  <a:pt x="165" y="8"/>
                </a:lnTo>
                <a:lnTo>
                  <a:pt x="169" y="9"/>
                </a:lnTo>
                <a:lnTo>
                  <a:pt x="179" y="13"/>
                </a:lnTo>
                <a:lnTo>
                  <a:pt x="194" y="22"/>
                </a:lnTo>
                <a:lnTo>
                  <a:pt x="208" y="33"/>
                </a:lnTo>
                <a:lnTo>
                  <a:pt x="217" y="46"/>
                </a:lnTo>
                <a:lnTo>
                  <a:pt x="223" y="61"/>
                </a:lnTo>
                <a:lnTo>
                  <a:pt x="224" y="76"/>
                </a:lnTo>
                <a:lnTo>
                  <a:pt x="223" y="89"/>
                </a:lnTo>
                <a:lnTo>
                  <a:pt x="220" y="102"/>
                </a:lnTo>
                <a:lnTo>
                  <a:pt x="217" y="107"/>
                </a:lnTo>
                <a:lnTo>
                  <a:pt x="214" y="112"/>
                </a:lnTo>
                <a:lnTo>
                  <a:pt x="206" y="123"/>
                </a:lnTo>
                <a:lnTo>
                  <a:pt x="197" y="132"/>
                </a:lnTo>
                <a:lnTo>
                  <a:pt x="184" y="141"/>
                </a:lnTo>
                <a:lnTo>
                  <a:pt x="153" y="157"/>
                </a:lnTo>
                <a:lnTo>
                  <a:pt x="124" y="168"/>
                </a:lnTo>
                <a:lnTo>
                  <a:pt x="96" y="181"/>
                </a:lnTo>
                <a:lnTo>
                  <a:pt x="85" y="187"/>
                </a:lnTo>
                <a:lnTo>
                  <a:pt x="74" y="194"/>
                </a:lnTo>
                <a:lnTo>
                  <a:pt x="57" y="208"/>
                </a:lnTo>
                <a:lnTo>
                  <a:pt x="48" y="225"/>
                </a:lnTo>
                <a:lnTo>
                  <a:pt x="224" y="225"/>
                </a:lnTo>
                <a:lnTo>
                  <a:pt x="224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4" name="Freeform 57"/>
          <p:cNvSpPr>
            <a:spLocks/>
          </p:cNvSpPr>
          <p:nvPr/>
        </p:nvSpPr>
        <p:spPr bwMode="auto">
          <a:xfrm>
            <a:off x="4884738" y="6373813"/>
            <a:ext cx="61912" cy="101600"/>
          </a:xfrm>
          <a:custGeom>
            <a:avLst/>
            <a:gdLst>
              <a:gd name="T0" fmla="*/ 2147483647 w 118"/>
              <a:gd name="T1" fmla="*/ 2147483647 h 257"/>
              <a:gd name="T2" fmla="*/ 2147483647 w 118"/>
              <a:gd name="T3" fmla="*/ 2147483647 h 257"/>
              <a:gd name="T4" fmla="*/ 0 w 118"/>
              <a:gd name="T5" fmla="*/ 2147483647 h 257"/>
              <a:gd name="T6" fmla="*/ 0 w 118"/>
              <a:gd name="T7" fmla="*/ 2147483647 h 257"/>
              <a:gd name="T8" fmla="*/ 2147483647 w 118"/>
              <a:gd name="T9" fmla="*/ 2147483647 h 257"/>
              <a:gd name="T10" fmla="*/ 2147483647 w 118"/>
              <a:gd name="T11" fmla="*/ 2147483647 h 257"/>
              <a:gd name="T12" fmla="*/ 2147483647 w 118"/>
              <a:gd name="T13" fmla="*/ 2147483647 h 257"/>
              <a:gd name="T14" fmla="*/ 2147483647 w 118"/>
              <a:gd name="T15" fmla="*/ 2147483647 h 257"/>
              <a:gd name="T16" fmla="*/ 2147483647 w 118"/>
              <a:gd name="T17" fmla="*/ 2147483647 h 257"/>
              <a:gd name="T18" fmla="*/ 2147483647 w 118"/>
              <a:gd name="T19" fmla="*/ 2147483647 h 257"/>
              <a:gd name="T20" fmla="*/ 2147483647 w 118"/>
              <a:gd name="T21" fmla="*/ 2147483647 h 257"/>
              <a:gd name="T22" fmla="*/ 2147483647 w 118"/>
              <a:gd name="T23" fmla="*/ 0 h 257"/>
              <a:gd name="T24" fmla="*/ 2147483647 w 118"/>
              <a:gd name="T25" fmla="*/ 0 h 257"/>
              <a:gd name="T26" fmla="*/ 2147483647 w 118"/>
              <a:gd name="T27" fmla="*/ 2147483647 h 257"/>
              <a:gd name="T28" fmla="*/ 2147483647 w 118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8"/>
              <a:gd name="T46" fmla="*/ 0 h 257"/>
              <a:gd name="T47" fmla="*/ 118 w 118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8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0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8" y="0"/>
                </a:lnTo>
                <a:lnTo>
                  <a:pt x="118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5" name="Freeform 58"/>
          <p:cNvSpPr>
            <a:spLocks/>
          </p:cNvSpPr>
          <p:nvPr/>
        </p:nvSpPr>
        <p:spPr bwMode="auto">
          <a:xfrm>
            <a:off x="5010150" y="6373813"/>
            <a:ext cx="122238" cy="104775"/>
          </a:xfrm>
          <a:custGeom>
            <a:avLst/>
            <a:gdLst>
              <a:gd name="T0" fmla="*/ 2147483647 w 229"/>
              <a:gd name="T1" fmla="*/ 2147483647 h 264"/>
              <a:gd name="T2" fmla="*/ 2147483647 w 229"/>
              <a:gd name="T3" fmla="*/ 2147483647 h 264"/>
              <a:gd name="T4" fmla="*/ 2147483647 w 229"/>
              <a:gd name="T5" fmla="*/ 2147483647 h 264"/>
              <a:gd name="T6" fmla="*/ 2147483647 w 229"/>
              <a:gd name="T7" fmla="*/ 2147483647 h 264"/>
              <a:gd name="T8" fmla="*/ 2147483647 w 229"/>
              <a:gd name="T9" fmla="*/ 2147483647 h 264"/>
              <a:gd name="T10" fmla="*/ 2147483647 w 229"/>
              <a:gd name="T11" fmla="*/ 2147483647 h 264"/>
              <a:gd name="T12" fmla="*/ 2147483647 w 229"/>
              <a:gd name="T13" fmla="*/ 2147483647 h 264"/>
              <a:gd name="T14" fmla="*/ 2147483647 w 229"/>
              <a:gd name="T15" fmla="*/ 2147483647 h 264"/>
              <a:gd name="T16" fmla="*/ 2147483647 w 229"/>
              <a:gd name="T17" fmla="*/ 2147483647 h 264"/>
              <a:gd name="T18" fmla="*/ 2147483647 w 229"/>
              <a:gd name="T19" fmla="*/ 2147483647 h 264"/>
              <a:gd name="T20" fmla="*/ 2147483647 w 229"/>
              <a:gd name="T21" fmla="*/ 2147483647 h 264"/>
              <a:gd name="T22" fmla="*/ 2147483647 w 229"/>
              <a:gd name="T23" fmla="*/ 2147483647 h 264"/>
              <a:gd name="T24" fmla="*/ 2147483647 w 229"/>
              <a:gd name="T25" fmla="*/ 2147483647 h 264"/>
              <a:gd name="T26" fmla="*/ 2147483647 w 229"/>
              <a:gd name="T27" fmla="*/ 2147483647 h 264"/>
              <a:gd name="T28" fmla="*/ 2147483647 w 229"/>
              <a:gd name="T29" fmla="*/ 2147483647 h 264"/>
              <a:gd name="T30" fmla="*/ 2147483647 w 229"/>
              <a:gd name="T31" fmla="*/ 2147483647 h 264"/>
              <a:gd name="T32" fmla="*/ 2147483647 w 229"/>
              <a:gd name="T33" fmla="*/ 2147483647 h 264"/>
              <a:gd name="T34" fmla="*/ 2147483647 w 229"/>
              <a:gd name="T35" fmla="*/ 2147483647 h 264"/>
              <a:gd name="T36" fmla="*/ 2147483647 w 229"/>
              <a:gd name="T37" fmla="*/ 2147483647 h 264"/>
              <a:gd name="T38" fmla="*/ 2147483647 w 229"/>
              <a:gd name="T39" fmla="*/ 2147483647 h 264"/>
              <a:gd name="T40" fmla="*/ 2147483647 w 229"/>
              <a:gd name="T41" fmla="*/ 2147483647 h 264"/>
              <a:gd name="T42" fmla="*/ 2147483647 w 229"/>
              <a:gd name="T43" fmla="*/ 2147483647 h 264"/>
              <a:gd name="T44" fmla="*/ 2147483647 w 229"/>
              <a:gd name="T45" fmla="*/ 2147483647 h 264"/>
              <a:gd name="T46" fmla="*/ 2147483647 w 229"/>
              <a:gd name="T47" fmla="*/ 2147483647 h 264"/>
              <a:gd name="T48" fmla="*/ 2147483647 w 229"/>
              <a:gd name="T49" fmla="*/ 2147483647 h 264"/>
              <a:gd name="T50" fmla="*/ 2147483647 w 229"/>
              <a:gd name="T51" fmla="*/ 2147483647 h 264"/>
              <a:gd name="T52" fmla="*/ 2147483647 w 229"/>
              <a:gd name="T53" fmla="*/ 2147483647 h 264"/>
              <a:gd name="T54" fmla="*/ 2147483647 w 229"/>
              <a:gd name="T55" fmla="*/ 2147483647 h 264"/>
              <a:gd name="T56" fmla="*/ 2147483647 w 229"/>
              <a:gd name="T57" fmla="*/ 2147483647 h 264"/>
              <a:gd name="T58" fmla="*/ 2147483647 w 229"/>
              <a:gd name="T59" fmla="*/ 2147483647 h 264"/>
              <a:gd name="T60" fmla="*/ 2147483647 w 229"/>
              <a:gd name="T61" fmla="*/ 2147483647 h 264"/>
              <a:gd name="T62" fmla="*/ 2147483647 w 229"/>
              <a:gd name="T63" fmla="*/ 2147483647 h 264"/>
              <a:gd name="T64" fmla="*/ 2147483647 w 229"/>
              <a:gd name="T65" fmla="*/ 0 h 264"/>
              <a:gd name="T66" fmla="*/ 2147483647 w 229"/>
              <a:gd name="T67" fmla="*/ 2147483647 h 264"/>
              <a:gd name="T68" fmla="*/ 2147483647 w 229"/>
              <a:gd name="T69" fmla="*/ 2147483647 h 264"/>
              <a:gd name="T70" fmla="*/ 2147483647 w 229"/>
              <a:gd name="T71" fmla="*/ 2147483647 h 264"/>
              <a:gd name="T72" fmla="*/ 2147483647 w 229"/>
              <a:gd name="T73" fmla="*/ 2147483647 h 264"/>
              <a:gd name="T74" fmla="*/ 2147483647 w 229"/>
              <a:gd name="T75" fmla="*/ 2147483647 h 264"/>
              <a:gd name="T76" fmla="*/ 2147483647 w 229"/>
              <a:gd name="T77" fmla="*/ 2147483647 h 264"/>
              <a:gd name="T78" fmla="*/ 2147483647 w 229"/>
              <a:gd name="T79" fmla="*/ 2147483647 h 264"/>
              <a:gd name="T80" fmla="*/ 2147483647 w 229"/>
              <a:gd name="T81" fmla="*/ 2147483647 h 264"/>
              <a:gd name="T82" fmla="*/ 2147483647 w 229"/>
              <a:gd name="T83" fmla="*/ 2147483647 h 264"/>
              <a:gd name="T84" fmla="*/ 2147483647 w 229"/>
              <a:gd name="T85" fmla="*/ 2147483647 h 264"/>
              <a:gd name="T86" fmla="*/ 2147483647 w 229"/>
              <a:gd name="T87" fmla="*/ 2147483647 h 264"/>
              <a:gd name="T88" fmla="*/ 2147483647 w 229"/>
              <a:gd name="T89" fmla="*/ 2147483647 h 264"/>
              <a:gd name="T90" fmla="*/ 2147483647 w 229"/>
              <a:gd name="T91" fmla="*/ 2147483647 h 264"/>
              <a:gd name="T92" fmla="*/ 2147483647 w 229"/>
              <a:gd name="T93" fmla="*/ 2147483647 h 264"/>
              <a:gd name="T94" fmla="*/ 2147483647 w 229"/>
              <a:gd name="T95" fmla="*/ 2147483647 h 264"/>
              <a:gd name="T96" fmla="*/ 2147483647 w 229"/>
              <a:gd name="T97" fmla="*/ 2147483647 h 264"/>
              <a:gd name="T98" fmla="*/ 2147483647 w 229"/>
              <a:gd name="T99" fmla="*/ 2147483647 h 264"/>
              <a:gd name="T100" fmla="*/ 2147483647 w 229"/>
              <a:gd name="T101" fmla="*/ 2147483647 h 264"/>
              <a:gd name="T102" fmla="*/ 2147483647 w 229"/>
              <a:gd name="T103" fmla="*/ 2147483647 h 264"/>
              <a:gd name="T104" fmla="*/ 2147483647 w 229"/>
              <a:gd name="T105" fmla="*/ 2147483647 h 264"/>
              <a:gd name="T106" fmla="*/ 2147483647 w 229"/>
              <a:gd name="T107" fmla="*/ 2147483647 h 264"/>
              <a:gd name="T108" fmla="*/ 2147483647 w 229"/>
              <a:gd name="T109" fmla="*/ 2147483647 h 264"/>
              <a:gd name="T110" fmla="*/ 2147483647 w 229"/>
              <a:gd name="T111" fmla="*/ 2147483647 h 264"/>
              <a:gd name="T112" fmla="*/ 2147483647 w 229"/>
              <a:gd name="T113" fmla="*/ 2147483647 h 264"/>
              <a:gd name="T114" fmla="*/ 0 w 229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9"/>
              <a:gd name="T175" fmla="*/ 0 h 264"/>
              <a:gd name="T176" fmla="*/ 229 w 229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9" h="264">
                <a:moveTo>
                  <a:pt x="0" y="177"/>
                </a:moveTo>
                <a:lnTo>
                  <a:pt x="42" y="177"/>
                </a:lnTo>
                <a:lnTo>
                  <a:pt x="43" y="184"/>
                </a:lnTo>
                <a:lnTo>
                  <a:pt x="43" y="189"/>
                </a:lnTo>
                <a:lnTo>
                  <a:pt x="48" y="201"/>
                </a:lnTo>
                <a:lnTo>
                  <a:pt x="53" y="211"/>
                </a:lnTo>
                <a:lnTo>
                  <a:pt x="61" y="219"/>
                </a:lnTo>
                <a:lnTo>
                  <a:pt x="71" y="225"/>
                </a:lnTo>
                <a:lnTo>
                  <a:pt x="83" y="230"/>
                </a:lnTo>
                <a:lnTo>
                  <a:pt x="97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4" y="225"/>
                </a:lnTo>
                <a:lnTo>
                  <a:pt x="165" y="220"/>
                </a:lnTo>
                <a:lnTo>
                  <a:pt x="172" y="213"/>
                </a:lnTo>
                <a:lnTo>
                  <a:pt x="179" y="204"/>
                </a:lnTo>
                <a:lnTo>
                  <a:pt x="181" y="195"/>
                </a:lnTo>
                <a:lnTo>
                  <a:pt x="183" y="183"/>
                </a:lnTo>
                <a:lnTo>
                  <a:pt x="181" y="174"/>
                </a:lnTo>
                <a:lnTo>
                  <a:pt x="179" y="164"/>
                </a:lnTo>
                <a:lnTo>
                  <a:pt x="173" y="157"/>
                </a:lnTo>
                <a:lnTo>
                  <a:pt x="165" y="150"/>
                </a:lnTo>
                <a:lnTo>
                  <a:pt x="155" y="145"/>
                </a:lnTo>
                <a:lnTo>
                  <a:pt x="143" y="141"/>
                </a:lnTo>
                <a:lnTo>
                  <a:pt x="128" y="139"/>
                </a:lnTo>
                <a:lnTo>
                  <a:pt x="113" y="138"/>
                </a:lnTo>
                <a:lnTo>
                  <a:pt x="88" y="139"/>
                </a:lnTo>
                <a:lnTo>
                  <a:pt x="88" y="110"/>
                </a:lnTo>
                <a:lnTo>
                  <a:pt x="104" y="110"/>
                </a:lnTo>
                <a:lnTo>
                  <a:pt x="119" y="109"/>
                </a:lnTo>
                <a:lnTo>
                  <a:pt x="134" y="108"/>
                </a:lnTo>
                <a:lnTo>
                  <a:pt x="145" y="105"/>
                </a:lnTo>
                <a:lnTo>
                  <a:pt x="154" y="101"/>
                </a:lnTo>
                <a:lnTo>
                  <a:pt x="161" y="95"/>
                </a:lnTo>
                <a:lnTo>
                  <a:pt x="166" y="89"/>
                </a:lnTo>
                <a:lnTo>
                  <a:pt x="169" y="81"/>
                </a:lnTo>
                <a:lnTo>
                  <a:pt x="170" y="71"/>
                </a:lnTo>
                <a:lnTo>
                  <a:pt x="170" y="62"/>
                </a:lnTo>
                <a:lnTo>
                  <a:pt x="166" y="53"/>
                </a:lnTo>
                <a:lnTo>
                  <a:pt x="162" y="47"/>
                </a:lnTo>
                <a:lnTo>
                  <a:pt x="155" y="42"/>
                </a:lnTo>
                <a:lnTo>
                  <a:pt x="147" y="36"/>
                </a:lnTo>
                <a:lnTo>
                  <a:pt x="138" y="33"/>
                </a:lnTo>
                <a:lnTo>
                  <a:pt x="112" y="31"/>
                </a:lnTo>
                <a:lnTo>
                  <a:pt x="97" y="32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7" y="52"/>
                </a:lnTo>
                <a:lnTo>
                  <a:pt x="53" y="62"/>
                </a:lnTo>
                <a:lnTo>
                  <a:pt x="49" y="72"/>
                </a:lnTo>
                <a:lnTo>
                  <a:pt x="49" y="85"/>
                </a:lnTo>
                <a:lnTo>
                  <a:pt x="7" y="85"/>
                </a:lnTo>
                <a:lnTo>
                  <a:pt x="7" y="84"/>
                </a:lnTo>
                <a:lnTo>
                  <a:pt x="8" y="74"/>
                </a:lnTo>
                <a:lnTo>
                  <a:pt x="9" y="65"/>
                </a:lnTo>
                <a:lnTo>
                  <a:pt x="15" y="49"/>
                </a:lnTo>
                <a:lnTo>
                  <a:pt x="17" y="42"/>
                </a:lnTo>
                <a:lnTo>
                  <a:pt x="23" y="35"/>
                </a:lnTo>
                <a:lnTo>
                  <a:pt x="28" y="29"/>
                </a:lnTo>
                <a:lnTo>
                  <a:pt x="35" y="23"/>
                </a:lnTo>
                <a:lnTo>
                  <a:pt x="50" y="13"/>
                </a:lnTo>
                <a:lnTo>
                  <a:pt x="68" y="7"/>
                </a:lnTo>
                <a:lnTo>
                  <a:pt x="87" y="3"/>
                </a:lnTo>
                <a:lnTo>
                  <a:pt x="110" y="0"/>
                </a:lnTo>
                <a:lnTo>
                  <a:pt x="123" y="2"/>
                </a:lnTo>
                <a:lnTo>
                  <a:pt x="134" y="2"/>
                </a:lnTo>
                <a:lnTo>
                  <a:pt x="146" y="4"/>
                </a:lnTo>
                <a:lnTo>
                  <a:pt x="155" y="6"/>
                </a:lnTo>
                <a:lnTo>
                  <a:pt x="165" y="8"/>
                </a:lnTo>
                <a:lnTo>
                  <a:pt x="169" y="10"/>
                </a:lnTo>
                <a:lnTo>
                  <a:pt x="173" y="11"/>
                </a:lnTo>
                <a:lnTo>
                  <a:pt x="190" y="19"/>
                </a:lnTo>
                <a:lnTo>
                  <a:pt x="201" y="29"/>
                </a:lnTo>
                <a:lnTo>
                  <a:pt x="210" y="41"/>
                </a:lnTo>
                <a:lnTo>
                  <a:pt x="214" y="54"/>
                </a:lnTo>
                <a:lnTo>
                  <a:pt x="217" y="69"/>
                </a:lnTo>
                <a:lnTo>
                  <a:pt x="216" y="79"/>
                </a:lnTo>
                <a:lnTo>
                  <a:pt x="214" y="86"/>
                </a:lnTo>
                <a:lnTo>
                  <a:pt x="210" y="93"/>
                </a:lnTo>
                <a:lnTo>
                  <a:pt x="206" y="101"/>
                </a:lnTo>
                <a:lnTo>
                  <a:pt x="201" y="107"/>
                </a:lnTo>
                <a:lnTo>
                  <a:pt x="192" y="112"/>
                </a:lnTo>
                <a:lnTo>
                  <a:pt x="175" y="121"/>
                </a:lnTo>
                <a:lnTo>
                  <a:pt x="187" y="125"/>
                </a:lnTo>
                <a:lnTo>
                  <a:pt x="198" y="130"/>
                </a:lnTo>
                <a:lnTo>
                  <a:pt x="207" y="137"/>
                </a:lnTo>
                <a:lnTo>
                  <a:pt x="216" y="144"/>
                </a:lnTo>
                <a:lnTo>
                  <a:pt x="221" y="152"/>
                </a:lnTo>
                <a:lnTo>
                  <a:pt x="225" y="162"/>
                </a:lnTo>
                <a:lnTo>
                  <a:pt x="228" y="171"/>
                </a:lnTo>
                <a:lnTo>
                  <a:pt x="229" y="183"/>
                </a:lnTo>
                <a:lnTo>
                  <a:pt x="228" y="193"/>
                </a:lnTo>
                <a:lnTo>
                  <a:pt x="226" y="201"/>
                </a:lnTo>
                <a:lnTo>
                  <a:pt x="224" y="208"/>
                </a:lnTo>
                <a:lnTo>
                  <a:pt x="221" y="217"/>
                </a:lnTo>
                <a:lnTo>
                  <a:pt x="216" y="223"/>
                </a:lnTo>
                <a:lnTo>
                  <a:pt x="210" y="231"/>
                </a:lnTo>
                <a:lnTo>
                  <a:pt x="196" y="242"/>
                </a:lnTo>
                <a:lnTo>
                  <a:pt x="180" y="252"/>
                </a:lnTo>
                <a:lnTo>
                  <a:pt x="160" y="258"/>
                </a:lnTo>
                <a:lnTo>
                  <a:pt x="136" y="262"/>
                </a:lnTo>
                <a:lnTo>
                  <a:pt x="110" y="264"/>
                </a:lnTo>
                <a:lnTo>
                  <a:pt x="98" y="263"/>
                </a:lnTo>
                <a:lnTo>
                  <a:pt x="86" y="262"/>
                </a:lnTo>
                <a:lnTo>
                  <a:pt x="75" y="261"/>
                </a:lnTo>
                <a:lnTo>
                  <a:pt x="64" y="258"/>
                </a:lnTo>
                <a:lnTo>
                  <a:pt x="54" y="255"/>
                </a:lnTo>
                <a:lnTo>
                  <a:pt x="45" y="251"/>
                </a:lnTo>
                <a:lnTo>
                  <a:pt x="37" y="246"/>
                </a:lnTo>
                <a:lnTo>
                  <a:pt x="30" y="241"/>
                </a:lnTo>
                <a:lnTo>
                  <a:pt x="16" y="229"/>
                </a:lnTo>
                <a:lnTo>
                  <a:pt x="7" y="214"/>
                </a:lnTo>
                <a:lnTo>
                  <a:pt x="1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6" name="Freeform 59"/>
          <p:cNvSpPr>
            <a:spLocks/>
          </p:cNvSpPr>
          <p:nvPr/>
        </p:nvSpPr>
        <p:spPr bwMode="auto">
          <a:xfrm>
            <a:off x="5372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7" name="Freeform 60"/>
          <p:cNvSpPr>
            <a:spLocks noEditPoints="1"/>
          </p:cNvSpPr>
          <p:nvPr/>
        </p:nvSpPr>
        <p:spPr bwMode="auto">
          <a:xfrm>
            <a:off x="5499100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3" y="156"/>
                </a:lnTo>
                <a:lnTo>
                  <a:pt x="143" y="43"/>
                </a:lnTo>
                <a:lnTo>
                  <a:pt x="40" y="156"/>
                </a:lnTo>
                <a:close/>
                <a:moveTo>
                  <a:pt x="143" y="248"/>
                </a:moveTo>
                <a:lnTo>
                  <a:pt x="143" y="186"/>
                </a:lnTo>
                <a:lnTo>
                  <a:pt x="0" y="186"/>
                </a:lnTo>
                <a:lnTo>
                  <a:pt x="0" y="154"/>
                </a:lnTo>
                <a:lnTo>
                  <a:pt x="143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3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8" name="Freeform 61"/>
          <p:cNvSpPr>
            <a:spLocks/>
          </p:cNvSpPr>
          <p:nvPr/>
        </p:nvSpPr>
        <p:spPr bwMode="auto">
          <a:xfrm>
            <a:off x="585946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9" name="Freeform 62"/>
          <p:cNvSpPr>
            <a:spLocks/>
          </p:cNvSpPr>
          <p:nvPr/>
        </p:nvSpPr>
        <p:spPr bwMode="auto">
          <a:xfrm>
            <a:off x="5988050" y="6375400"/>
            <a:ext cx="120650" cy="103188"/>
          </a:xfrm>
          <a:custGeom>
            <a:avLst/>
            <a:gdLst>
              <a:gd name="T0" fmla="*/ 2147483647 w 229"/>
              <a:gd name="T1" fmla="*/ 2147483647 h 256"/>
              <a:gd name="T2" fmla="*/ 2147483647 w 229"/>
              <a:gd name="T3" fmla="*/ 2147483647 h 256"/>
              <a:gd name="T4" fmla="*/ 2147483647 w 229"/>
              <a:gd name="T5" fmla="*/ 2147483647 h 256"/>
              <a:gd name="T6" fmla="*/ 2147483647 w 229"/>
              <a:gd name="T7" fmla="*/ 2147483647 h 256"/>
              <a:gd name="T8" fmla="*/ 2147483647 w 229"/>
              <a:gd name="T9" fmla="*/ 2147483647 h 256"/>
              <a:gd name="T10" fmla="*/ 2147483647 w 229"/>
              <a:gd name="T11" fmla="*/ 2147483647 h 256"/>
              <a:gd name="T12" fmla="*/ 2147483647 w 229"/>
              <a:gd name="T13" fmla="*/ 2147483647 h 256"/>
              <a:gd name="T14" fmla="*/ 2147483647 w 229"/>
              <a:gd name="T15" fmla="*/ 2147483647 h 256"/>
              <a:gd name="T16" fmla="*/ 2147483647 w 229"/>
              <a:gd name="T17" fmla="*/ 2147483647 h 256"/>
              <a:gd name="T18" fmla="*/ 2147483647 w 229"/>
              <a:gd name="T19" fmla="*/ 2147483647 h 256"/>
              <a:gd name="T20" fmla="*/ 2147483647 w 229"/>
              <a:gd name="T21" fmla="*/ 2147483647 h 256"/>
              <a:gd name="T22" fmla="*/ 2147483647 w 229"/>
              <a:gd name="T23" fmla="*/ 2147483647 h 256"/>
              <a:gd name="T24" fmla="*/ 2147483647 w 229"/>
              <a:gd name="T25" fmla="*/ 2147483647 h 256"/>
              <a:gd name="T26" fmla="*/ 2147483647 w 229"/>
              <a:gd name="T27" fmla="*/ 2147483647 h 256"/>
              <a:gd name="T28" fmla="*/ 2147483647 w 229"/>
              <a:gd name="T29" fmla="*/ 2147483647 h 256"/>
              <a:gd name="T30" fmla="*/ 2147483647 w 229"/>
              <a:gd name="T31" fmla="*/ 2147483647 h 256"/>
              <a:gd name="T32" fmla="*/ 2147483647 w 229"/>
              <a:gd name="T33" fmla="*/ 2147483647 h 256"/>
              <a:gd name="T34" fmla="*/ 2147483647 w 229"/>
              <a:gd name="T35" fmla="*/ 0 h 256"/>
              <a:gd name="T36" fmla="*/ 2147483647 w 229"/>
              <a:gd name="T37" fmla="*/ 2147483647 h 256"/>
              <a:gd name="T38" fmla="*/ 2147483647 w 229"/>
              <a:gd name="T39" fmla="*/ 2147483647 h 256"/>
              <a:gd name="T40" fmla="*/ 2147483647 w 229"/>
              <a:gd name="T41" fmla="*/ 2147483647 h 256"/>
              <a:gd name="T42" fmla="*/ 2147483647 w 229"/>
              <a:gd name="T43" fmla="*/ 2147483647 h 256"/>
              <a:gd name="T44" fmla="*/ 2147483647 w 229"/>
              <a:gd name="T45" fmla="*/ 2147483647 h 256"/>
              <a:gd name="T46" fmla="*/ 2147483647 w 229"/>
              <a:gd name="T47" fmla="*/ 2147483647 h 256"/>
              <a:gd name="T48" fmla="*/ 2147483647 w 229"/>
              <a:gd name="T49" fmla="*/ 2147483647 h 256"/>
              <a:gd name="T50" fmla="*/ 2147483647 w 229"/>
              <a:gd name="T51" fmla="*/ 2147483647 h 256"/>
              <a:gd name="T52" fmla="*/ 2147483647 w 229"/>
              <a:gd name="T53" fmla="*/ 2147483647 h 256"/>
              <a:gd name="T54" fmla="*/ 2147483647 w 229"/>
              <a:gd name="T55" fmla="*/ 2147483647 h 256"/>
              <a:gd name="T56" fmla="*/ 2147483647 w 229"/>
              <a:gd name="T57" fmla="*/ 2147483647 h 256"/>
              <a:gd name="T58" fmla="*/ 2147483647 w 229"/>
              <a:gd name="T59" fmla="*/ 2147483647 h 256"/>
              <a:gd name="T60" fmla="*/ 2147483647 w 229"/>
              <a:gd name="T61" fmla="*/ 2147483647 h 256"/>
              <a:gd name="T62" fmla="*/ 2147483647 w 229"/>
              <a:gd name="T63" fmla="*/ 2147483647 h 256"/>
              <a:gd name="T64" fmla="*/ 2147483647 w 229"/>
              <a:gd name="T65" fmla="*/ 2147483647 h 256"/>
              <a:gd name="T66" fmla="*/ 2147483647 w 229"/>
              <a:gd name="T67" fmla="*/ 2147483647 h 256"/>
              <a:gd name="T68" fmla="*/ 2147483647 w 229"/>
              <a:gd name="T69" fmla="*/ 2147483647 h 256"/>
              <a:gd name="T70" fmla="*/ 2147483647 w 229"/>
              <a:gd name="T71" fmla="*/ 2147483647 h 256"/>
              <a:gd name="T72" fmla="*/ 2147483647 w 229"/>
              <a:gd name="T73" fmla="*/ 2147483647 h 256"/>
              <a:gd name="T74" fmla="*/ 0 w 229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9"/>
              <a:gd name="T115" fmla="*/ 0 h 256"/>
              <a:gd name="T116" fmla="*/ 229 w 229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9" h="256">
                <a:moveTo>
                  <a:pt x="0" y="183"/>
                </a:moveTo>
                <a:lnTo>
                  <a:pt x="43" y="183"/>
                </a:lnTo>
                <a:lnTo>
                  <a:pt x="46" y="192"/>
                </a:lnTo>
                <a:lnTo>
                  <a:pt x="50" y="200"/>
                </a:lnTo>
                <a:lnTo>
                  <a:pt x="53" y="204"/>
                </a:lnTo>
                <a:lnTo>
                  <a:pt x="57" y="208"/>
                </a:lnTo>
                <a:lnTo>
                  <a:pt x="65" y="213"/>
                </a:lnTo>
                <a:lnTo>
                  <a:pt x="73" y="218"/>
                </a:lnTo>
                <a:lnTo>
                  <a:pt x="84" y="222"/>
                </a:lnTo>
                <a:lnTo>
                  <a:pt x="97" y="224"/>
                </a:lnTo>
                <a:lnTo>
                  <a:pt x="109" y="225"/>
                </a:lnTo>
                <a:lnTo>
                  <a:pt x="125" y="224"/>
                </a:lnTo>
                <a:lnTo>
                  <a:pt x="139" y="221"/>
                </a:lnTo>
                <a:lnTo>
                  <a:pt x="151" y="215"/>
                </a:lnTo>
                <a:lnTo>
                  <a:pt x="162" y="209"/>
                </a:lnTo>
                <a:lnTo>
                  <a:pt x="172" y="202"/>
                </a:lnTo>
                <a:lnTo>
                  <a:pt x="177" y="192"/>
                </a:lnTo>
                <a:lnTo>
                  <a:pt x="181" y="180"/>
                </a:lnTo>
                <a:lnTo>
                  <a:pt x="183" y="169"/>
                </a:lnTo>
                <a:lnTo>
                  <a:pt x="181" y="156"/>
                </a:lnTo>
                <a:lnTo>
                  <a:pt x="177" y="144"/>
                </a:lnTo>
                <a:lnTo>
                  <a:pt x="172" y="135"/>
                </a:lnTo>
                <a:lnTo>
                  <a:pt x="164" y="127"/>
                </a:lnTo>
                <a:lnTo>
                  <a:pt x="153" y="120"/>
                </a:lnTo>
                <a:lnTo>
                  <a:pt x="140" y="116"/>
                </a:lnTo>
                <a:lnTo>
                  <a:pt x="125" y="113"/>
                </a:lnTo>
                <a:lnTo>
                  <a:pt x="109" y="112"/>
                </a:lnTo>
                <a:lnTo>
                  <a:pt x="99" y="112"/>
                </a:lnTo>
                <a:lnTo>
                  <a:pt x="91" y="113"/>
                </a:lnTo>
                <a:lnTo>
                  <a:pt x="83" y="115"/>
                </a:lnTo>
                <a:lnTo>
                  <a:pt x="75" y="118"/>
                </a:lnTo>
                <a:lnTo>
                  <a:pt x="60" y="125"/>
                </a:lnTo>
                <a:lnTo>
                  <a:pt x="47" y="135"/>
                </a:lnTo>
                <a:lnTo>
                  <a:pt x="9" y="135"/>
                </a:lnTo>
                <a:lnTo>
                  <a:pt x="35" y="0"/>
                </a:lnTo>
                <a:lnTo>
                  <a:pt x="210" y="0"/>
                </a:lnTo>
                <a:lnTo>
                  <a:pt x="210" y="30"/>
                </a:lnTo>
                <a:lnTo>
                  <a:pt x="67" y="30"/>
                </a:lnTo>
                <a:lnTo>
                  <a:pt x="53" y="99"/>
                </a:lnTo>
                <a:lnTo>
                  <a:pt x="67" y="92"/>
                </a:lnTo>
                <a:lnTo>
                  <a:pt x="82" y="86"/>
                </a:lnTo>
                <a:lnTo>
                  <a:pt x="98" y="83"/>
                </a:lnTo>
                <a:lnTo>
                  <a:pt x="117" y="82"/>
                </a:lnTo>
                <a:lnTo>
                  <a:pt x="129" y="82"/>
                </a:lnTo>
                <a:lnTo>
                  <a:pt x="140" y="83"/>
                </a:lnTo>
                <a:lnTo>
                  <a:pt x="153" y="85"/>
                </a:lnTo>
                <a:lnTo>
                  <a:pt x="162" y="87"/>
                </a:lnTo>
                <a:lnTo>
                  <a:pt x="173" y="92"/>
                </a:lnTo>
                <a:lnTo>
                  <a:pt x="181" y="95"/>
                </a:lnTo>
                <a:lnTo>
                  <a:pt x="191" y="100"/>
                </a:lnTo>
                <a:lnTo>
                  <a:pt x="198" y="105"/>
                </a:lnTo>
                <a:lnTo>
                  <a:pt x="211" y="117"/>
                </a:lnTo>
                <a:lnTo>
                  <a:pt x="221" y="132"/>
                </a:lnTo>
                <a:lnTo>
                  <a:pt x="226" y="149"/>
                </a:lnTo>
                <a:lnTo>
                  <a:pt x="229" y="167"/>
                </a:lnTo>
                <a:lnTo>
                  <a:pt x="228" y="176"/>
                </a:lnTo>
                <a:lnTo>
                  <a:pt x="226" y="186"/>
                </a:lnTo>
                <a:lnTo>
                  <a:pt x="224" y="195"/>
                </a:lnTo>
                <a:lnTo>
                  <a:pt x="220" y="204"/>
                </a:lnTo>
                <a:lnTo>
                  <a:pt x="215" y="211"/>
                </a:lnTo>
                <a:lnTo>
                  <a:pt x="210" y="218"/>
                </a:lnTo>
                <a:lnTo>
                  <a:pt x="196" y="231"/>
                </a:lnTo>
                <a:lnTo>
                  <a:pt x="179" y="242"/>
                </a:lnTo>
                <a:lnTo>
                  <a:pt x="159" y="250"/>
                </a:lnTo>
                <a:lnTo>
                  <a:pt x="136" y="254"/>
                </a:lnTo>
                <a:lnTo>
                  <a:pt x="112" y="256"/>
                </a:lnTo>
                <a:lnTo>
                  <a:pt x="99" y="255"/>
                </a:lnTo>
                <a:lnTo>
                  <a:pt x="88" y="254"/>
                </a:lnTo>
                <a:lnTo>
                  <a:pt x="68" y="251"/>
                </a:lnTo>
                <a:lnTo>
                  <a:pt x="50" y="245"/>
                </a:lnTo>
                <a:lnTo>
                  <a:pt x="42" y="241"/>
                </a:lnTo>
                <a:lnTo>
                  <a:pt x="34" y="236"/>
                </a:lnTo>
                <a:lnTo>
                  <a:pt x="20" y="226"/>
                </a:lnTo>
                <a:lnTo>
                  <a:pt x="11" y="213"/>
                </a:lnTo>
                <a:lnTo>
                  <a:pt x="4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0" name="Freeform 63"/>
          <p:cNvSpPr>
            <a:spLocks/>
          </p:cNvSpPr>
          <p:nvPr/>
        </p:nvSpPr>
        <p:spPr bwMode="auto">
          <a:xfrm>
            <a:off x="63484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1" name="Freeform 64"/>
          <p:cNvSpPr>
            <a:spLocks noEditPoints="1"/>
          </p:cNvSpPr>
          <p:nvPr/>
        </p:nvSpPr>
        <p:spPr bwMode="auto">
          <a:xfrm>
            <a:off x="6477000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5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4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1" y="128"/>
                </a:lnTo>
                <a:lnTo>
                  <a:pt x="84" y="130"/>
                </a:lnTo>
                <a:lnTo>
                  <a:pt x="79" y="133"/>
                </a:lnTo>
                <a:lnTo>
                  <a:pt x="69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0" y="180"/>
                </a:lnTo>
                <a:lnTo>
                  <a:pt x="52" y="192"/>
                </a:lnTo>
                <a:lnTo>
                  <a:pt x="53" y="198"/>
                </a:lnTo>
                <a:lnTo>
                  <a:pt x="54" y="200"/>
                </a:lnTo>
                <a:lnTo>
                  <a:pt x="56" y="203"/>
                </a:lnTo>
                <a:lnTo>
                  <a:pt x="58" y="207"/>
                </a:lnTo>
                <a:lnTo>
                  <a:pt x="61" y="213"/>
                </a:lnTo>
                <a:lnTo>
                  <a:pt x="65" y="217"/>
                </a:lnTo>
                <a:lnTo>
                  <a:pt x="69" y="220"/>
                </a:lnTo>
                <a:lnTo>
                  <a:pt x="79" y="226"/>
                </a:lnTo>
                <a:lnTo>
                  <a:pt x="91" y="232"/>
                </a:lnTo>
                <a:lnTo>
                  <a:pt x="103" y="234"/>
                </a:lnTo>
                <a:lnTo>
                  <a:pt x="118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1" y="230"/>
                </a:lnTo>
                <a:lnTo>
                  <a:pt x="157" y="226"/>
                </a:lnTo>
                <a:lnTo>
                  <a:pt x="166" y="220"/>
                </a:lnTo>
                <a:lnTo>
                  <a:pt x="174" y="212"/>
                </a:lnTo>
                <a:lnTo>
                  <a:pt x="180" y="202"/>
                </a:lnTo>
                <a:lnTo>
                  <a:pt x="184" y="192"/>
                </a:lnTo>
                <a:lnTo>
                  <a:pt x="185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6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5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0" y="44"/>
                </a:lnTo>
                <a:lnTo>
                  <a:pt x="69" y="53"/>
                </a:lnTo>
                <a:lnTo>
                  <a:pt x="61" y="66"/>
                </a:lnTo>
                <a:lnTo>
                  <a:pt x="54" y="83"/>
                </a:lnTo>
                <a:lnTo>
                  <a:pt x="50" y="102"/>
                </a:lnTo>
                <a:lnTo>
                  <a:pt x="47" y="123"/>
                </a:lnTo>
                <a:lnTo>
                  <a:pt x="62" y="111"/>
                </a:lnTo>
                <a:lnTo>
                  <a:pt x="80" y="102"/>
                </a:lnTo>
                <a:lnTo>
                  <a:pt x="102" y="97"/>
                </a:lnTo>
                <a:lnTo>
                  <a:pt x="125" y="94"/>
                </a:lnTo>
                <a:lnTo>
                  <a:pt x="136" y="95"/>
                </a:lnTo>
                <a:lnTo>
                  <a:pt x="147" y="97"/>
                </a:lnTo>
                <a:lnTo>
                  <a:pt x="158" y="98"/>
                </a:lnTo>
                <a:lnTo>
                  <a:pt x="168" y="101"/>
                </a:lnTo>
                <a:lnTo>
                  <a:pt x="177" y="104"/>
                </a:lnTo>
                <a:lnTo>
                  <a:pt x="185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29" y="161"/>
                </a:lnTo>
                <a:lnTo>
                  <a:pt x="231" y="179"/>
                </a:lnTo>
                <a:lnTo>
                  <a:pt x="231" y="188"/>
                </a:lnTo>
                <a:lnTo>
                  <a:pt x="229" y="197"/>
                </a:lnTo>
                <a:lnTo>
                  <a:pt x="226" y="206"/>
                </a:lnTo>
                <a:lnTo>
                  <a:pt x="222" y="214"/>
                </a:lnTo>
                <a:lnTo>
                  <a:pt x="218" y="221"/>
                </a:lnTo>
                <a:lnTo>
                  <a:pt x="213" y="229"/>
                </a:lnTo>
                <a:lnTo>
                  <a:pt x="200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8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7" y="246"/>
                </a:lnTo>
                <a:lnTo>
                  <a:pt x="39" y="240"/>
                </a:lnTo>
                <a:lnTo>
                  <a:pt x="31" y="234"/>
                </a:lnTo>
                <a:lnTo>
                  <a:pt x="24" y="225"/>
                </a:lnTo>
                <a:lnTo>
                  <a:pt x="17" y="217"/>
                </a:lnTo>
                <a:lnTo>
                  <a:pt x="12" y="206"/>
                </a:lnTo>
                <a:lnTo>
                  <a:pt x="8" y="196"/>
                </a:lnTo>
                <a:lnTo>
                  <a:pt x="2" y="171"/>
                </a:lnTo>
                <a:lnTo>
                  <a:pt x="0" y="144"/>
                </a:lnTo>
                <a:lnTo>
                  <a:pt x="1" y="127"/>
                </a:lnTo>
                <a:lnTo>
                  <a:pt x="2" y="111"/>
                </a:lnTo>
                <a:lnTo>
                  <a:pt x="5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6" y="47"/>
                </a:lnTo>
                <a:lnTo>
                  <a:pt x="32" y="37"/>
                </a:lnTo>
                <a:lnTo>
                  <a:pt x="42" y="29"/>
                </a:lnTo>
                <a:lnTo>
                  <a:pt x="50" y="22"/>
                </a:lnTo>
                <a:lnTo>
                  <a:pt x="61" y="15"/>
                </a:lnTo>
                <a:lnTo>
                  <a:pt x="72" y="10"/>
                </a:lnTo>
                <a:lnTo>
                  <a:pt x="84" y="6"/>
                </a:lnTo>
                <a:lnTo>
                  <a:pt x="97" y="3"/>
                </a:lnTo>
                <a:lnTo>
                  <a:pt x="124" y="0"/>
                </a:lnTo>
                <a:lnTo>
                  <a:pt x="136" y="2"/>
                </a:lnTo>
                <a:lnTo>
                  <a:pt x="147" y="2"/>
                </a:lnTo>
                <a:lnTo>
                  <a:pt x="157" y="4"/>
                </a:lnTo>
                <a:lnTo>
                  <a:pt x="166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8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2" name="Freeform 65"/>
          <p:cNvSpPr>
            <a:spLocks/>
          </p:cNvSpPr>
          <p:nvPr/>
        </p:nvSpPr>
        <p:spPr bwMode="auto">
          <a:xfrm>
            <a:off x="68357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3" name="Freeform 66"/>
          <p:cNvSpPr>
            <a:spLocks/>
          </p:cNvSpPr>
          <p:nvPr/>
        </p:nvSpPr>
        <p:spPr bwMode="auto">
          <a:xfrm>
            <a:off x="6967538" y="6375400"/>
            <a:ext cx="117475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6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7" y="135"/>
                </a:lnTo>
                <a:lnTo>
                  <a:pt x="105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3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98" y="218"/>
                </a:lnTo>
                <a:lnTo>
                  <a:pt x="92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4" name="Freeform 67"/>
          <p:cNvSpPr>
            <a:spLocks/>
          </p:cNvSpPr>
          <p:nvPr/>
        </p:nvSpPr>
        <p:spPr bwMode="auto">
          <a:xfrm>
            <a:off x="732472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5" y="257"/>
                </a:moveTo>
                <a:lnTo>
                  <a:pt x="75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8" y="23"/>
                </a:lnTo>
                <a:lnTo>
                  <a:pt x="83" y="13"/>
                </a:lnTo>
                <a:lnTo>
                  <a:pt x="86" y="0"/>
                </a:lnTo>
                <a:lnTo>
                  <a:pt x="119" y="0"/>
                </a:lnTo>
                <a:lnTo>
                  <a:pt x="119" y="257"/>
                </a:lnTo>
                <a:lnTo>
                  <a:pt x="75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5" name="Freeform 68"/>
          <p:cNvSpPr>
            <a:spLocks noEditPoints="1"/>
          </p:cNvSpPr>
          <p:nvPr/>
        </p:nvSpPr>
        <p:spPr bwMode="auto">
          <a:xfrm>
            <a:off x="7453313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7" y="183"/>
                </a:moveTo>
                <a:lnTo>
                  <a:pt x="48" y="195"/>
                </a:lnTo>
                <a:lnTo>
                  <a:pt x="51" y="204"/>
                </a:lnTo>
                <a:lnTo>
                  <a:pt x="56" y="213"/>
                </a:lnTo>
                <a:lnTo>
                  <a:pt x="64" y="220"/>
                </a:lnTo>
                <a:lnTo>
                  <a:pt x="74" y="225"/>
                </a:lnTo>
                <a:lnTo>
                  <a:pt x="85" y="230"/>
                </a:lnTo>
                <a:lnTo>
                  <a:pt x="99" y="233"/>
                </a:lnTo>
                <a:lnTo>
                  <a:pt x="114" y="234"/>
                </a:lnTo>
                <a:lnTo>
                  <a:pt x="129" y="233"/>
                </a:lnTo>
                <a:lnTo>
                  <a:pt x="142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6" y="204"/>
                </a:lnTo>
                <a:lnTo>
                  <a:pt x="181" y="195"/>
                </a:lnTo>
                <a:lnTo>
                  <a:pt x="182" y="183"/>
                </a:lnTo>
                <a:lnTo>
                  <a:pt x="181" y="174"/>
                </a:lnTo>
                <a:lnTo>
                  <a:pt x="176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2" y="140"/>
                </a:lnTo>
                <a:lnTo>
                  <a:pt x="129" y="138"/>
                </a:lnTo>
                <a:lnTo>
                  <a:pt x="114" y="137"/>
                </a:lnTo>
                <a:lnTo>
                  <a:pt x="99" y="138"/>
                </a:lnTo>
                <a:lnTo>
                  <a:pt x="85" y="140"/>
                </a:lnTo>
                <a:lnTo>
                  <a:pt x="74" y="144"/>
                </a:lnTo>
                <a:lnTo>
                  <a:pt x="64" y="149"/>
                </a:lnTo>
                <a:lnTo>
                  <a:pt x="56" y="156"/>
                </a:lnTo>
                <a:lnTo>
                  <a:pt x="51" y="164"/>
                </a:lnTo>
                <a:lnTo>
                  <a:pt x="48" y="174"/>
                </a:lnTo>
                <a:lnTo>
                  <a:pt x="47" y="183"/>
                </a:lnTo>
                <a:close/>
                <a:moveTo>
                  <a:pt x="56" y="69"/>
                </a:moveTo>
                <a:lnTo>
                  <a:pt x="58" y="78"/>
                </a:lnTo>
                <a:lnTo>
                  <a:pt x="60" y="86"/>
                </a:lnTo>
                <a:lnTo>
                  <a:pt x="66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4" y="109"/>
                </a:lnTo>
                <a:lnTo>
                  <a:pt x="126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5" y="99"/>
                </a:lnTo>
                <a:lnTo>
                  <a:pt x="161" y="92"/>
                </a:lnTo>
                <a:lnTo>
                  <a:pt x="167" y="86"/>
                </a:lnTo>
                <a:lnTo>
                  <a:pt x="170" y="78"/>
                </a:lnTo>
                <a:lnTo>
                  <a:pt x="171" y="69"/>
                </a:lnTo>
                <a:lnTo>
                  <a:pt x="170" y="61"/>
                </a:lnTo>
                <a:lnTo>
                  <a:pt x="167" y="53"/>
                </a:lnTo>
                <a:lnTo>
                  <a:pt x="161" y="46"/>
                </a:lnTo>
                <a:lnTo>
                  <a:pt x="156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4" y="30"/>
                </a:lnTo>
                <a:lnTo>
                  <a:pt x="101" y="31"/>
                </a:lnTo>
                <a:lnTo>
                  <a:pt x="89" y="33"/>
                </a:lnTo>
                <a:lnTo>
                  <a:pt x="85" y="34"/>
                </a:lnTo>
                <a:lnTo>
                  <a:pt x="79" y="36"/>
                </a:lnTo>
                <a:lnTo>
                  <a:pt x="71" y="41"/>
                </a:lnTo>
                <a:lnTo>
                  <a:pt x="66" y="46"/>
                </a:lnTo>
                <a:lnTo>
                  <a:pt x="60" y="53"/>
                </a:lnTo>
                <a:lnTo>
                  <a:pt x="58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5" y="116"/>
                </a:lnTo>
                <a:lnTo>
                  <a:pt x="36" y="111"/>
                </a:lnTo>
                <a:lnTo>
                  <a:pt x="29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4" y="53"/>
                </a:lnTo>
                <a:lnTo>
                  <a:pt x="17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40" y="19"/>
                </a:lnTo>
                <a:lnTo>
                  <a:pt x="53" y="12"/>
                </a:lnTo>
                <a:lnTo>
                  <a:pt x="71" y="6"/>
                </a:lnTo>
                <a:lnTo>
                  <a:pt x="92" y="2"/>
                </a:lnTo>
                <a:lnTo>
                  <a:pt x="114" y="0"/>
                </a:lnTo>
                <a:lnTo>
                  <a:pt x="124" y="2"/>
                </a:lnTo>
                <a:lnTo>
                  <a:pt x="135" y="2"/>
                </a:lnTo>
                <a:lnTo>
                  <a:pt x="156" y="6"/>
                </a:lnTo>
                <a:lnTo>
                  <a:pt x="172" y="12"/>
                </a:lnTo>
                <a:lnTo>
                  <a:pt x="181" y="15"/>
                </a:lnTo>
                <a:lnTo>
                  <a:pt x="187" y="19"/>
                </a:lnTo>
                <a:lnTo>
                  <a:pt x="200" y="29"/>
                </a:lnTo>
                <a:lnTo>
                  <a:pt x="208" y="41"/>
                </a:lnTo>
                <a:lnTo>
                  <a:pt x="213" y="53"/>
                </a:lnTo>
                <a:lnTo>
                  <a:pt x="216" y="67"/>
                </a:lnTo>
                <a:lnTo>
                  <a:pt x="215" y="75"/>
                </a:lnTo>
                <a:lnTo>
                  <a:pt x="213" y="84"/>
                </a:lnTo>
                <a:lnTo>
                  <a:pt x="209" y="92"/>
                </a:lnTo>
                <a:lnTo>
                  <a:pt x="205" y="99"/>
                </a:lnTo>
                <a:lnTo>
                  <a:pt x="198" y="105"/>
                </a:lnTo>
                <a:lnTo>
                  <a:pt x="191" y="111"/>
                </a:lnTo>
                <a:lnTo>
                  <a:pt x="182" y="116"/>
                </a:lnTo>
                <a:lnTo>
                  <a:pt x="172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3" y="144"/>
                </a:lnTo>
                <a:lnTo>
                  <a:pt x="219" y="152"/>
                </a:lnTo>
                <a:lnTo>
                  <a:pt x="224" y="162"/>
                </a:lnTo>
                <a:lnTo>
                  <a:pt x="227" y="173"/>
                </a:lnTo>
                <a:lnTo>
                  <a:pt x="227" y="184"/>
                </a:lnTo>
                <a:lnTo>
                  <a:pt x="227" y="193"/>
                </a:lnTo>
                <a:lnTo>
                  <a:pt x="226" y="201"/>
                </a:lnTo>
                <a:lnTo>
                  <a:pt x="223" y="210"/>
                </a:lnTo>
                <a:lnTo>
                  <a:pt x="219" y="217"/>
                </a:lnTo>
                <a:lnTo>
                  <a:pt x="209" y="231"/>
                </a:lnTo>
                <a:lnTo>
                  <a:pt x="197" y="242"/>
                </a:lnTo>
                <a:lnTo>
                  <a:pt x="181" y="252"/>
                </a:lnTo>
                <a:lnTo>
                  <a:pt x="161" y="258"/>
                </a:lnTo>
                <a:lnTo>
                  <a:pt x="138" y="262"/>
                </a:lnTo>
                <a:lnTo>
                  <a:pt x="114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6" y="255"/>
                </a:lnTo>
                <a:lnTo>
                  <a:pt x="47" y="252"/>
                </a:lnTo>
                <a:lnTo>
                  <a:pt x="30" y="242"/>
                </a:lnTo>
                <a:lnTo>
                  <a:pt x="18" y="231"/>
                </a:lnTo>
                <a:lnTo>
                  <a:pt x="8" y="217"/>
                </a:lnTo>
                <a:lnTo>
                  <a:pt x="3" y="201"/>
                </a:lnTo>
                <a:lnTo>
                  <a:pt x="0" y="184"/>
                </a:lnTo>
                <a:lnTo>
                  <a:pt x="2" y="173"/>
                </a:lnTo>
                <a:lnTo>
                  <a:pt x="4" y="162"/>
                </a:lnTo>
                <a:lnTo>
                  <a:pt x="6" y="158"/>
                </a:lnTo>
                <a:lnTo>
                  <a:pt x="8" y="152"/>
                </a:lnTo>
                <a:lnTo>
                  <a:pt x="11" y="148"/>
                </a:lnTo>
                <a:lnTo>
                  <a:pt x="14" y="144"/>
                </a:lnTo>
                <a:lnTo>
                  <a:pt x="22" y="137"/>
                </a:lnTo>
                <a:lnTo>
                  <a:pt x="32" y="130"/>
                </a:lnTo>
                <a:lnTo>
                  <a:pt x="43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6" name="Freeform 69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7" name="Freeform 70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8" name="Freeform 71"/>
          <p:cNvSpPr>
            <a:spLocks/>
          </p:cNvSpPr>
          <p:nvPr/>
        </p:nvSpPr>
        <p:spPr bwMode="auto">
          <a:xfrm>
            <a:off x="1166813" y="6229350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1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9" name="Freeform 72"/>
          <p:cNvSpPr>
            <a:spLocks noEditPoints="1"/>
          </p:cNvSpPr>
          <p:nvPr/>
        </p:nvSpPr>
        <p:spPr bwMode="auto">
          <a:xfrm>
            <a:off x="1281113" y="6229350"/>
            <a:ext cx="100012" cy="87313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8" y="110"/>
                </a:moveTo>
                <a:lnTo>
                  <a:pt x="38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8" y="190"/>
                </a:lnTo>
                <a:lnTo>
                  <a:pt x="81" y="195"/>
                </a:lnTo>
                <a:lnTo>
                  <a:pt x="94" y="196"/>
                </a:lnTo>
                <a:lnTo>
                  <a:pt x="103" y="195"/>
                </a:lnTo>
                <a:lnTo>
                  <a:pt x="109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0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9" y="26"/>
                </a:lnTo>
                <a:lnTo>
                  <a:pt x="94" y="25"/>
                </a:lnTo>
                <a:lnTo>
                  <a:pt x="88" y="26"/>
                </a:lnTo>
                <a:lnTo>
                  <a:pt x="81" y="26"/>
                </a:lnTo>
                <a:lnTo>
                  <a:pt x="68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8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3" y="7"/>
                </a:lnTo>
                <a:lnTo>
                  <a:pt x="73" y="1"/>
                </a:lnTo>
                <a:lnTo>
                  <a:pt x="94" y="0"/>
                </a:lnTo>
                <a:lnTo>
                  <a:pt x="105" y="0"/>
                </a:lnTo>
                <a:lnTo>
                  <a:pt x="116" y="1"/>
                </a:lnTo>
                <a:lnTo>
                  <a:pt x="126" y="5"/>
                </a:lnTo>
                <a:lnTo>
                  <a:pt x="135" y="7"/>
                </a:lnTo>
                <a:lnTo>
                  <a:pt x="144" y="11"/>
                </a:lnTo>
                <a:lnTo>
                  <a:pt x="152" y="16"/>
                </a:lnTo>
                <a:lnTo>
                  <a:pt x="165" y="28"/>
                </a:lnTo>
                <a:lnTo>
                  <a:pt x="176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7" y="142"/>
                </a:lnTo>
                <a:lnTo>
                  <a:pt x="186" y="147"/>
                </a:lnTo>
                <a:lnTo>
                  <a:pt x="183" y="159"/>
                </a:lnTo>
                <a:lnTo>
                  <a:pt x="180" y="168"/>
                </a:lnTo>
                <a:lnTo>
                  <a:pt x="176" y="177"/>
                </a:lnTo>
                <a:lnTo>
                  <a:pt x="174" y="181"/>
                </a:lnTo>
                <a:lnTo>
                  <a:pt x="171" y="185"/>
                </a:lnTo>
                <a:lnTo>
                  <a:pt x="165" y="193"/>
                </a:lnTo>
                <a:lnTo>
                  <a:pt x="159" y="199"/>
                </a:lnTo>
                <a:lnTo>
                  <a:pt x="152" y="205"/>
                </a:lnTo>
                <a:lnTo>
                  <a:pt x="135" y="214"/>
                </a:lnTo>
                <a:lnTo>
                  <a:pt x="116" y="219"/>
                </a:lnTo>
                <a:lnTo>
                  <a:pt x="94" y="220"/>
                </a:lnTo>
                <a:lnTo>
                  <a:pt x="83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5"/>
                </a:lnTo>
                <a:lnTo>
                  <a:pt x="56" y="214"/>
                </a:lnTo>
                <a:lnTo>
                  <a:pt x="53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0" name="Freeform 73"/>
          <p:cNvSpPr>
            <a:spLocks/>
          </p:cNvSpPr>
          <p:nvPr/>
        </p:nvSpPr>
        <p:spPr bwMode="auto">
          <a:xfrm>
            <a:off x="1406525" y="6232525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0"/>
                </a:lnTo>
                <a:lnTo>
                  <a:pt x="42" y="167"/>
                </a:lnTo>
                <a:lnTo>
                  <a:pt x="46" y="173"/>
                </a:lnTo>
                <a:lnTo>
                  <a:pt x="53" y="178"/>
                </a:lnTo>
                <a:lnTo>
                  <a:pt x="61" y="181"/>
                </a:lnTo>
                <a:lnTo>
                  <a:pt x="69" y="184"/>
                </a:lnTo>
                <a:lnTo>
                  <a:pt x="90" y="187"/>
                </a:lnTo>
                <a:lnTo>
                  <a:pt x="103" y="186"/>
                </a:lnTo>
                <a:lnTo>
                  <a:pt x="116" y="183"/>
                </a:lnTo>
                <a:lnTo>
                  <a:pt x="125" y="179"/>
                </a:lnTo>
                <a:lnTo>
                  <a:pt x="135" y="174"/>
                </a:lnTo>
                <a:lnTo>
                  <a:pt x="142" y="168"/>
                </a:lnTo>
                <a:lnTo>
                  <a:pt x="147" y="159"/>
                </a:lnTo>
                <a:lnTo>
                  <a:pt x="150" y="150"/>
                </a:lnTo>
                <a:lnTo>
                  <a:pt x="151" y="140"/>
                </a:lnTo>
                <a:lnTo>
                  <a:pt x="150" y="130"/>
                </a:lnTo>
                <a:lnTo>
                  <a:pt x="147" y="120"/>
                </a:lnTo>
                <a:lnTo>
                  <a:pt x="142" y="112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2"/>
                </a:lnTo>
                <a:lnTo>
                  <a:pt x="54" y="76"/>
                </a:lnTo>
                <a:lnTo>
                  <a:pt x="66" y="72"/>
                </a:lnTo>
                <a:lnTo>
                  <a:pt x="81" y="69"/>
                </a:lnTo>
                <a:lnTo>
                  <a:pt x="97" y="68"/>
                </a:lnTo>
                <a:lnTo>
                  <a:pt x="106" y="68"/>
                </a:lnTo>
                <a:lnTo>
                  <a:pt x="117" y="69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3"/>
                </a:lnTo>
                <a:lnTo>
                  <a:pt x="165" y="87"/>
                </a:lnTo>
                <a:lnTo>
                  <a:pt x="176" y="98"/>
                </a:lnTo>
                <a:lnTo>
                  <a:pt x="183" y="110"/>
                </a:lnTo>
                <a:lnTo>
                  <a:pt x="188" y="123"/>
                </a:lnTo>
                <a:lnTo>
                  <a:pt x="189" y="139"/>
                </a:lnTo>
                <a:lnTo>
                  <a:pt x="189" y="146"/>
                </a:lnTo>
                <a:lnTo>
                  <a:pt x="188" y="155"/>
                </a:lnTo>
                <a:lnTo>
                  <a:pt x="183" y="169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1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3"/>
                </a:lnTo>
                <a:lnTo>
                  <a:pt x="27" y="196"/>
                </a:lnTo>
                <a:lnTo>
                  <a:pt x="16" y="188"/>
                </a:lnTo>
                <a:lnTo>
                  <a:pt x="8" y="177"/>
                </a:lnTo>
                <a:lnTo>
                  <a:pt x="2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1" name="Freeform 74"/>
          <p:cNvSpPr>
            <a:spLocks/>
          </p:cNvSpPr>
          <p:nvPr/>
        </p:nvSpPr>
        <p:spPr bwMode="auto">
          <a:xfrm>
            <a:off x="1166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2" name="Freeform 75"/>
          <p:cNvSpPr>
            <a:spLocks/>
          </p:cNvSpPr>
          <p:nvPr/>
        </p:nvSpPr>
        <p:spPr bwMode="auto">
          <a:xfrm>
            <a:off x="1293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3" name="Freeform 76"/>
          <p:cNvSpPr>
            <a:spLocks noEditPoints="1"/>
          </p:cNvSpPr>
          <p:nvPr/>
        </p:nvSpPr>
        <p:spPr bwMode="auto">
          <a:xfrm>
            <a:off x="1408113" y="5919788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4" name="Freeform 77"/>
          <p:cNvSpPr>
            <a:spLocks/>
          </p:cNvSpPr>
          <p:nvPr/>
        </p:nvSpPr>
        <p:spPr bwMode="auto">
          <a:xfrm>
            <a:off x="1166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5" name="Freeform 78"/>
          <p:cNvSpPr>
            <a:spLocks/>
          </p:cNvSpPr>
          <p:nvPr/>
        </p:nvSpPr>
        <p:spPr bwMode="auto">
          <a:xfrm>
            <a:off x="1293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6" name="Freeform 79"/>
          <p:cNvSpPr>
            <a:spLocks/>
          </p:cNvSpPr>
          <p:nvPr/>
        </p:nvSpPr>
        <p:spPr bwMode="auto">
          <a:xfrm>
            <a:off x="1406525" y="561340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7" name="Freeform 80"/>
          <p:cNvSpPr>
            <a:spLocks/>
          </p:cNvSpPr>
          <p:nvPr/>
        </p:nvSpPr>
        <p:spPr bwMode="auto">
          <a:xfrm>
            <a:off x="1166813" y="530066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8" name="Freeform 81"/>
          <p:cNvSpPr>
            <a:spLocks/>
          </p:cNvSpPr>
          <p:nvPr/>
        </p:nvSpPr>
        <p:spPr bwMode="auto">
          <a:xfrm>
            <a:off x="1281113" y="5300663"/>
            <a:ext cx="98425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70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0" y="108"/>
                </a:lnTo>
                <a:lnTo>
                  <a:pt x="128" y="99"/>
                </a:lnTo>
                <a:lnTo>
                  <a:pt x="135" y="95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5" y="25"/>
                </a:lnTo>
                <a:lnTo>
                  <a:pt x="84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7"/>
                </a:lnTo>
                <a:lnTo>
                  <a:pt x="20" y="30"/>
                </a:lnTo>
                <a:lnTo>
                  <a:pt x="30" y="20"/>
                </a:lnTo>
                <a:lnTo>
                  <a:pt x="43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8"/>
                </a:lnTo>
                <a:lnTo>
                  <a:pt x="173" y="27"/>
                </a:lnTo>
                <a:lnTo>
                  <a:pt x="181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09"/>
                </a:lnTo>
                <a:lnTo>
                  <a:pt x="154" y="117"/>
                </a:lnTo>
                <a:lnTo>
                  <a:pt x="143" y="124"/>
                </a:lnTo>
                <a:lnTo>
                  <a:pt x="128" y="131"/>
                </a:lnTo>
                <a:lnTo>
                  <a:pt x="105" y="140"/>
                </a:lnTo>
                <a:lnTo>
                  <a:pt x="80" y="151"/>
                </a:lnTo>
                <a:lnTo>
                  <a:pt x="75" y="153"/>
                </a:lnTo>
                <a:lnTo>
                  <a:pt x="69" y="156"/>
                </a:lnTo>
                <a:lnTo>
                  <a:pt x="61" y="161"/>
                </a:lnTo>
                <a:lnTo>
                  <a:pt x="48" y="174"/>
                </a:lnTo>
                <a:lnTo>
                  <a:pt x="39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9" name="Freeform 82"/>
          <p:cNvSpPr>
            <a:spLocks noEditPoints="1"/>
          </p:cNvSpPr>
          <p:nvPr/>
        </p:nvSpPr>
        <p:spPr bwMode="auto">
          <a:xfrm>
            <a:off x="1408113" y="530066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7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0" name="Freeform 83"/>
          <p:cNvSpPr>
            <a:spLocks/>
          </p:cNvSpPr>
          <p:nvPr/>
        </p:nvSpPr>
        <p:spPr bwMode="auto">
          <a:xfrm>
            <a:off x="1166813" y="4991100"/>
            <a:ext cx="52387" cy="84138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1" name="Freeform 84"/>
          <p:cNvSpPr>
            <a:spLocks/>
          </p:cNvSpPr>
          <p:nvPr/>
        </p:nvSpPr>
        <p:spPr bwMode="auto">
          <a:xfrm>
            <a:off x="1281113" y="4991100"/>
            <a:ext cx="98425" cy="84138"/>
          </a:xfrm>
          <a:custGeom>
            <a:avLst/>
            <a:gdLst>
              <a:gd name="T0" fmla="*/ 0 w 188"/>
              <a:gd name="T1" fmla="*/ 2147483647 h 215"/>
              <a:gd name="T2" fmla="*/ 2147483647 w 188"/>
              <a:gd name="T3" fmla="*/ 2147483647 h 215"/>
              <a:gd name="T4" fmla="*/ 2147483647 w 188"/>
              <a:gd name="T5" fmla="*/ 2147483647 h 215"/>
              <a:gd name="T6" fmla="*/ 2147483647 w 188"/>
              <a:gd name="T7" fmla="*/ 2147483647 h 215"/>
              <a:gd name="T8" fmla="*/ 2147483647 w 188"/>
              <a:gd name="T9" fmla="*/ 2147483647 h 215"/>
              <a:gd name="T10" fmla="*/ 2147483647 w 188"/>
              <a:gd name="T11" fmla="*/ 2147483647 h 215"/>
              <a:gd name="T12" fmla="*/ 2147483647 w 188"/>
              <a:gd name="T13" fmla="*/ 2147483647 h 215"/>
              <a:gd name="T14" fmla="*/ 2147483647 w 188"/>
              <a:gd name="T15" fmla="*/ 2147483647 h 215"/>
              <a:gd name="T16" fmla="*/ 2147483647 w 188"/>
              <a:gd name="T17" fmla="*/ 2147483647 h 215"/>
              <a:gd name="T18" fmla="*/ 2147483647 w 188"/>
              <a:gd name="T19" fmla="*/ 2147483647 h 215"/>
              <a:gd name="T20" fmla="*/ 2147483647 w 188"/>
              <a:gd name="T21" fmla="*/ 2147483647 h 215"/>
              <a:gd name="T22" fmla="*/ 2147483647 w 188"/>
              <a:gd name="T23" fmla="*/ 2147483647 h 215"/>
              <a:gd name="T24" fmla="*/ 2147483647 w 188"/>
              <a:gd name="T25" fmla="*/ 2147483647 h 215"/>
              <a:gd name="T26" fmla="*/ 2147483647 w 188"/>
              <a:gd name="T27" fmla="*/ 2147483647 h 215"/>
              <a:gd name="T28" fmla="*/ 2147483647 w 188"/>
              <a:gd name="T29" fmla="*/ 2147483647 h 215"/>
              <a:gd name="T30" fmla="*/ 2147483647 w 188"/>
              <a:gd name="T31" fmla="*/ 2147483647 h 215"/>
              <a:gd name="T32" fmla="*/ 2147483647 w 188"/>
              <a:gd name="T33" fmla="*/ 2147483647 h 215"/>
              <a:gd name="T34" fmla="*/ 2147483647 w 188"/>
              <a:gd name="T35" fmla="*/ 2147483647 h 215"/>
              <a:gd name="T36" fmla="*/ 2147483647 w 188"/>
              <a:gd name="T37" fmla="*/ 2147483647 h 215"/>
              <a:gd name="T38" fmla="*/ 2147483647 w 188"/>
              <a:gd name="T39" fmla="*/ 2147483647 h 215"/>
              <a:gd name="T40" fmla="*/ 2147483647 w 188"/>
              <a:gd name="T41" fmla="*/ 2147483647 h 215"/>
              <a:gd name="T42" fmla="*/ 2147483647 w 188"/>
              <a:gd name="T43" fmla="*/ 2147483647 h 215"/>
              <a:gd name="T44" fmla="*/ 2147483647 w 188"/>
              <a:gd name="T45" fmla="*/ 2147483647 h 215"/>
              <a:gd name="T46" fmla="*/ 2147483647 w 188"/>
              <a:gd name="T47" fmla="*/ 2147483647 h 215"/>
              <a:gd name="T48" fmla="*/ 2147483647 w 188"/>
              <a:gd name="T49" fmla="*/ 2147483647 h 215"/>
              <a:gd name="T50" fmla="*/ 2147483647 w 188"/>
              <a:gd name="T51" fmla="*/ 2147483647 h 215"/>
              <a:gd name="T52" fmla="*/ 2147483647 w 188"/>
              <a:gd name="T53" fmla="*/ 2147483647 h 215"/>
              <a:gd name="T54" fmla="*/ 2147483647 w 188"/>
              <a:gd name="T55" fmla="*/ 2147483647 h 215"/>
              <a:gd name="T56" fmla="*/ 2147483647 w 188"/>
              <a:gd name="T57" fmla="*/ 2147483647 h 215"/>
              <a:gd name="T58" fmla="*/ 2147483647 w 188"/>
              <a:gd name="T59" fmla="*/ 2147483647 h 215"/>
              <a:gd name="T60" fmla="*/ 2147483647 w 188"/>
              <a:gd name="T61" fmla="*/ 2147483647 h 215"/>
              <a:gd name="T62" fmla="*/ 2147483647 w 188"/>
              <a:gd name="T63" fmla="*/ 2147483647 h 215"/>
              <a:gd name="T64" fmla="*/ 2147483647 w 188"/>
              <a:gd name="T65" fmla="*/ 2147483647 h 215"/>
              <a:gd name="T66" fmla="*/ 2147483647 w 188"/>
              <a:gd name="T67" fmla="*/ 2147483647 h 215"/>
              <a:gd name="T68" fmla="*/ 2147483647 w 188"/>
              <a:gd name="T69" fmla="*/ 2147483647 h 215"/>
              <a:gd name="T70" fmla="*/ 2147483647 w 188"/>
              <a:gd name="T71" fmla="*/ 2147483647 h 2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5"/>
              <a:gd name="T110" fmla="*/ 188 w 188"/>
              <a:gd name="T111" fmla="*/ 215 h 2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5">
                <a:moveTo>
                  <a:pt x="0" y="215"/>
                </a:moveTo>
                <a:lnTo>
                  <a:pt x="0" y="213"/>
                </a:lnTo>
                <a:lnTo>
                  <a:pt x="1" y="197"/>
                </a:lnTo>
                <a:lnTo>
                  <a:pt x="5" y="183"/>
                </a:lnTo>
                <a:lnTo>
                  <a:pt x="11" y="170"/>
                </a:lnTo>
                <a:lnTo>
                  <a:pt x="20" y="159"/>
                </a:lnTo>
                <a:lnTo>
                  <a:pt x="33" y="148"/>
                </a:lnTo>
                <a:lnTo>
                  <a:pt x="48" y="139"/>
                </a:lnTo>
                <a:lnTo>
                  <a:pt x="86" y="120"/>
                </a:lnTo>
                <a:lnTo>
                  <a:pt x="110" y="109"/>
                </a:lnTo>
                <a:lnTo>
                  <a:pt x="128" y="100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4"/>
                </a:lnTo>
                <a:lnTo>
                  <a:pt x="150" y="56"/>
                </a:lnTo>
                <a:lnTo>
                  <a:pt x="146" y="49"/>
                </a:lnTo>
                <a:lnTo>
                  <a:pt x="142" y="42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7"/>
                </a:lnTo>
                <a:lnTo>
                  <a:pt x="95" y="26"/>
                </a:lnTo>
                <a:lnTo>
                  <a:pt x="84" y="27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6"/>
                </a:lnTo>
                <a:lnTo>
                  <a:pt x="45" y="54"/>
                </a:lnTo>
                <a:lnTo>
                  <a:pt x="42" y="65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6"/>
                </a:lnTo>
                <a:lnTo>
                  <a:pt x="7" y="58"/>
                </a:lnTo>
                <a:lnTo>
                  <a:pt x="9" y="51"/>
                </a:lnTo>
                <a:lnTo>
                  <a:pt x="12" y="44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3" y="12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4"/>
                </a:lnTo>
                <a:lnTo>
                  <a:pt x="135" y="6"/>
                </a:lnTo>
                <a:lnTo>
                  <a:pt x="150" y="11"/>
                </a:lnTo>
                <a:lnTo>
                  <a:pt x="164" y="18"/>
                </a:lnTo>
                <a:lnTo>
                  <a:pt x="173" y="28"/>
                </a:lnTo>
                <a:lnTo>
                  <a:pt x="181" y="38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5"/>
                </a:lnTo>
                <a:lnTo>
                  <a:pt x="180" y="94"/>
                </a:lnTo>
                <a:lnTo>
                  <a:pt x="173" y="103"/>
                </a:lnTo>
                <a:lnTo>
                  <a:pt x="165" y="110"/>
                </a:lnTo>
                <a:lnTo>
                  <a:pt x="154" y="118"/>
                </a:lnTo>
                <a:lnTo>
                  <a:pt x="143" y="125"/>
                </a:lnTo>
                <a:lnTo>
                  <a:pt x="128" y="131"/>
                </a:lnTo>
                <a:lnTo>
                  <a:pt x="105" y="141"/>
                </a:lnTo>
                <a:lnTo>
                  <a:pt x="80" y="151"/>
                </a:lnTo>
                <a:lnTo>
                  <a:pt x="75" y="153"/>
                </a:lnTo>
                <a:lnTo>
                  <a:pt x="69" y="157"/>
                </a:lnTo>
                <a:lnTo>
                  <a:pt x="61" y="162"/>
                </a:lnTo>
                <a:lnTo>
                  <a:pt x="48" y="175"/>
                </a:lnTo>
                <a:lnTo>
                  <a:pt x="39" y="188"/>
                </a:lnTo>
                <a:lnTo>
                  <a:pt x="188" y="188"/>
                </a:lnTo>
                <a:lnTo>
                  <a:pt x="188" y="215"/>
                </a:ln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2" name="Freeform 85"/>
          <p:cNvSpPr>
            <a:spLocks/>
          </p:cNvSpPr>
          <p:nvPr/>
        </p:nvSpPr>
        <p:spPr bwMode="auto">
          <a:xfrm>
            <a:off x="1406525" y="4992688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5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3" name="Freeform 86"/>
          <p:cNvSpPr>
            <a:spLocks/>
          </p:cNvSpPr>
          <p:nvPr/>
        </p:nvSpPr>
        <p:spPr bwMode="auto">
          <a:xfrm>
            <a:off x="1166813" y="468153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4" name="Freeform 87"/>
          <p:cNvSpPr>
            <a:spLocks/>
          </p:cNvSpPr>
          <p:nvPr/>
        </p:nvSpPr>
        <p:spPr bwMode="auto">
          <a:xfrm>
            <a:off x="1277938" y="4681538"/>
            <a:ext cx="101600" cy="85725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8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1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4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7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5"/>
                </a:lnTo>
                <a:lnTo>
                  <a:pt x="179" y="72"/>
                </a:lnTo>
                <a:lnTo>
                  <a:pt x="176" y="77"/>
                </a:lnTo>
                <a:lnTo>
                  <a:pt x="172" y="84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60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0" y="197"/>
                </a:lnTo>
                <a:lnTo>
                  <a:pt x="165" y="202"/>
                </a:lnTo>
                <a:lnTo>
                  <a:pt x="150" y="209"/>
                </a:lnTo>
                <a:lnTo>
                  <a:pt x="134" y="216"/>
                </a:lnTo>
                <a:lnTo>
                  <a:pt x="114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6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5" name="Freeform 88"/>
          <p:cNvSpPr>
            <a:spLocks noEditPoints="1"/>
          </p:cNvSpPr>
          <p:nvPr/>
        </p:nvSpPr>
        <p:spPr bwMode="auto">
          <a:xfrm>
            <a:off x="1408113" y="4681538"/>
            <a:ext cx="100012" cy="85725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6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6" name="Freeform 89"/>
          <p:cNvSpPr>
            <a:spLocks/>
          </p:cNvSpPr>
          <p:nvPr/>
        </p:nvSpPr>
        <p:spPr bwMode="auto">
          <a:xfrm>
            <a:off x="1166813" y="437038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7" name="Freeform 90"/>
          <p:cNvSpPr>
            <a:spLocks/>
          </p:cNvSpPr>
          <p:nvPr/>
        </p:nvSpPr>
        <p:spPr bwMode="auto">
          <a:xfrm>
            <a:off x="1277938" y="4370388"/>
            <a:ext cx="101600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6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6"/>
                </a:lnTo>
                <a:lnTo>
                  <a:pt x="12" y="40"/>
                </a:lnTo>
                <a:lnTo>
                  <a:pt x="16" y="34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8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3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79"/>
                </a:lnTo>
                <a:lnTo>
                  <a:pt x="180" y="186"/>
                </a:lnTo>
                <a:lnTo>
                  <a:pt x="176" y="191"/>
                </a:lnTo>
                <a:lnTo>
                  <a:pt x="170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4" y="218"/>
                </a:lnTo>
                <a:lnTo>
                  <a:pt x="93" y="220"/>
                </a:lnTo>
                <a:lnTo>
                  <a:pt x="82" y="220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8" name="Freeform 91"/>
          <p:cNvSpPr>
            <a:spLocks/>
          </p:cNvSpPr>
          <p:nvPr/>
        </p:nvSpPr>
        <p:spPr bwMode="auto">
          <a:xfrm>
            <a:off x="1406525" y="437356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4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9" name="Freeform 92"/>
          <p:cNvSpPr>
            <a:spLocks/>
          </p:cNvSpPr>
          <p:nvPr/>
        </p:nvSpPr>
        <p:spPr bwMode="auto">
          <a:xfrm>
            <a:off x="1166813" y="406082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0" name="Freeform 93"/>
          <p:cNvSpPr>
            <a:spLocks noEditPoints="1"/>
          </p:cNvSpPr>
          <p:nvPr/>
        </p:nvSpPr>
        <p:spPr bwMode="auto">
          <a:xfrm>
            <a:off x="1277938" y="4064000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1" name="Freeform 94"/>
          <p:cNvSpPr>
            <a:spLocks noEditPoints="1"/>
          </p:cNvSpPr>
          <p:nvPr/>
        </p:nvSpPr>
        <p:spPr bwMode="auto">
          <a:xfrm>
            <a:off x="1408113" y="406082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1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2" name="Freeform 95"/>
          <p:cNvSpPr>
            <a:spLocks/>
          </p:cNvSpPr>
          <p:nvPr/>
        </p:nvSpPr>
        <p:spPr bwMode="auto">
          <a:xfrm>
            <a:off x="1166813" y="3751263"/>
            <a:ext cx="52387" cy="85725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3" name="Freeform 96"/>
          <p:cNvSpPr>
            <a:spLocks noEditPoints="1"/>
          </p:cNvSpPr>
          <p:nvPr/>
        </p:nvSpPr>
        <p:spPr bwMode="auto">
          <a:xfrm>
            <a:off x="1277938" y="3754438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4" name="Freeform 97"/>
          <p:cNvSpPr>
            <a:spLocks/>
          </p:cNvSpPr>
          <p:nvPr/>
        </p:nvSpPr>
        <p:spPr bwMode="auto">
          <a:xfrm>
            <a:off x="1406525" y="3754438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5" name="Freeform 98"/>
          <p:cNvSpPr>
            <a:spLocks/>
          </p:cNvSpPr>
          <p:nvPr/>
        </p:nvSpPr>
        <p:spPr bwMode="auto">
          <a:xfrm>
            <a:off x="1166813" y="3441700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6" name="Freeform 99"/>
          <p:cNvSpPr>
            <a:spLocks/>
          </p:cNvSpPr>
          <p:nvPr/>
        </p:nvSpPr>
        <p:spPr bwMode="auto">
          <a:xfrm>
            <a:off x="1279525" y="3444875"/>
            <a:ext cx="101600" cy="84138"/>
          </a:xfrm>
          <a:custGeom>
            <a:avLst/>
            <a:gdLst>
              <a:gd name="T0" fmla="*/ 2147483647 w 192"/>
              <a:gd name="T1" fmla="*/ 2147483647 h 213"/>
              <a:gd name="T2" fmla="*/ 2147483647 w 192"/>
              <a:gd name="T3" fmla="*/ 2147483647 h 213"/>
              <a:gd name="T4" fmla="*/ 2147483647 w 192"/>
              <a:gd name="T5" fmla="*/ 2147483647 h 213"/>
              <a:gd name="T6" fmla="*/ 2147483647 w 192"/>
              <a:gd name="T7" fmla="*/ 2147483647 h 213"/>
              <a:gd name="T8" fmla="*/ 2147483647 w 192"/>
              <a:gd name="T9" fmla="*/ 2147483647 h 213"/>
              <a:gd name="T10" fmla="*/ 2147483647 w 192"/>
              <a:gd name="T11" fmla="*/ 2147483647 h 213"/>
              <a:gd name="T12" fmla="*/ 2147483647 w 192"/>
              <a:gd name="T13" fmla="*/ 2147483647 h 213"/>
              <a:gd name="T14" fmla="*/ 2147483647 w 192"/>
              <a:gd name="T15" fmla="*/ 2147483647 h 213"/>
              <a:gd name="T16" fmla="*/ 2147483647 w 192"/>
              <a:gd name="T17" fmla="*/ 2147483647 h 213"/>
              <a:gd name="T18" fmla="*/ 2147483647 w 192"/>
              <a:gd name="T19" fmla="*/ 2147483647 h 213"/>
              <a:gd name="T20" fmla="*/ 2147483647 w 192"/>
              <a:gd name="T21" fmla="*/ 2147483647 h 213"/>
              <a:gd name="T22" fmla="*/ 2147483647 w 192"/>
              <a:gd name="T23" fmla="*/ 2147483647 h 213"/>
              <a:gd name="T24" fmla="*/ 2147483647 w 192"/>
              <a:gd name="T25" fmla="*/ 2147483647 h 213"/>
              <a:gd name="T26" fmla="*/ 2147483647 w 192"/>
              <a:gd name="T27" fmla="*/ 2147483647 h 213"/>
              <a:gd name="T28" fmla="*/ 2147483647 w 192"/>
              <a:gd name="T29" fmla="*/ 2147483647 h 213"/>
              <a:gd name="T30" fmla="*/ 2147483647 w 192"/>
              <a:gd name="T31" fmla="*/ 2147483647 h 213"/>
              <a:gd name="T32" fmla="*/ 2147483647 w 192"/>
              <a:gd name="T33" fmla="*/ 0 h 213"/>
              <a:gd name="T34" fmla="*/ 2147483647 w 192"/>
              <a:gd name="T35" fmla="*/ 2147483647 h 213"/>
              <a:gd name="T36" fmla="*/ 2147483647 w 192"/>
              <a:gd name="T37" fmla="*/ 2147483647 h 213"/>
              <a:gd name="T38" fmla="*/ 2147483647 w 192"/>
              <a:gd name="T39" fmla="*/ 2147483647 h 213"/>
              <a:gd name="T40" fmla="*/ 2147483647 w 192"/>
              <a:gd name="T41" fmla="*/ 2147483647 h 213"/>
              <a:gd name="T42" fmla="*/ 2147483647 w 192"/>
              <a:gd name="T43" fmla="*/ 2147483647 h 213"/>
              <a:gd name="T44" fmla="*/ 2147483647 w 192"/>
              <a:gd name="T45" fmla="*/ 2147483647 h 213"/>
              <a:gd name="T46" fmla="*/ 2147483647 w 192"/>
              <a:gd name="T47" fmla="*/ 2147483647 h 213"/>
              <a:gd name="T48" fmla="*/ 2147483647 w 192"/>
              <a:gd name="T49" fmla="*/ 2147483647 h 213"/>
              <a:gd name="T50" fmla="*/ 2147483647 w 192"/>
              <a:gd name="T51" fmla="*/ 2147483647 h 213"/>
              <a:gd name="T52" fmla="*/ 2147483647 w 192"/>
              <a:gd name="T53" fmla="*/ 2147483647 h 213"/>
              <a:gd name="T54" fmla="*/ 2147483647 w 192"/>
              <a:gd name="T55" fmla="*/ 2147483647 h 213"/>
              <a:gd name="T56" fmla="*/ 2147483647 w 192"/>
              <a:gd name="T57" fmla="*/ 2147483647 h 213"/>
              <a:gd name="T58" fmla="*/ 2147483647 w 192"/>
              <a:gd name="T59" fmla="*/ 2147483647 h 213"/>
              <a:gd name="T60" fmla="*/ 2147483647 w 192"/>
              <a:gd name="T61" fmla="*/ 2147483647 h 213"/>
              <a:gd name="T62" fmla="*/ 2147483647 w 192"/>
              <a:gd name="T63" fmla="*/ 2147483647 h 213"/>
              <a:gd name="T64" fmla="*/ 2147483647 w 192"/>
              <a:gd name="T65" fmla="*/ 2147483647 h 213"/>
              <a:gd name="T66" fmla="*/ 2147483647 w 192"/>
              <a:gd name="T67" fmla="*/ 2147483647 h 213"/>
              <a:gd name="T68" fmla="*/ 2147483647 w 192"/>
              <a:gd name="T69" fmla="*/ 2147483647 h 213"/>
              <a:gd name="T70" fmla="*/ 2147483647 w 192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3"/>
              <a:gd name="T110" fmla="*/ 192 w 192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3">
                <a:moveTo>
                  <a:pt x="0" y="152"/>
                </a:moveTo>
                <a:lnTo>
                  <a:pt x="36" y="152"/>
                </a:lnTo>
                <a:lnTo>
                  <a:pt x="37" y="156"/>
                </a:lnTo>
                <a:lnTo>
                  <a:pt x="39" y="160"/>
                </a:lnTo>
                <a:lnTo>
                  <a:pt x="43" y="166"/>
                </a:lnTo>
                <a:lnTo>
                  <a:pt x="47" y="173"/>
                </a:lnTo>
                <a:lnTo>
                  <a:pt x="54" y="178"/>
                </a:lnTo>
                <a:lnTo>
                  <a:pt x="62" y="181"/>
                </a:lnTo>
                <a:lnTo>
                  <a:pt x="70" y="184"/>
                </a:lnTo>
                <a:lnTo>
                  <a:pt x="92" y="186"/>
                </a:lnTo>
                <a:lnTo>
                  <a:pt x="104" y="185"/>
                </a:lnTo>
                <a:lnTo>
                  <a:pt x="117" y="183"/>
                </a:lnTo>
                <a:lnTo>
                  <a:pt x="127" y="179"/>
                </a:lnTo>
                <a:lnTo>
                  <a:pt x="136" y="174"/>
                </a:lnTo>
                <a:lnTo>
                  <a:pt x="144" y="167"/>
                </a:lnTo>
                <a:lnTo>
                  <a:pt x="149" y="159"/>
                </a:lnTo>
                <a:lnTo>
                  <a:pt x="152" y="149"/>
                </a:lnTo>
                <a:lnTo>
                  <a:pt x="153" y="140"/>
                </a:lnTo>
                <a:lnTo>
                  <a:pt x="152" y="129"/>
                </a:lnTo>
                <a:lnTo>
                  <a:pt x="149" y="120"/>
                </a:lnTo>
                <a:lnTo>
                  <a:pt x="144" y="111"/>
                </a:lnTo>
                <a:lnTo>
                  <a:pt x="137" y="105"/>
                </a:lnTo>
                <a:lnTo>
                  <a:pt x="127" y="100"/>
                </a:lnTo>
                <a:lnTo>
                  <a:pt x="117" y="96"/>
                </a:lnTo>
                <a:lnTo>
                  <a:pt x="106" y="94"/>
                </a:lnTo>
                <a:lnTo>
                  <a:pt x="92" y="92"/>
                </a:lnTo>
                <a:lnTo>
                  <a:pt x="84" y="92"/>
                </a:lnTo>
                <a:lnTo>
                  <a:pt x="77" y="94"/>
                </a:lnTo>
                <a:lnTo>
                  <a:pt x="63" y="98"/>
                </a:lnTo>
                <a:lnTo>
                  <a:pt x="51" y="104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4"/>
                </a:lnTo>
                <a:lnTo>
                  <a:pt x="55" y="24"/>
                </a:lnTo>
                <a:lnTo>
                  <a:pt x="44" y="82"/>
                </a:lnTo>
                <a:lnTo>
                  <a:pt x="55" y="76"/>
                </a:lnTo>
                <a:lnTo>
                  <a:pt x="69" y="71"/>
                </a:lnTo>
                <a:lnTo>
                  <a:pt x="82" y="69"/>
                </a:lnTo>
                <a:lnTo>
                  <a:pt x="97" y="68"/>
                </a:lnTo>
                <a:lnTo>
                  <a:pt x="108" y="68"/>
                </a:lnTo>
                <a:lnTo>
                  <a:pt x="118" y="69"/>
                </a:lnTo>
                <a:lnTo>
                  <a:pt x="136" y="73"/>
                </a:lnTo>
                <a:lnTo>
                  <a:pt x="145" y="76"/>
                </a:lnTo>
                <a:lnTo>
                  <a:pt x="152" y="79"/>
                </a:lnTo>
                <a:lnTo>
                  <a:pt x="159" y="83"/>
                </a:lnTo>
                <a:lnTo>
                  <a:pt x="166" y="87"/>
                </a:lnTo>
                <a:lnTo>
                  <a:pt x="177" y="98"/>
                </a:lnTo>
                <a:lnTo>
                  <a:pt x="185" y="109"/>
                </a:lnTo>
                <a:lnTo>
                  <a:pt x="190" y="123"/>
                </a:lnTo>
                <a:lnTo>
                  <a:pt x="192" y="139"/>
                </a:lnTo>
                <a:lnTo>
                  <a:pt x="190" y="146"/>
                </a:lnTo>
                <a:lnTo>
                  <a:pt x="189" y="155"/>
                </a:lnTo>
                <a:lnTo>
                  <a:pt x="185" y="168"/>
                </a:lnTo>
                <a:lnTo>
                  <a:pt x="181" y="176"/>
                </a:lnTo>
                <a:lnTo>
                  <a:pt x="175" y="182"/>
                </a:lnTo>
                <a:lnTo>
                  <a:pt x="164" y="193"/>
                </a:lnTo>
                <a:lnTo>
                  <a:pt x="149" y="201"/>
                </a:lnTo>
                <a:lnTo>
                  <a:pt x="133" y="208"/>
                </a:lnTo>
                <a:lnTo>
                  <a:pt x="114" y="212"/>
                </a:lnTo>
                <a:lnTo>
                  <a:pt x="93" y="213"/>
                </a:lnTo>
                <a:lnTo>
                  <a:pt x="84" y="213"/>
                </a:lnTo>
                <a:lnTo>
                  <a:pt x="74" y="212"/>
                </a:lnTo>
                <a:lnTo>
                  <a:pt x="65" y="211"/>
                </a:lnTo>
                <a:lnTo>
                  <a:pt x="56" y="209"/>
                </a:lnTo>
                <a:lnTo>
                  <a:pt x="50" y="206"/>
                </a:lnTo>
                <a:lnTo>
                  <a:pt x="41" y="203"/>
                </a:lnTo>
                <a:lnTo>
                  <a:pt x="28" y="196"/>
                </a:lnTo>
                <a:lnTo>
                  <a:pt x="17" y="187"/>
                </a:lnTo>
                <a:lnTo>
                  <a:pt x="9" y="177"/>
                </a:lnTo>
                <a:lnTo>
                  <a:pt x="3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7" name="Freeform 100"/>
          <p:cNvSpPr>
            <a:spLocks noEditPoints="1"/>
          </p:cNvSpPr>
          <p:nvPr/>
        </p:nvSpPr>
        <p:spPr bwMode="auto">
          <a:xfrm>
            <a:off x="1408113" y="344170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6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4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8" name="Freeform 101"/>
          <p:cNvSpPr>
            <a:spLocks/>
          </p:cNvSpPr>
          <p:nvPr/>
        </p:nvSpPr>
        <p:spPr bwMode="auto">
          <a:xfrm>
            <a:off x="1166813" y="313213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9" name="Freeform 102"/>
          <p:cNvSpPr>
            <a:spLocks/>
          </p:cNvSpPr>
          <p:nvPr/>
        </p:nvSpPr>
        <p:spPr bwMode="auto">
          <a:xfrm>
            <a:off x="1279525" y="3135313"/>
            <a:ext cx="101600" cy="84137"/>
          </a:xfrm>
          <a:custGeom>
            <a:avLst/>
            <a:gdLst>
              <a:gd name="T0" fmla="*/ 2147483647 w 192"/>
              <a:gd name="T1" fmla="*/ 2147483647 h 214"/>
              <a:gd name="T2" fmla="*/ 2147483647 w 192"/>
              <a:gd name="T3" fmla="*/ 2147483647 h 214"/>
              <a:gd name="T4" fmla="*/ 2147483647 w 192"/>
              <a:gd name="T5" fmla="*/ 2147483647 h 214"/>
              <a:gd name="T6" fmla="*/ 2147483647 w 192"/>
              <a:gd name="T7" fmla="*/ 2147483647 h 214"/>
              <a:gd name="T8" fmla="*/ 2147483647 w 192"/>
              <a:gd name="T9" fmla="*/ 2147483647 h 214"/>
              <a:gd name="T10" fmla="*/ 2147483647 w 192"/>
              <a:gd name="T11" fmla="*/ 2147483647 h 214"/>
              <a:gd name="T12" fmla="*/ 2147483647 w 192"/>
              <a:gd name="T13" fmla="*/ 2147483647 h 214"/>
              <a:gd name="T14" fmla="*/ 2147483647 w 192"/>
              <a:gd name="T15" fmla="*/ 2147483647 h 214"/>
              <a:gd name="T16" fmla="*/ 2147483647 w 192"/>
              <a:gd name="T17" fmla="*/ 2147483647 h 214"/>
              <a:gd name="T18" fmla="*/ 2147483647 w 192"/>
              <a:gd name="T19" fmla="*/ 2147483647 h 214"/>
              <a:gd name="T20" fmla="*/ 2147483647 w 192"/>
              <a:gd name="T21" fmla="*/ 2147483647 h 214"/>
              <a:gd name="T22" fmla="*/ 2147483647 w 192"/>
              <a:gd name="T23" fmla="*/ 2147483647 h 214"/>
              <a:gd name="T24" fmla="*/ 2147483647 w 192"/>
              <a:gd name="T25" fmla="*/ 2147483647 h 214"/>
              <a:gd name="T26" fmla="*/ 2147483647 w 192"/>
              <a:gd name="T27" fmla="*/ 2147483647 h 214"/>
              <a:gd name="T28" fmla="*/ 2147483647 w 192"/>
              <a:gd name="T29" fmla="*/ 2147483647 h 214"/>
              <a:gd name="T30" fmla="*/ 2147483647 w 192"/>
              <a:gd name="T31" fmla="*/ 2147483647 h 214"/>
              <a:gd name="T32" fmla="*/ 2147483647 w 192"/>
              <a:gd name="T33" fmla="*/ 0 h 214"/>
              <a:gd name="T34" fmla="*/ 2147483647 w 192"/>
              <a:gd name="T35" fmla="*/ 2147483647 h 214"/>
              <a:gd name="T36" fmla="*/ 2147483647 w 192"/>
              <a:gd name="T37" fmla="*/ 2147483647 h 214"/>
              <a:gd name="T38" fmla="*/ 2147483647 w 192"/>
              <a:gd name="T39" fmla="*/ 2147483647 h 214"/>
              <a:gd name="T40" fmla="*/ 2147483647 w 192"/>
              <a:gd name="T41" fmla="*/ 2147483647 h 214"/>
              <a:gd name="T42" fmla="*/ 2147483647 w 192"/>
              <a:gd name="T43" fmla="*/ 2147483647 h 214"/>
              <a:gd name="T44" fmla="*/ 2147483647 w 192"/>
              <a:gd name="T45" fmla="*/ 2147483647 h 214"/>
              <a:gd name="T46" fmla="*/ 2147483647 w 192"/>
              <a:gd name="T47" fmla="*/ 2147483647 h 214"/>
              <a:gd name="T48" fmla="*/ 2147483647 w 192"/>
              <a:gd name="T49" fmla="*/ 2147483647 h 214"/>
              <a:gd name="T50" fmla="*/ 2147483647 w 192"/>
              <a:gd name="T51" fmla="*/ 2147483647 h 214"/>
              <a:gd name="T52" fmla="*/ 2147483647 w 192"/>
              <a:gd name="T53" fmla="*/ 2147483647 h 214"/>
              <a:gd name="T54" fmla="*/ 2147483647 w 192"/>
              <a:gd name="T55" fmla="*/ 2147483647 h 214"/>
              <a:gd name="T56" fmla="*/ 2147483647 w 192"/>
              <a:gd name="T57" fmla="*/ 2147483647 h 214"/>
              <a:gd name="T58" fmla="*/ 2147483647 w 192"/>
              <a:gd name="T59" fmla="*/ 2147483647 h 214"/>
              <a:gd name="T60" fmla="*/ 2147483647 w 192"/>
              <a:gd name="T61" fmla="*/ 2147483647 h 214"/>
              <a:gd name="T62" fmla="*/ 2147483647 w 192"/>
              <a:gd name="T63" fmla="*/ 2147483647 h 214"/>
              <a:gd name="T64" fmla="*/ 2147483647 w 192"/>
              <a:gd name="T65" fmla="*/ 2147483647 h 214"/>
              <a:gd name="T66" fmla="*/ 2147483647 w 192"/>
              <a:gd name="T67" fmla="*/ 2147483647 h 214"/>
              <a:gd name="T68" fmla="*/ 2147483647 w 192"/>
              <a:gd name="T69" fmla="*/ 2147483647 h 214"/>
              <a:gd name="T70" fmla="*/ 2147483647 w 192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4"/>
              <a:gd name="T110" fmla="*/ 192 w 192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4">
                <a:moveTo>
                  <a:pt x="0" y="152"/>
                </a:moveTo>
                <a:lnTo>
                  <a:pt x="36" y="152"/>
                </a:lnTo>
                <a:lnTo>
                  <a:pt x="37" y="157"/>
                </a:lnTo>
                <a:lnTo>
                  <a:pt x="39" y="161"/>
                </a:lnTo>
                <a:lnTo>
                  <a:pt x="43" y="167"/>
                </a:lnTo>
                <a:lnTo>
                  <a:pt x="47" y="174"/>
                </a:lnTo>
                <a:lnTo>
                  <a:pt x="54" y="179"/>
                </a:lnTo>
                <a:lnTo>
                  <a:pt x="62" y="182"/>
                </a:lnTo>
                <a:lnTo>
                  <a:pt x="70" y="185"/>
                </a:lnTo>
                <a:lnTo>
                  <a:pt x="92" y="187"/>
                </a:lnTo>
                <a:lnTo>
                  <a:pt x="104" y="186"/>
                </a:lnTo>
                <a:lnTo>
                  <a:pt x="117" y="184"/>
                </a:lnTo>
                <a:lnTo>
                  <a:pt x="127" y="180"/>
                </a:lnTo>
                <a:lnTo>
                  <a:pt x="136" y="175"/>
                </a:lnTo>
                <a:lnTo>
                  <a:pt x="144" y="168"/>
                </a:lnTo>
                <a:lnTo>
                  <a:pt x="149" y="160"/>
                </a:lnTo>
                <a:lnTo>
                  <a:pt x="152" y="150"/>
                </a:lnTo>
                <a:lnTo>
                  <a:pt x="153" y="141"/>
                </a:lnTo>
                <a:lnTo>
                  <a:pt x="152" y="130"/>
                </a:lnTo>
                <a:lnTo>
                  <a:pt x="149" y="121"/>
                </a:lnTo>
                <a:lnTo>
                  <a:pt x="144" y="112"/>
                </a:lnTo>
                <a:lnTo>
                  <a:pt x="137" y="106"/>
                </a:lnTo>
                <a:lnTo>
                  <a:pt x="127" y="101"/>
                </a:lnTo>
                <a:lnTo>
                  <a:pt x="117" y="96"/>
                </a:lnTo>
                <a:lnTo>
                  <a:pt x="106" y="94"/>
                </a:lnTo>
                <a:lnTo>
                  <a:pt x="92" y="93"/>
                </a:lnTo>
                <a:lnTo>
                  <a:pt x="84" y="93"/>
                </a:lnTo>
                <a:lnTo>
                  <a:pt x="77" y="94"/>
                </a:lnTo>
                <a:lnTo>
                  <a:pt x="63" y="99"/>
                </a:lnTo>
                <a:lnTo>
                  <a:pt x="51" y="105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5"/>
                </a:lnTo>
                <a:lnTo>
                  <a:pt x="55" y="25"/>
                </a:lnTo>
                <a:lnTo>
                  <a:pt x="44" y="83"/>
                </a:lnTo>
                <a:lnTo>
                  <a:pt x="55" y="76"/>
                </a:lnTo>
                <a:lnTo>
                  <a:pt x="69" y="72"/>
                </a:lnTo>
                <a:lnTo>
                  <a:pt x="82" y="70"/>
                </a:lnTo>
                <a:lnTo>
                  <a:pt x="97" y="69"/>
                </a:lnTo>
                <a:lnTo>
                  <a:pt x="108" y="69"/>
                </a:lnTo>
                <a:lnTo>
                  <a:pt x="118" y="70"/>
                </a:lnTo>
                <a:lnTo>
                  <a:pt x="136" y="74"/>
                </a:lnTo>
                <a:lnTo>
                  <a:pt x="145" y="76"/>
                </a:lnTo>
                <a:lnTo>
                  <a:pt x="152" y="80"/>
                </a:lnTo>
                <a:lnTo>
                  <a:pt x="159" y="84"/>
                </a:lnTo>
                <a:lnTo>
                  <a:pt x="166" y="88"/>
                </a:lnTo>
                <a:lnTo>
                  <a:pt x="177" y="99"/>
                </a:lnTo>
                <a:lnTo>
                  <a:pt x="185" y="110"/>
                </a:lnTo>
                <a:lnTo>
                  <a:pt x="190" y="124"/>
                </a:lnTo>
                <a:lnTo>
                  <a:pt x="192" y="140"/>
                </a:lnTo>
                <a:lnTo>
                  <a:pt x="190" y="147"/>
                </a:lnTo>
                <a:lnTo>
                  <a:pt x="189" y="156"/>
                </a:lnTo>
                <a:lnTo>
                  <a:pt x="185" y="169"/>
                </a:lnTo>
                <a:lnTo>
                  <a:pt x="181" y="177"/>
                </a:lnTo>
                <a:lnTo>
                  <a:pt x="175" y="183"/>
                </a:lnTo>
                <a:lnTo>
                  <a:pt x="164" y="194"/>
                </a:lnTo>
                <a:lnTo>
                  <a:pt x="149" y="202"/>
                </a:lnTo>
                <a:lnTo>
                  <a:pt x="133" y="208"/>
                </a:lnTo>
                <a:lnTo>
                  <a:pt x="114" y="213"/>
                </a:lnTo>
                <a:lnTo>
                  <a:pt x="93" y="214"/>
                </a:lnTo>
                <a:lnTo>
                  <a:pt x="84" y="214"/>
                </a:lnTo>
                <a:lnTo>
                  <a:pt x="74" y="213"/>
                </a:lnTo>
                <a:lnTo>
                  <a:pt x="65" y="212"/>
                </a:lnTo>
                <a:lnTo>
                  <a:pt x="56" y="209"/>
                </a:lnTo>
                <a:lnTo>
                  <a:pt x="50" y="207"/>
                </a:lnTo>
                <a:lnTo>
                  <a:pt x="41" y="204"/>
                </a:lnTo>
                <a:lnTo>
                  <a:pt x="28" y="197"/>
                </a:lnTo>
                <a:lnTo>
                  <a:pt x="17" y="188"/>
                </a:lnTo>
                <a:lnTo>
                  <a:pt x="9" y="178"/>
                </a:lnTo>
                <a:lnTo>
                  <a:pt x="3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0" name="Freeform 103"/>
          <p:cNvSpPr>
            <a:spLocks/>
          </p:cNvSpPr>
          <p:nvPr/>
        </p:nvSpPr>
        <p:spPr bwMode="auto">
          <a:xfrm>
            <a:off x="1406525" y="313531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3"/>
                </a:lnTo>
                <a:lnTo>
                  <a:pt x="91" y="214"/>
                </a:lnTo>
                <a:lnTo>
                  <a:pt x="81" y="214"/>
                </a:lnTo>
                <a:lnTo>
                  <a:pt x="72" y="213"/>
                </a:lnTo>
                <a:lnTo>
                  <a:pt x="64" y="212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1" name="Freeform 104"/>
          <p:cNvSpPr>
            <a:spLocks/>
          </p:cNvSpPr>
          <p:nvPr/>
        </p:nvSpPr>
        <p:spPr bwMode="auto">
          <a:xfrm>
            <a:off x="1166813" y="282257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2" name="Freeform 105"/>
          <p:cNvSpPr>
            <a:spLocks noEditPoints="1"/>
          </p:cNvSpPr>
          <p:nvPr/>
        </p:nvSpPr>
        <p:spPr bwMode="auto">
          <a:xfrm>
            <a:off x="1281113" y="2822575"/>
            <a:ext cx="101600" cy="87313"/>
          </a:xfrm>
          <a:custGeom>
            <a:avLst/>
            <a:gdLst>
              <a:gd name="T0" fmla="*/ 2147483647 w 192"/>
              <a:gd name="T1" fmla="*/ 2147483647 h 220"/>
              <a:gd name="T2" fmla="*/ 2147483647 w 192"/>
              <a:gd name="T3" fmla="*/ 2147483647 h 220"/>
              <a:gd name="T4" fmla="*/ 2147483647 w 192"/>
              <a:gd name="T5" fmla="*/ 2147483647 h 220"/>
              <a:gd name="T6" fmla="*/ 2147483647 w 192"/>
              <a:gd name="T7" fmla="*/ 2147483647 h 220"/>
              <a:gd name="T8" fmla="*/ 2147483647 w 192"/>
              <a:gd name="T9" fmla="*/ 2147483647 h 220"/>
              <a:gd name="T10" fmla="*/ 2147483647 w 192"/>
              <a:gd name="T11" fmla="*/ 2147483647 h 220"/>
              <a:gd name="T12" fmla="*/ 2147483647 w 192"/>
              <a:gd name="T13" fmla="*/ 2147483647 h 220"/>
              <a:gd name="T14" fmla="*/ 2147483647 w 192"/>
              <a:gd name="T15" fmla="*/ 2147483647 h 220"/>
              <a:gd name="T16" fmla="*/ 2147483647 w 192"/>
              <a:gd name="T17" fmla="*/ 2147483647 h 220"/>
              <a:gd name="T18" fmla="*/ 2147483647 w 192"/>
              <a:gd name="T19" fmla="*/ 2147483647 h 220"/>
              <a:gd name="T20" fmla="*/ 2147483647 w 192"/>
              <a:gd name="T21" fmla="*/ 2147483647 h 220"/>
              <a:gd name="T22" fmla="*/ 2147483647 w 192"/>
              <a:gd name="T23" fmla="*/ 2147483647 h 220"/>
              <a:gd name="T24" fmla="*/ 2147483647 w 192"/>
              <a:gd name="T25" fmla="*/ 2147483647 h 220"/>
              <a:gd name="T26" fmla="*/ 2147483647 w 192"/>
              <a:gd name="T27" fmla="*/ 2147483647 h 220"/>
              <a:gd name="T28" fmla="*/ 2147483647 w 192"/>
              <a:gd name="T29" fmla="*/ 2147483647 h 220"/>
              <a:gd name="T30" fmla="*/ 2147483647 w 192"/>
              <a:gd name="T31" fmla="*/ 2147483647 h 220"/>
              <a:gd name="T32" fmla="*/ 2147483647 w 192"/>
              <a:gd name="T33" fmla="*/ 2147483647 h 220"/>
              <a:gd name="T34" fmla="*/ 2147483647 w 192"/>
              <a:gd name="T35" fmla="*/ 2147483647 h 220"/>
              <a:gd name="T36" fmla="*/ 2147483647 w 192"/>
              <a:gd name="T37" fmla="*/ 2147483647 h 220"/>
              <a:gd name="T38" fmla="*/ 2147483647 w 192"/>
              <a:gd name="T39" fmla="*/ 2147483647 h 220"/>
              <a:gd name="T40" fmla="*/ 2147483647 w 192"/>
              <a:gd name="T41" fmla="*/ 2147483647 h 220"/>
              <a:gd name="T42" fmla="*/ 2147483647 w 192"/>
              <a:gd name="T43" fmla="*/ 2147483647 h 220"/>
              <a:gd name="T44" fmla="*/ 2147483647 w 192"/>
              <a:gd name="T45" fmla="*/ 2147483647 h 220"/>
              <a:gd name="T46" fmla="*/ 2147483647 w 192"/>
              <a:gd name="T47" fmla="*/ 2147483647 h 220"/>
              <a:gd name="T48" fmla="*/ 2147483647 w 192"/>
              <a:gd name="T49" fmla="*/ 2147483647 h 220"/>
              <a:gd name="T50" fmla="*/ 2147483647 w 192"/>
              <a:gd name="T51" fmla="*/ 2147483647 h 220"/>
              <a:gd name="T52" fmla="*/ 2147483647 w 192"/>
              <a:gd name="T53" fmla="*/ 2147483647 h 220"/>
              <a:gd name="T54" fmla="*/ 2147483647 w 192"/>
              <a:gd name="T55" fmla="*/ 2147483647 h 220"/>
              <a:gd name="T56" fmla="*/ 2147483647 w 192"/>
              <a:gd name="T57" fmla="*/ 2147483647 h 220"/>
              <a:gd name="T58" fmla="*/ 2147483647 w 192"/>
              <a:gd name="T59" fmla="*/ 2147483647 h 220"/>
              <a:gd name="T60" fmla="*/ 2147483647 w 192"/>
              <a:gd name="T61" fmla="*/ 2147483647 h 220"/>
              <a:gd name="T62" fmla="*/ 2147483647 w 192"/>
              <a:gd name="T63" fmla="*/ 2147483647 h 220"/>
              <a:gd name="T64" fmla="*/ 2147483647 w 192"/>
              <a:gd name="T65" fmla="*/ 2147483647 h 220"/>
              <a:gd name="T66" fmla="*/ 2147483647 w 192"/>
              <a:gd name="T67" fmla="*/ 2147483647 h 220"/>
              <a:gd name="T68" fmla="*/ 2147483647 w 192"/>
              <a:gd name="T69" fmla="*/ 2147483647 h 220"/>
              <a:gd name="T70" fmla="*/ 2147483647 w 192"/>
              <a:gd name="T71" fmla="*/ 2147483647 h 220"/>
              <a:gd name="T72" fmla="*/ 2147483647 w 192"/>
              <a:gd name="T73" fmla="*/ 2147483647 h 220"/>
              <a:gd name="T74" fmla="*/ 2147483647 w 192"/>
              <a:gd name="T75" fmla="*/ 2147483647 h 220"/>
              <a:gd name="T76" fmla="*/ 2147483647 w 192"/>
              <a:gd name="T77" fmla="*/ 2147483647 h 220"/>
              <a:gd name="T78" fmla="*/ 2147483647 w 192"/>
              <a:gd name="T79" fmla="*/ 2147483647 h 220"/>
              <a:gd name="T80" fmla="*/ 2147483647 w 192"/>
              <a:gd name="T81" fmla="*/ 2147483647 h 220"/>
              <a:gd name="T82" fmla="*/ 2147483647 w 192"/>
              <a:gd name="T83" fmla="*/ 2147483647 h 220"/>
              <a:gd name="T84" fmla="*/ 2147483647 w 192"/>
              <a:gd name="T85" fmla="*/ 2147483647 h 220"/>
              <a:gd name="T86" fmla="*/ 2147483647 w 192"/>
              <a:gd name="T87" fmla="*/ 2147483647 h 220"/>
              <a:gd name="T88" fmla="*/ 2147483647 w 192"/>
              <a:gd name="T89" fmla="*/ 2147483647 h 220"/>
              <a:gd name="T90" fmla="*/ 2147483647 w 192"/>
              <a:gd name="T91" fmla="*/ 2147483647 h 220"/>
              <a:gd name="T92" fmla="*/ 2147483647 w 192"/>
              <a:gd name="T93" fmla="*/ 2147483647 h 220"/>
              <a:gd name="T94" fmla="*/ 2147483647 w 192"/>
              <a:gd name="T95" fmla="*/ 2147483647 h 220"/>
              <a:gd name="T96" fmla="*/ 2147483647 w 192"/>
              <a:gd name="T97" fmla="*/ 2147483647 h 220"/>
              <a:gd name="T98" fmla="*/ 2147483647 w 192"/>
              <a:gd name="T99" fmla="*/ 2147483647 h 220"/>
              <a:gd name="T100" fmla="*/ 2147483647 w 192"/>
              <a:gd name="T101" fmla="*/ 2147483647 h 220"/>
              <a:gd name="T102" fmla="*/ 2147483647 w 192"/>
              <a:gd name="T103" fmla="*/ 2147483647 h 220"/>
              <a:gd name="T104" fmla="*/ 2147483647 w 192"/>
              <a:gd name="T105" fmla="*/ 2147483647 h 220"/>
              <a:gd name="T106" fmla="*/ 2147483647 w 192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20"/>
              <a:gd name="T164" fmla="*/ 192 w 192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20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3" y="159"/>
                </a:lnTo>
                <a:lnTo>
                  <a:pt x="46" y="169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6"/>
                </a:lnTo>
                <a:lnTo>
                  <a:pt x="59" y="44"/>
                </a:lnTo>
                <a:lnTo>
                  <a:pt x="50" y="55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3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50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20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6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3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8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3" name="Freeform 106"/>
          <p:cNvSpPr>
            <a:spLocks noEditPoints="1"/>
          </p:cNvSpPr>
          <p:nvPr/>
        </p:nvSpPr>
        <p:spPr bwMode="auto">
          <a:xfrm>
            <a:off x="1408113" y="282257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4" name="Freeform 107"/>
          <p:cNvSpPr>
            <a:spLocks/>
          </p:cNvSpPr>
          <p:nvPr/>
        </p:nvSpPr>
        <p:spPr bwMode="auto">
          <a:xfrm>
            <a:off x="1166813" y="251301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6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5" name="Freeform 108"/>
          <p:cNvSpPr>
            <a:spLocks noEditPoints="1"/>
          </p:cNvSpPr>
          <p:nvPr/>
        </p:nvSpPr>
        <p:spPr bwMode="auto">
          <a:xfrm>
            <a:off x="1281113" y="2513013"/>
            <a:ext cx="101600" cy="87312"/>
          </a:xfrm>
          <a:custGeom>
            <a:avLst/>
            <a:gdLst>
              <a:gd name="T0" fmla="*/ 2147483647 w 192"/>
              <a:gd name="T1" fmla="*/ 2147483647 h 219"/>
              <a:gd name="T2" fmla="*/ 2147483647 w 192"/>
              <a:gd name="T3" fmla="*/ 2147483647 h 219"/>
              <a:gd name="T4" fmla="*/ 2147483647 w 192"/>
              <a:gd name="T5" fmla="*/ 2147483647 h 219"/>
              <a:gd name="T6" fmla="*/ 2147483647 w 192"/>
              <a:gd name="T7" fmla="*/ 2147483647 h 219"/>
              <a:gd name="T8" fmla="*/ 2147483647 w 192"/>
              <a:gd name="T9" fmla="*/ 2147483647 h 219"/>
              <a:gd name="T10" fmla="*/ 2147483647 w 192"/>
              <a:gd name="T11" fmla="*/ 2147483647 h 219"/>
              <a:gd name="T12" fmla="*/ 2147483647 w 192"/>
              <a:gd name="T13" fmla="*/ 2147483647 h 219"/>
              <a:gd name="T14" fmla="*/ 2147483647 w 192"/>
              <a:gd name="T15" fmla="*/ 2147483647 h 219"/>
              <a:gd name="T16" fmla="*/ 2147483647 w 192"/>
              <a:gd name="T17" fmla="*/ 2147483647 h 219"/>
              <a:gd name="T18" fmla="*/ 2147483647 w 192"/>
              <a:gd name="T19" fmla="*/ 2147483647 h 219"/>
              <a:gd name="T20" fmla="*/ 2147483647 w 192"/>
              <a:gd name="T21" fmla="*/ 2147483647 h 219"/>
              <a:gd name="T22" fmla="*/ 2147483647 w 192"/>
              <a:gd name="T23" fmla="*/ 2147483647 h 219"/>
              <a:gd name="T24" fmla="*/ 2147483647 w 192"/>
              <a:gd name="T25" fmla="*/ 2147483647 h 219"/>
              <a:gd name="T26" fmla="*/ 2147483647 w 192"/>
              <a:gd name="T27" fmla="*/ 2147483647 h 219"/>
              <a:gd name="T28" fmla="*/ 2147483647 w 192"/>
              <a:gd name="T29" fmla="*/ 2147483647 h 219"/>
              <a:gd name="T30" fmla="*/ 2147483647 w 192"/>
              <a:gd name="T31" fmla="*/ 2147483647 h 219"/>
              <a:gd name="T32" fmla="*/ 2147483647 w 192"/>
              <a:gd name="T33" fmla="*/ 2147483647 h 219"/>
              <a:gd name="T34" fmla="*/ 2147483647 w 192"/>
              <a:gd name="T35" fmla="*/ 2147483647 h 219"/>
              <a:gd name="T36" fmla="*/ 2147483647 w 192"/>
              <a:gd name="T37" fmla="*/ 2147483647 h 219"/>
              <a:gd name="T38" fmla="*/ 2147483647 w 192"/>
              <a:gd name="T39" fmla="*/ 2147483647 h 219"/>
              <a:gd name="T40" fmla="*/ 2147483647 w 192"/>
              <a:gd name="T41" fmla="*/ 2147483647 h 219"/>
              <a:gd name="T42" fmla="*/ 2147483647 w 192"/>
              <a:gd name="T43" fmla="*/ 2147483647 h 219"/>
              <a:gd name="T44" fmla="*/ 2147483647 w 192"/>
              <a:gd name="T45" fmla="*/ 2147483647 h 219"/>
              <a:gd name="T46" fmla="*/ 2147483647 w 192"/>
              <a:gd name="T47" fmla="*/ 2147483647 h 219"/>
              <a:gd name="T48" fmla="*/ 2147483647 w 192"/>
              <a:gd name="T49" fmla="*/ 2147483647 h 219"/>
              <a:gd name="T50" fmla="*/ 2147483647 w 192"/>
              <a:gd name="T51" fmla="*/ 2147483647 h 219"/>
              <a:gd name="T52" fmla="*/ 2147483647 w 192"/>
              <a:gd name="T53" fmla="*/ 2147483647 h 219"/>
              <a:gd name="T54" fmla="*/ 2147483647 w 192"/>
              <a:gd name="T55" fmla="*/ 2147483647 h 219"/>
              <a:gd name="T56" fmla="*/ 2147483647 w 192"/>
              <a:gd name="T57" fmla="*/ 2147483647 h 219"/>
              <a:gd name="T58" fmla="*/ 2147483647 w 192"/>
              <a:gd name="T59" fmla="*/ 2147483647 h 219"/>
              <a:gd name="T60" fmla="*/ 2147483647 w 192"/>
              <a:gd name="T61" fmla="*/ 2147483647 h 219"/>
              <a:gd name="T62" fmla="*/ 2147483647 w 192"/>
              <a:gd name="T63" fmla="*/ 2147483647 h 219"/>
              <a:gd name="T64" fmla="*/ 2147483647 w 192"/>
              <a:gd name="T65" fmla="*/ 2147483647 h 219"/>
              <a:gd name="T66" fmla="*/ 2147483647 w 192"/>
              <a:gd name="T67" fmla="*/ 2147483647 h 219"/>
              <a:gd name="T68" fmla="*/ 2147483647 w 192"/>
              <a:gd name="T69" fmla="*/ 2147483647 h 219"/>
              <a:gd name="T70" fmla="*/ 2147483647 w 192"/>
              <a:gd name="T71" fmla="*/ 2147483647 h 219"/>
              <a:gd name="T72" fmla="*/ 2147483647 w 192"/>
              <a:gd name="T73" fmla="*/ 2147483647 h 219"/>
              <a:gd name="T74" fmla="*/ 2147483647 w 192"/>
              <a:gd name="T75" fmla="*/ 2147483647 h 219"/>
              <a:gd name="T76" fmla="*/ 2147483647 w 192"/>
              <a:gd name="T77" fmla="*/ 2147483647 h 219"/>
              <a:gd name="T78" fmla="*/ 2147483647 w 192"/>
              <a:gd name="T79" fmla="*/ 2147483647 h 219"/>
              <a:gd name="T80" fmla="*/ 2147483647 w 192"/>
              <a:gd name="T81" fmla="*/ 2147483647 h 219"/>
              <a:gd name="T82" fmla="*/ 2147483647 w 192"/>
              <a:gd name="T83" fmla="*/ 2147483647 h 219"/>
              <a:gd name="T84" fmla="*/ 2147483647 w 192"/>
              <a:gd name="T85" fmla="*/ 2147483647 h 219"/>
              <a:gd name="T86" fmla="*/ 2147483647 w 192"/>
              <a:gd name="T87" fmla="*/ 2147483647 h 219"/>
              <a:gd name="T88" fmla="*/ 2147483647 w 192"/>
              <a:gd name="T89" fmla="*/ 2147483647 h 219"/>
              <a:gd name="T90" fmla="*/ 2147483647 w 192"/>
              <a:gd name="T91" fmla="*/ 2147483647 h 219"/>
              <a:gd name="T92" fmla="*/ 2147483647 w 192"/>
              <a:gd name="T93" fmla="*/ 2147483647 h 219"/>
              <a:gd name="T94" fmla="*/ 2147483647 w 192"/>
              <a:gd name="T95" fmla="*/ 2147483647 h 219"/>
              <a:gd name="T96" fmla="*/ 2147483647 w 192"/>
              <a:gd name="T97" fmla="*/ 2147483647 h 219"/>
              <a:gd name="T98" fmla="*/ 2147483647 w 192"/>
              <a:gd name="T99" fmla="*/ 2147483647 h 219"/>
              <a:gd name="T100" fmla="*/ 2147483647 w 192"/>
              <a:gd name="T101" fmla="*/ 2147483647 h 219"/>
              <a:gd name="T102" fmla="*/ 2147483647 w 192"/>
              <a:gd name="T103" fmla="*/ 2147483647 h 219"/>
              <a:gd name="T104" fmla="*/ 2147483647 w 192"/>
              <a:gd name="T105" fmla="*/ 2147483647 h 219"/>
              <a:gd name="T106" fmla="*/ 2147483647 w 192"/>
              <a:gd name="T107" fmla="*/ 2147483647 h 2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19"/>
              <a:gd name="T164" fmla="*/ 192 w 192"/>
              <a:gd name="T165" fmla="*/ 219 h 21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19">
                <a:moveTo>
                  <a:pt x="154" y="149"/>
                </a:moveTo>
                <a:lnTo>
                  <a:pt x="153" y="139"/>
                </a:lnTo>
                <a:lnTo>
                  <a:pt x="150" y="130"/>
                </a:lnTo>
                <a:lnTo>
                  <a:pt x="146" y="122"/>
                </a:lnTo>
                <a:lnTo>
                  <a:pt x="139" y="116"/>
                </a:lnTo>
                <a:lnTo>
                  <a:pt x="131" y="110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0"/>
                </a:lnTo>
                <a:lnTo>
                  <a:pt x="59" y="116"/>
                </a:lnTo>
                <a:lnTo>
                  <a:pt x="52" y="122"/>
                </a:lnTo>
                <a:lnTo>
                  <a:pt x="46" y="130"/>
                </a:lnTo>
                <a:lnTo>
                  <a:pt x="42" y="149"/>
                </a:lnTo>
                <a:lnTo>
                  <a:pt x="43" y="159"/>
                </a:lnTo>
                <a:lnTo>
                  <a:pt x="46" y="168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8"/>
                </a:lnTo>
                <a:lnTo>
                  <a:pt x="153" y="159"/>
                </a:lnTo>
                <a:lnTo>
                  <a:pt x="154" y="149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3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5"/>
                </a:lnTo>
                <a:lnTo>
                  <a:pt x="59" y="44"/>
                </a:lnTo>
                <a:lnTo>
                  <a:pt x="50" y="54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2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49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19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5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2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7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5"/>
                </a:lnTo>
                <a:lnTo>
                  <a:pt x="175" y="24"/>
                </a:lnTo>
                <a:lnTo>
                  <a:pt x="183" y="34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6" name="Freeform 109"/>
          <p:cNvSpPr>
            <a:spLocks/>
          </p:cNvSpPr>
          <p:nvPr/>
        </p:nvSpPr>
        <p:spPr bwMode="auto">
          <a:xfrm>
            <a:off x="1406525" y="2514600"/>
            <a:ext cx="100013" cy="85725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8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3"/>
                </a:lnTo>
                <a:lnTo>
                  <a:pt x="132" y="209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7" name="Freeform 110"/>
          <p:cNvSpPr>
            <a:spLocks/>
          </p:cNvSpPr>
          <p:nvPr/>
        </p:nvSpPr>
        <p:spPr bwMode="auto">
          <a:xfrm>
            <a:off x="1166813" y="2203450"/>
            <a:ext cx="52387" cy="84138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8" name="Freeform 111"/>
          <p:cNvSpPr>
            <a:spLocks/>
          </p:cNvSpPr>
          <p:nvPr/>
        </p:nvSpPr>
        <p:spPr bwMode="auto">
          <a:xfrm>
            <a:off x="1282700" y="2205038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2"/>
                </a:lnTo>
                <a:lnTo>
                  <a:pt x="50" y="158"/>
                </a:lnTo>
                <a:lnTo>
                  <a:pt x="61" y="135"/>
                </a:lnTo>
                <a:lnTo>
                  <a:pt x="73" y="112"/>
                </a:lnTo>
                <a:lnTo>
                  <a:pt x="88" y="89"/>
                </a:lnTo>
                <a:lnTo>
                  <a:pt x="106" y="68"/>
                </a:lnTo>
                <a:lnTo>
                  <a:pt x="127" y="47"/>
                </a:lnTo>
                <a:lnTo>
                  <a:pt x="150" y="27"/>
                </a:lnTo>
                <a:lnTo>
                  <a:pt x="0" y="27"/>
                </a:lnTo>
                <a:lnTo>
                  <a:pt x="0" y="0"/>
                </a:lnTo>
                <a:lnTo>
                  <a:pt x="188" y="0"/>
                </a:lnTo>
                <a:lnTo>
                  <a:pt x="188" y="25"/>
                </a:lnTo>
                <a:lnTo>
                  <a:pt x="166" y="45"/>
                </a:lnTo>
                <a:lnTo>
                  <a:pt x="146" y="66"/>
                </a:lnTo>
                <a:lnTo>
                  <a:pt x="129" y="87"/>
                </a:lnTo>
                <a:lnTo>
                  <a:pt x="114" y="109"/>
                </a:lnTo>
                <a:lnTo>
                  <a:pt x="101" y="133"/>
                </a:lnTo>
                <a:lnTo>
                  <a:pt x="91" y="157"/>
                </a:lnTo>
                <a:lnTo>
                  <a:pt x="83" y="181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9" name="Freeform 112"/>
          <p:cNvSpPr>
            <a:spLocks noEditPoints="1"/>
          </p:cNvSpPr>
          <p:nvPr/>
        </p:nvSpPr>
        <p:spPr bwMode="auto">
          <a:xfrm>
            <a:off x="1408113" y="220345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0" name="Freeform 113"/>
          <p:cNvSpPr>
            <a:spLocks/>
          </p:cNvSpPr>
          <p:nvPr/>
        </p:nvSpPr>
        <p:spPr bwMode="auto">
          <a:xfrm>
            <a:off x="1166813" y="18938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1" name="Freeform 114"/>
          <p:cNvSpPr>
            <a:spLocks/>
          </p:cNvSpPr>
          <p:nvPr/>
        </p:nvSpPr>
        <p:spPr bwMode="auto">
          <a:xfrm>
            <a:off x="1282700" y="1895475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3"/>
                </a:lnTo>
                <a:lnTo>
                  <a:pt x="50" y="159"/>
                </a:lnTo>
                <a:lnTo>
                  <a:pt x="61" y="136"/>
                </a:lnTo>
                <a:lnTo>
                  <a:pt x="73" y="112"/>
                </a:lnTo>
                <a:lnTo>
                  <a:pt x="88" y="90"/>
                </a:lnTo>
                <a:lnTo>
                  <a:pt x="106" y="69"/>
                </a:lnTo>
                <a:lnTo>
                  <a:pt x="127" y="48"/>
                </a:lnTo>
                <a:lnTo>
                  <a:pt x="150" y="28"/>
                </a:lnTo>
                <a:lnTo>
                  <a:pt x="0" y="28"/>
                </a:lnTo>
                <a:lnTo>
                  <a:pt x="0" y="0"/>
                </a:lnTo>
                <a:lnTo>
                  <a:pt x="188" y="0"/>
                </a:lnTo>
                <a:lnTo>
                  <a:pt x="188" y="26"/>
                </a:lnTo>
                <a:lnTo>
                  <a:pt x="166" y="46"/>
                </a:lnTo>
                <a:lnTo>
                  <a:pt x="146" y="67"/>
                </a:lnTo>
                <a:lnTo>
                  <a:pt x="129" y="88"/>
                </a:lnTo>
                <a:lnTo>
                  <a:pt x="114" y="110"/>
                </a:lnTo>
                <a:lnTo>
                  <a:pt x="101" y="133"/>
                </a:lnTo>
                <a:lnTo>
                  <a:pt x="91" y="158"/>
                </a:lnTo>
                <a:lnTo>
                  <a:pt x="83" y="182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2" name="Freeform 115"/>
          <p:cNvSpPr>
            <a:spLocks/>
          </p:cNvSpPr>
          <p:nvPr/>
        </p:nvSpPr>
        <p:spPr bwMode="auto">
          <a:xfrm>
            <a:off x="1406525" y="1895475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09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3" name="Freeform 116"/>
          <p:cNvSpPr>
            <a:spLocks/>
          </p:cNvSpPr>
          <p:nvPr/>
        </p:nvSpPr>
        <p:spPr bwMode="auto">
          <a:xfrm>
            <a:off x="1166813" y="1582738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4" name="Freeform 117"/>
          <p:cNvSpPr>
            <a:spLocks noEditPoints="1"/>
          </p:cNvSpPr>
          <p:nvPr/>
        </p:nvSpPr>
        <p:spPr bwMode="auto">
          <a:xfrm>
            <a:off x="1281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2147483647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0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0"/>
              <a:gd name="T134" fmla="*/ 189 w 189"/>
              <a:gd name="T135" fmla="*/ 220 h 22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0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4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6"/>
                </a:lnTo>
                <a:lnTo>
                  <a:pt x="135" y="184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30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30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2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2"/>
                </a:lnTo>
                <a:lnTo>
                  <a:pt x="104" y="91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6"/>
                </a:lnTo>
                <a:lnTo>
                  <a:pt x="165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3"/>
                </a:lnTo>
                <a:lnTo>
                  <a:pt x="142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1"/>
                </a:lnTo>
                <a:lnTo>
                  <a:pt x="150" y="210"/>
                </a:lnTo>
                <a:lnTo>
                  <a:pt x="134" y="215"/>
                </a:lnTo>
                <a:lnTo>
                  <a:pt x="115" y="219"/>
                </a:lnTo>
                <a:lnTo>
                  <a:pt x="94" y="220"/>
                </a:lnTo>
                <a:lnTo>
                  <a:pt x="83" y="219"/>
                </a:lnTo>
                <a:lnTo>
                  <a:pt x="73" y="219"/>
                </a:lnTo>
                <a:lnTo>
                  <a:pt x="68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8" y="210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5" name="Freeform 118"/>
          <p:cNvSpPr>
            <a:spLocks noEditPoints="1"/>
          </p:cNvSpPr>
          <p:nvPr/>
        </p:nvSpPr>
        <p:spPr bwMode="auto">
          <a:xfrm>
            <a:off x="1408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6" name="Freeform 119"/>
          <p:cNvSpPr>
            <a:spLocks/>
          </p:cNvSpPr>
          <p:nvPr/>
        </p:nvSpPr>
        <p:spPr bwMode="auto">
          <a:xfrm>
            <a:off x="1166813" y="1273175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7" name="Freeform 120"/>
          <p:cNvSpPr>
            <a:spLocks noEditPoints="1"/>
          </p:cNvSpPr>
          <p:nvPr/>
        </p:nvSpPr>
        <p:spPr bwMode="auto">
          <a:xfrm>
            <a:off x="1281113" y="1273175"/>
            <a:ext cx="100012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3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5"/>
                </a:lnTo>
                <a:lnTo>
                  <a:pt x="135" y="183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29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29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1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1"/>
                </a:lnTo>
                <a:lnTo>
                  <a:pt x="104" y="90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1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3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3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2"/>
                </a:lnTo>
                <a:lnTo>
                  <a:pt x="18" y="82"/>
                </a:lnTo>
                <a:lnTo>
                  <a:pt x="11" y="70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3"/>
                </a:lnTo>
                <a:lnTo>
                  <a:pt x="22" y="24"/>
                </a:lnTo>
                <a:lnTo>
                  <a:pt x="32" y="15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5"/>
                </a:lnTo>
                <a:lnTo>
                  <a:pt x="165" y="24"/>
                </a:lnTo>
                <a:lnTo>
                  <a:pt x="174" y="33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0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2"/>
                </a:lnTo>
                <a:lnTo>
                  <a:pt x="142" y="100"/>
                </a:lnTo>
                <a:lnTo>
                  <a:pt x="163" y="108"/>
                </a:lnTo>
                <a:lnTo>
                  <a:pt x="171" y="114"/>
                </a:lnTo>
                <a:lnTo>
                  <a:pt x="178" y="120"/>
                </a:lnTo>
                <a:lnTo>
                  <a:pt x="182" y="127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7"/>
                </a:lnTo>
                <a:lnTo>
                  <a:pt x="182" y="181"/>
                </a:lnTo>
                <a:lnTo>
                  <a:pt x="179" y="186"/>
                </a:lnTo>
                <a:lnTo>
                  <a:pt x="175" y="192"/>
                </a:lnTo>
                <a:lnTo>
                  <a:pt x="164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4" y="219"/>
                </a:lnTo>
                <a:lnTo>
                  <a:pt x="83" y="219"/>
                </a:lnTo>
                <a:lnTo>
                  <a:pt x="73" y="218"/>
                </a:lnTo>
                <a:lnTo>
                  <a:pt x="68" y="217"/>
                </a:lnTo>
                <a:lnTo>
                  <a:pt x="63" y="217"/>
                </a:lnTo>
                <a:lnTo>
                  <a:pt x="55" y="215"/>
                </a:lnTo>
                <a:lnTo>
                  <a:pt x="47" y="212"/>
                </a:lnTo>
                <a:lnTo>
                  <a:pt x="38" y="209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7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7"/>
                </a:lnTo>
                <a:lnTo>
                  <a:pt x="11" y="120"/>
                </a:lnTo>
                <a:lnTo>
                  <a:pt x="18" y="114"/>
                </a:lnTo>
                <a:lnTo>
                  <a:pt x="26" y="108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8" name="Freeform 121"/>
          <p:cNvSpPr>
            <a:spLocks/>
          </p:cNvSpPr>
          <p:nvPr/>
        </p:nvSpPr>
        <p:spPr bwMode="auto">
          <a:xfrm>
            <a:off x="1406525" y="127635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9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6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9" name="Freeform 122"/>
          <p:cNvSpPr>
            <a:spLocks/>
          </p:cNvSpPr>
          <p:nvPr/>
        </p:nvSpPr>
        <p:spPr bwMode="auto">
          <a:xfrm>
            <a:off x="1166813" y="963613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0" name="Freeform 123"/>
          <p:cNvSpPr>
            <a:spLocks noEditPoints="1"/>
          </p:cNvSpPr>
          <p:nvPr/>
        </p:nvSpPr>
        <p:spPr bwMode="auto">
          <a:xfrm>
            <a:off x="1279525" y="963613"/>
            <a:ext cx="101600" cy="87312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2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1"/>
                </a:lnTo>
                <a:lnTo>
                  <a:pt x="149" y="71"/>
                </a:lnTo>
                <a:lnTo>
                  <a:pt x="149" y="61"/>
                </a:lnTo>
                <a:lnTo>
                  <a:pt x="145" y="52"/>
                </a:lnTo>
                <a:lnTo>
                  <a:pt x="141" y="44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6"/>
                </a:lnTo>
                <a:lnTo>
                  <a:pt x="93" y="25"/>
                </a:lnTo>
                <a:lnTo>
                  <a:pt x="82" y="26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4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6"/>
                </a:lnTo>
                <a:lnTo>
                  <a:pt x="47" y="182"/>
                </a:lnTo>
                <a:lnTo>
                  <a:pt x="52" y="186"/>
                </a:lnTo>
                <a:lnTo>
                  <a:pt x="69" y="194"/>
                </a:lnTo>
                <a:lnTo>
                  <a:pt x="89" y="196"/>
                </a:lnTo>
                <a:lnTo>
                  <a:pt x="96" y="195"/>
                </a:lnTo>
                <a:lnTo>
                  <a:pt x="103" y="195"/>
                </a:lnTo>
                <a:lnTo>
                  <a:pt x="107" y="194"/>
                </a:lnTo>
                <a:lnTo>
                  <a:pt x="110" y="193"/>
                </a:lnTo>
                <a:lnTo>
                  <a:pt x="115" y="190"/>
                </a:lnTo>
                <a:lnTo>
                  <a:pt x="121" y="188"/>
                </a:lnTo>
                <a:lnTo>
                  <a:pt x="126" y="185"/>
                </a:lnTo>
                <a:lnTo>
                  <a:pt x="134" y="177"/>
                </a:lnTo>
                <a:lnTo>
                  <a:pt x="143" y="165"/>
                </a:lnTo>
                <a:lnTo>
                  <a:pt x="148" y="152"/>
                </a:lnTo>
                <a:lnTo>
                  <a:pt x="152" y="137"/>
                </a:lnTo>
                <a:lnTo>
                  <a:pt x="153" y="119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40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9"/>
                </a:lnTo>
                <a:lnTo>
                  <a:pt x="52" y="137"/>
                </a:lnTo>
                <a:lnTo>
                  <a:pt x="37" y="130"/>
                </a:lnTo>
                <a:lnTo>
                  <a:pt x="25" y="123"/>
                </a:lnTo>
                <a:lnTo>
                  <a:pt x="20" y="118"/>
                </a:lnTo>
                <a:lnTo>
                  <a:pt x="14" y="112"/>
                </a:lnTo>
                <a:lnTo>
                  <a:pt x="7" y="101"/>
                </a:lnTo>
                <a:lnTo>
                  <a:pt x="2" y="87"/>
                </a:lnTo>
                <a:lnTo>
                  <a:pt x="0" y="71"/>
                </a:lnTo>
                <a:lnTo>
                  <a:pt x="2" y="64"/>
                </a:lnTo>
                <a:lnTo>
                  <a:pt x="2" y="56"/>
                </a:lnTo>
                <a:lnTo>
                  <a:pt x="7" y="43"/>
                </a:lnTo>
                <a:lnTo>
                  <a:pt x="11" y="36"/>
                </a:lnTo>
                <a:lnTo>
                  <a:pt x="15" y="30"/>
                </a:lnTo>
                <a:lnTo>
                  <a:pt x="21" y="25"/>
                </a:lnTo>
                <a:lnTo>
                  <a:pt x="26" y="19"/>
                </a:lnTo>
                <a:lnTo>
                  <a:pt x="39" y="12"/>
                </a:lnTo>
                <a:lnTo>
                  <a:pt x="55" y="6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7"/>
                </a:lnTo>
                <a:lnTo>
                  <a:pt x="145" y="10"/>
                </a:lnTo>
                <a:lnTo>
                  <a:pt x="153" y="15"/>
                </a:lnTo>
                <a:lnTo>
                  <a:pt x="167" y="26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1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3"/>
                </a:lnTo>
                <a:lnTo>
                  <a:pt x="133" y="213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2"/>
                </a:lnTo>
                <a:lnTo>
                  <a:pt x="32" y="208"/>
                </a:lnTo>
                <a:lnTo>
                  <a:pt x="26" y="204"/>
                </a:lnTo>
                <a:lnTo>
                  <a:pt x="21" y="200"/>
                </a:lnTo>
                <a:lnTo>
                  <a:pt x="17" y="196"/>
                </a:lnTo>
                <a:lnTo>
                  <a:pt x="9" y="186"/>
                </a:lnTo>
                <a:lnTo>
                  <a:pt x="5" y="175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1" name="Freeform 124"/>
          <p:cNvSpPr>
            <a:spLocks noEditPoints="1"/>
          </p:cNvSpPr>
          <p:nvPr/>
        </p:nvSpPr>
        <p:spPr bwMode="auto">
          <a:xfrm>
            <a:off x="1408113" y="96361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2" name="Freeform 125"/>
          <p:cNvSpPr>
            <a:spLocks/>
          </p:cNvSpPr>
          <p:nvPr/>
        </p:nvSpPr>
        <p:spPr bwMode="auto">
          <a:xfrm>
            <a:off x="1166813" y="654050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3" name="Freeform 126"/>
          <p:cNvSpPr>
            <a:spLocks noEditPoints="1"/>
          </p:cNvSpPr>
          <p:nvPr/>
        </p:nvSpPr>
        <p:spPr bwMode="auto">
          <a:xfrm>
            <a:off x="1279525" y="654050"/>
            <a:ext cx="101600" cy="87313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1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0"/>
                </a:lnTo>
                <a:lnTo>
                  <a:pt x="149" y="71"/>
                </a:lnTo>
                <a:lnTo>
                  <a:pt x="149" y="60"/>
                </a:lnTo>
                <a:lnTo>
                  <a:pt x="145" y="52"/>
                </a:lnTo>
                <a:lnTo>
                  <a:pt x="141" y="43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5"/>
                </a:lnTo>
                <a:lnTo>
                  <a:pt x="93" y="24"/>
                </a:lnTo>
                <a:lnTo>
                  <a:pt x="82" y="25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3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5"/>
                </a:lnTo>
                <a:lnTo>
                  <a:pt x="47" y="182"/>
                </a:lnTo>
                <a:lnTo>
                  <a:pt x="52" y="186"/>
                </a:lnTo>
                <a:lnTo>
                  <a:pt x="69" y="192"/>
                </a:lnTo>
                <a:lnTo>
                  <a:pt x="89" y="194"/>
                </a:lnTo>
                <a:lnTo>
                  <a:pt x="96" y="194"/>
                </a:lnTo>
                <a:lnTo>
                  <a:pt x="103" y="193"/>
                </a:lnTo>
                <a:lnTo>
                  <a:pt x="107" y="192"/>
                </a:lnTo>
                <a:lnTo>
                  <a:pt x="110" y="192"/>
                </a:lnTo>
                <a:lnTo>
                  <a:pt x="115" y="190"/>
                </a:lnTo>
                <a:lnTo>
                  <a:pt x="121" y="187"/>
                </a:lnTo>
                <a:lnTo>
                  <a:pt x="126" y="185"/>
                </a:lnTo>
                <a:lnTo>
                  <a:pt x="134" y="176"/>
                </a:lnTo>
                <a:lnTo>
                  <a:pt x="143" y="165"/>
                </a:lnTo>
                <a:lnTo>
                  <a:pt x="148" y="152"/>
                </a:lnTo>
                <a:lnTo>
                  <a:pt x="152" y="136"/>
                </a:lnTo>
                <a:lnTo>
                  <a:pt x="153" y="118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39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8"/>
                </a:lnTo>
                <a:lnTo>
                  <a:pt x="52" y="136"/>
                </a:lnTo>
                <a:lnTo>
                  <a:pt x="37" y="130"/>
                </a:lnTo>
                <a:lnTo>
                  <a:pt x="25" y="123"/>
                </a:lnTo>
                <a:lnTo>
                  <a:pt x="20" y="117"/>
                </a:lnTo>
                <a:lnTo>
                  <a:pt x="14" y="112"/>
                </a:lnTo>
                <a:lnTo>
                  <a:pt x="7" y="100"/>
                </a:lnTo>
                <a:lnTo>
                  <a:pt x="2" y="87"/>
                </a:lnTo>
                <a:lnTo>
                  <a:pt x="0" y="71"/>
                </a:lnTo>
                <a:lnTo>
                  <a:pt x="2" y="63"/>
                </a:lnTo>
                <a:lnTo>
                  <a:pt x="2" y="56"/>
                </a:lnTo>
                <a:lnTo>
                  <a:pt x="7" y="42"/>
                </a:lnTo>
                <a:lnTo>
                  <a:pt x="11" y="36"/>
                </a:lnTo>
                <a:lnTo>
                  <a:pt x="15" y="30"/>
                </a:lnTo>
                <a:lnTo>
                  <a:pt x="21" y="24"/>
                </a:lnTo>
                <a:lnTo>
                  <a:pt x="26" y="19"/>
                </a:lnTo>
                <a:lnTo>
                  <a:pt x="39" y="12"/>
                </a:lnTo>
                <a:lnTo>
                  <a:pt x="55" y="5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3"/>
                </a:lnTo>
                <a:lnTo>
                  <a:pt x="136" y="6"/>
                </a:lnTo>
                <a:lnTo>
                  <a:pt x="145" y="10"/>
                </a:lnTo>
                <a:lnTo>
                  <a:pt x="153" y="15"/>
                </a:lnTo>
                <a:lnTo>
                  <a:pt x="167" y="25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0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2"/>
                </a:lnTo>
                <a:lnTo>
                  <a:pt x="133" y="211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0"/>
                </a:lnTo>
                <a:lnTo>
                  <a:pt x="32" y="207"/>
                </a:lnTo>
                <a:lnTo>
                  <a:pt x="26" y="204"/>
                </a:lnTo>
                <a:lnTo>
                  <a:pt x="21" y="200"/>
                </a:lnTo>
                <a:lnTo>
                  <a:pt x="17" y="195"/>
                </a:lnTo>
                <a:lnTo>
                  <a:pt x="9" y="185"/>
                </a:lnTo>
                <a:lnTo>
                  <a:pt x="5" y="174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4" name="Freeform 127"/>
          <p:cNvSpPr>
            <a:spLocks/>
          </p:cNvSpPr>
          <p:nvPr/>
        </p:nvSpPr>
        <p:spPr bwMode="auto">
          <a:xfrm>
            <a:off x="1406525" y="657225"/>
            <a:ext cx="100013" cy="84138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7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7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5" name="Line 128"/>
          <p:cNvSpPr>
            <a:spLocks noChangeShapeType="1"/>
          </p:cNvSpPr>
          <p:nvPr/>
        </p:nvSpPr>
        <p:spPr bwMode="auto">
          <a:xfrm>
            <a:off x="1590675" y="62722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6" name="Line 129"/>
          <p:cNvSpPr>
            <a:spLocks noChangeShapeType="1"/>
          </p:cNvSpPr>
          <p:nvPr/>
        </p:nvSpPr>
        <p:spPr bwMode="auto">
          <a:xfrm>
            <a:off x="1590675" y="627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7" name="Line 130"/>
          <p:cNvSpPr>
            <a:spLocks noChangeShapeType="1"/>
          </p:cNvSpPr>
          <p:nvPr/>
        </p:nvSpPr>
        <p:spPr bwMode="auto">
          <a:xfrm>
            <a:off x="1590675" y="621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8" name="Line 131"/>
          <p:cNvSpPr>
            <a:spLocks noChangeShapeType="1"/>
          </p:cNvSpPr>
          <p:nvPr/>
        </p:nvSpPr>
        <p:spPr bwMode="auto">
          <a:xfrm>
            <a:off x="1590675" y="614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9" name="Line 132"/>
          <p:cNvSpPr>
            <a:spLocks noChangeShapeType="1"/>
          </p:cNvSpPr>
          <p:nvPr/>
        </p:nvSpPr>
        <p:spPr bwMode="auto">
          <a:xfrm>
            <a:off x="1590675" y="608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0" name="Line 133"/>
          <p:cNvSpPr>
            <a:spLocks noChangeShapeType="1"/>
          </p:cNvSpPr>
          <p:nvPr/>
        </p:nvSpPr>
        <p:spPr bwMode="auto">
          <a:xfrm>
            <a:off x="1590675" y="602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1" name="Line 134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2" name="Line 135"/>
          <p:cNvSpPr>
            <a:spLocks noChangeShapeType="1"/>
          </p:cNvSpPr>
          <p:nvPr/>
        </p:nvSpPr>
        <p:spPr bwMode="auto">
          <a:xfrm>
            <a:off x="1590675" y="59626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3" name="Line 136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4" name="Line 137"/>
          <p:cNvSpPr>
            <a:spLocks noChangeShapeType="1"/>
          </p:cNvSpPr>
          <p:nvPr/>
        </p:nvSpPr>
        <p:spPr bwMode="auto">
          <a:xfrm>
            <a:off x="1590675" y="590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>
            <a:off x="1590675" y="583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>
            <a:off x="1590675" y="577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>
            <a:off x="1590675" y="571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>
            <a:off x="1590675" y="56530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0" name="Line 143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1" name="Line 144"/>
          <p:cNvSpPr>
            <a:spLocks noChangeShapeType="1"/>
          </p:cNvSpPr>
          <p:nvPr/>
        </p:nvSpPr>
        <p:spPr bwMode="auto">
          <a:xfrm>
            <a:off x="1590675" y="559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1590675" y="552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>
            <a:off x="1590675" y="546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>
            <a:off x="1590675" y="540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5" name="Line 148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>
            <a:off x="1590675" y="53435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7" name="Line 150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8" name="Line 151"/>
          <p:cNvSpPr>
            <a:spLocks noChangeShapeType="1"/>
          </p:cNvSpPr>
          <p:nvPr/>
        </p:nvSpPr>
        <p:spPr bwMode="auto">
          <a:xfrm>
            <a:off x="1590675" y="528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9" name="Line 152"/>
          <p:cNvSpPr>
            <a:spLocks noChangeShapeType="1"/>
          </p:cNvSpPr>
          <p:nvPr/>
        </p:nvSpPr>
        <p:spPr bwMode="auto">
          <a:xfrm>
            <a:off x="1590675" y="521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0" name="Line 153"/>
          <p:cNvSpPr>
            <a:spLocks noChangeShapeType="1"/>
          </p:cNvSpPr>
          <p:nvPr/>
        </p:nvSpPr>
        <p:spPr bwMode="auto">
          <a:xfrm>
            <a:off x="1590675" y="515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>
            <a:off x="1590675" y="509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>
            <a:off x="1590675" y="50339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4" name="Line 157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>
            <a:off x="1590675" y="497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6" name="Line 159"/>
          <p:cNvSpPr>
            <a:spLocks noChangeShapeType="1"/>
          </p:cNvSpPr>
          <p:nvPr/>
        </p:nvSpPr>
        <p:spPr bwMode="auto">
          <a:xfrm>
            <a:off x="1590675" y="491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>
            <a:off x="1590675" y="484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>
            <a:off x="1590675" y="478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0" name="Line 163"/>
          <p:cNvSpPr>
            <a:spLocks noChangeShapeType="1"/>
          </p:cNvSpPr>
          <p:nvPr/>
        </p:nvSpPr>
        <p:spPr bwMode="auto">
          <a:xfrm>
            <a:off x="1590675" y="47228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1" name="Line 164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2" name="Line 165"/>
          <p:cNvSpPr>
            <a:spLocks noChangeShapeType="1"/>
          </p:cNvSpPr>
          <p:nvPr/>
        </p:nvSpPr>
        <p:spPr bwMode="auto">
          <a:xfrm>
            <a:off x="1590675" y="466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>
            <a:off x="1590675" y="460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>
            <a:off x="1590675" y="453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>
            <a:off x="1590675" y="44751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7" name="Line 170"/>
          <p:cNvSpPr>
            <a:spLocks noChangeShapeType="1"/>
          </p:cNvSpPr>
          <p:nvPr/>
        </p:nvSpPr>
        <p:spPr bwMode="auto">
          <a:xfrm>
            <a:off x="1590675" y="44132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8" name="Line 171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>
            <a:off x="1590675" y="43513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>
            <a:off x="1590675" y="42894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1" name="Line 174"/>
          <p:cNvSpPr>
            <a:spLocks noChangeShapeType="1"/>
          </p:cNvSpPr>
          <p:nvPr/>
        </p:nvSpPr>
        <p:spPr bwMode="auto">
          <a:xfrm>
            <a:off x="1590675" y="42275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1590675" y="41656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>
            <a:off x="1590675" y="41036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6" name="Line 179"/>
          <p:cNvSpPr>
            <a:spLocks noChangeShapeType="1"/>
          </p:cNvSpPr>
          <p:nvPr/>
        </p:nvSpPr>
        <p:spPr bwMode="auto">
          <a:xfrm>
            <a:off x="1590675" y="40417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>
            <a:off x="1590675" y="397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>
            <a:off x="1590675" y="391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>
            <a:off x="1590675" y="38560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0" name="Line 183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1" name="Line 184"/>
          <p:cNvSpPr>
            <a:spLocks noChangeShapeType="1"/>
          </p:cNvSpPr>
          <p:nvPr/>
        </p:nvSpPr>
        <p:spPr bwMode="auto">
          <a:xfrm>
            <a:off x="1590675" y="37941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3" name="Line 186"/>
          <p:cNvSpPr>
            <a:spLocks noChangeShapeType="1"/>
          </p:cNvSpPr>
          <p:nvPr/>
        </p:nvSpPr>
        <p:spPr bwMode="auto">
          <a:xfrm>
            <a:off x="1590675" y="373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4" name="Line 187"/>
          <p:cNvSpPr>
            <a:spLocks noChangeShapeType="1"/>
          </p:cNvSpPr>
          <p:nvPr/>
        </p:nvSpPr>
        <p:spPr bwMode="auto">
          <a:xfrm>
            <a:off x="1590675" y="367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5" name="Line 188"/>
          <p:cNvSpPr>
            <a:spLocks noChangeShapeType="1"/>
          </p:cNvSpPr>
          <p:nvPr/>
        </p:nvSpPr>
        <p:spPr bwMode="auto">
          <a:xfrm>
            <a:off x="1590675" y="360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1590675" y="354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8" name="Line 191"/>
          <p:cNvSpPr>
            <a:spLocks noChangeShapeType="1"/>
          </p:cNvSpPr>
          <p:nvPr/>
        </p:nvSpPr>
        <p:spPr bwMode="auto">
          <a:xfrm>
            <a:off x="1590675" y="34845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9" name="Line 192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0" name="Line 193"/>
          <p:cNvSpPr>
            <a:spLocks noChangeShapeType="1"/>
          </p:cNvSpPr>
          <p:nvPr/>
        </p:nvSpPr>
        <p:spPr bwMode="auto">
          <a:xfrm>
            <a:off x="1590675" y="342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>
            <a:off x="1590675" y="336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>
            <a:off x="1590675" y="329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590675" y="323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>
            <a:off x="1590675" y="317500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7" name="Line 200"/>
          <p:cNvSpPr>
            <a:spLocks noChangeShapeType="1"/>
          </p:cNvSpPr>
          <p:nvPr/>
        </p:nvSpPr>
        <p:spPr bwMode="auto">
          <a:xfrm>
            <a:off x="1590675" y="311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8" name="Line 201"/>
          <p:cNvSpPr>
            <a:spLocks noChangeShapeType="1"/>
          </p:cNvSpPr>
          <p:nvPr/>
        </p:nvSpPr>
        <p:spPr bwMode="auto">
          <a:xfrm>
            <a:off x="1590675" y="305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9" name="Line 202"/>
          <p:cNvSpPr>
            <a:spLocks noChangeShapeType="1"/>
          </p:cNvSpPr>
          <p:nvPr/>
        </p:nvSpPr>
        <p:spPr bwMode="auto">
          <a:xfrm>
            <a:off x="1590675" y="298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0" name="Line 203"/>
          <p:cNvSpPr>
            <a:spLocks noChangeShapeType="1"/>
          </p:cNvSpPr>
          <p:nvPr/>
        </p:nvSpPr>
        <p:spPr bwMode="auto">
          <a:xfrm>
            <a:off x="1590675" y="292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1" name="Line 204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2" name="Line 206"/>
          <p:cNvSpPr>
            <a:spLocks noChangeShapeType="1"/>
          </p:cNvSpPr>
          <p:nvPr/>
        </p:nvSpPr>
        <p:spPr bwMode="auto">
          <a:xfrm>
            <a:off x="1590675" y="286543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3" name="Line 207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4" name="Line 208"/>
          <p:cNvSpPr>
            <a:spLocks noChangeShapeType="1"/>
          </p:cNvSpPr>
          <p:nvPr/>
        </p:nvSpPr>
        <p:spPr bwMode="auto">
          <a:xfrm>
            <a:off x="1590675" y="280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5" name="Line 209"/>
          <p:cNvSpPr>
            <a:spLocks noChangeShapeType="1"/>
          </p:cNvSpPr>
          <p:nvPr/>
        </p:nvSpPr>
        <p:spPr bwMode="auto">
          <a:xfrm>
            <a:off x="1590675" y="274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6" name="Line 210"/>
          <p:cNvSpPr>
            <a:spLocks noChangeShapeType="1"/>
          </p:cNvSpPr>
          <p:nvPr/>
        </p:nvSpPr>
        <p:spPr bwMode="auto">
          <a:xfrm>
            <a:off x="1590675" y="267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7" name="Line 211"/>
          <p:cNvSpPr>
            <a:spLocks noChangeShapeType="1"/>
          </p:cNvSpPr>
          <p:nvPr/>
        </p:nvSpPr>
        <p:spPr bwMode="auto">
          <a:xfrm>
            <a:off x="1590675" y="261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8" name="Line 212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9" name="Line 213"/>
          <p:cNvSpPr>
            <a:spLocks noChangeShapeType="1"/>
          </p:cNvSpPr>
          <p:nvPr/>
        </p:nvSpPr>
        <p:spPr bwMode="auto">
          <a:xfrm>
            <a:off x="1590675" y="25558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0" name="Line 214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1" name="Line 215"/>
          <p:cNvSpPr>
            <a:spLocks noChangeShapeType="1"/>
          </p:cNvSpPr>
          <p:nvPr/>
        </p:nvSpPr>
        <p:spPr bwMode="auto">
          <a:xfrm>
            <a:off x="1590675" y="249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2" name="Line 216"/>
          <p:cNvSpPr>
            <a:spLocks noChangeShapeType="1"/>
          </p:cNvSpPr>
          <p:nvPr/>
        </p:nvSpPr>
        <p:spPr bwMode="auto">
          <a:xfrm>
            <a:off x="1590675" y="243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3" name="Line 217"/>
          <p:cNvSpPr>
            <a:spLocks noChangeShapeType="1"/>
          </p:cNvSpPr>
          <p:nvPr/>
        </p:nvSpPr>
        <p:spPr bwMode="auto">
          <a:xfrm>
            <a:off x="1590675" y="237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4" name="Line 218"/>
          <p:cNvSpPr>
            <a:spLocks noChangeShapeType="1"/>
          </p:cNvSpPr>
          <p:nvPr/>
        </p:nvSpPr>
        <p:spPr bwMode="auto">
          <a:xfrm>
            <a:off x="1590675" y="230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5" name="Line 219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6" name="Line 220"/>
          <p:cNvSpPr>
            <a:spLocks noChangeShapeType="1"/>
          </p:cNvSpPr>
          <p:nvPr/>
        </p:nvSpPr>
        <p:spPr bwMode="auto">
          <a:xfrm>
            <a:off x="1590675" y="22463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7" name="Line 221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8" name="Line 222"/>
          <p:cNvSpPr>
            <a:spLocks noChangeShapeType="1"/>
          </p:cNvSpPr>
          <p:nvPr/>
        </p:nvSpPr>
        <p:spPr bwMode="auto">
          <a:xfrm>
            <a:off x="1590675" y="21844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9" name="Line 223"/>
          <p:cNvSpPr>
            <a:spLocks noChangeShapeType="1"/>
          </p:cNvSpPr>
          <p:nvPr/>
        </p:nvSpPr>
        <p:spPr bwMode="auto">
          <a:xfrm>
            <a:off x="1590675" y="212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0" name="Line 224"/>
          <p:cNvSpPr>
            <a:spLocks noChangeShapeType="1"/>
          </p:cNvSpPr>
          <p:nvPr/>
        </p:nvSpPr>
        <p:spPr bwMode="auto">
          <a:xfrm>
            <a:off x="1590675" y="206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1" name="Line 225"/>
          <p:cNvSpPr>
            <a:spLocks noChangeShapeType="1"/>
          </p:cNvSpPr>
          <p:nvPr/>
        </p:nvSpPr>
        <p:spPr bwMode="auto">
          <a:xfrm>
            <a:off x="1590675" y="199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2" name="Line 226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3" name="Line 227"/>
          <p:cNvSpPr>
            <a:spLocks noChangeShapeType="1"/>
          </p:cNvSpPr>
          <p:nvPr/>
        </p:nvSpPr>
        <p:spPr bwMode="auto">
          <a:xfrm>
            <a:off x="1590675" y="19367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4" name="Line 228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5" name="Line 229"/>
          <p:cNvSpPr>
            <a:spLocks noChangeShapeType="1"/>
          </p:cNvSpPr>
          <p:nvPr/>
        </p:nvSpPr>
        <p:spPr bwMode="auto">
          <a:xfrm>
            <a:off x="1590675" y="18748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6" name="Line 230"/>
          <p:cNvSpPr>
            <a:spLocks noChangeShapeType="1"/>
          </p:cNvSpPr>
          <p:nvPr/>
        </p:nvSpPr>
        <p:spPr bwMode="auto">
          <a:xfrm>
            <a:off x="1590675" y="18129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7" name="Line 231"/>
          <p:cNvSpPr>
            <a:spLocks noChangeShapeType="1"/>
          </p:cNvSpPr>
          <p:nvPr/>
        </p:nvSpPr>
        <p:spPr bwMode="auto">
          <a:xfrm>
            <a:off x="1590675" y="17510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8" name="Line 232"/>
          <p:cNvSpPr>
            <a:spLocks noChangeShapeType="1"/>
          </p:cNvSpPr>
          <p:nvPr/>
        </p:nvSpPr>
        <p:spPr bwMode="auto">
          <a:xfrm>
            <a:off x="1590675" y="16891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9" name="Line 233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0" name="Line 234"/>
          <p:cNvSpPr>
            <a:spLocks noChangeShapeType="1"/>
          </p:cNvSpPr>
          <p:nvPr/>
        </p:nvSpPr>
        <p:spPr bwMode="auto">
          <a:xfrm>
            <a:off x="1590675" y="16271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1" name="Line 235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2" name="Line 236"/>
          <p:cNvSpPr>
            <a:spLocks noChangeShapeType="1"/>
          </p:cNvSpPr>
          <p:nvPr/>
        </p:nvSpPr>
        <p:spPr bwMode="auto">
          <a:xfrm>
            <a:off x="1590675" y="15652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3" name="Line 237"/>
          <p:cNvSpPr>
            <a:spLocks noChangeShapeType="1"/>
          </p:cNvSpPr>
          <p:nvPr/>
        </p:nvSpPr>
        <p:spPr bwMode="auto">
          <a:xfrm>
            <a:off x="1590675" y="15033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4" name="Line 238"/>
          <p:cNvSpPr>
            <a:spLocks noChangeShapeType="1"/>
          </p:cNvSpPr>
          <p:nvPr/>
        </p:nvSpPr>
        <p:spPr bwMode="auto">
          <a:xfrm>
            <a:off x="1590675" y="143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5" name="Line 239"/>
          <p:cNvSpPr>
            <a:spLocks noChangeShapeType="1"/>
          </p:cNvSpPr>
          <p:nvPr/>
        </p:nvSpPr>
        <p:spPr bwMode="auto">
          <a:xfrm>
            <a:off x="1590675" y="137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6" name="Line 240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7" name="Line 241"/>
          <p:cNvSpPr>
            <a:spLocks noChangeShapeType="1"/>
          </p:cNvSpPr>
          <p:nvPr/>
        </p:nvSpPr>
        <p:spPr bwMode="auto">
          <a:xfrm>
            <a:off x="1590675" y="13176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8" name="Line 242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9" name="Line 243"/>
          <p:cNvSpPr>
            <a:spLocks noChangeShapeType="1"/>
          </p:cNvSpPr>
          <p:nvPr/>
        </p:nvSpPr>
        <p:spPr bwMode="auto">
          <a:xfrm>
            <a:off x="1590675" y="12557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0" name="Line 244"/>
          <p:cNvSpPr>
            <a:spLocks noChangeShapeType="1"/>
          </p:cNvSpPr>
          <p:nvPr/>
        </p:nvSpPr>
        <p:spPr bwMode="auto">
          <a:xfrm>
            <a:off x="1590675" y="119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1" name="Line 245"/>
          <p:cNvSpPr>
            <a:spLocks noChangeShapeType="1"/>
          </p:cNvSpPr>
          <p:nvPr/>
        </p:nvSpPr>
        <p:spPr bwMode="auto">
          <a:xfrm>
            <a:off x="1590675" y="113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2" name="Line 246"/>
          <p:cNvSpPr>
            <a:spLocks noChangeShapeType="1"/>
          </p:cNvSpPr>
          <p:nvPr/>
        </p:nvSpPr>
        <p:spPr bwMode="auto">
          <a:xfrm>
            <a:off x="1590675" y="106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3" name="Line 247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4" name="Line 248"/>
          <p:cNvSpPr>
            <a:spLocks noChangeShapeType="1"/>
          </p:cNvSpPr>
          <p:nvPr/>
        </p:nvSpPr>
        <p:spPr bwMode="auto">
          <a:xfrm>
            <a:off x="1590675" y="10064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5" name="Line 249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6" name="Line 250"/>
          <p:cNvSpPr>
            <a:spLocks noChangeShapeType="1"/>
          </p:cNvSpPr>
          <p:nvPr/>
        </p:nvSpPr>
        <p:spPr bwMode="auto">
          <a:xfrm>
            <a:off x="1590675" y="94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7" name="Line 251"/>
          <p:cNvSpPr>
            <a:spLocks noChangeShapeType="1"/>
          </p:cNvSpPr>
          <p:nvPr/>
        </p:nvSpPr>
        <p:spPr bwMode="auto">
          <a:xfrm>
            <a:off x="1590675" y="88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8" name="Line 252"/>
          <p:cNvSpPr>
            <a:spLocks noChangeShapeType="1"/>
          </p:cNvSpPr>
          <p:nvPr/>
        </p:nvSpPr>
        <p:spPr bwMode="auto">
          <a:xfrm>
            <a:off x="1590675" y="82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9" name="Line 253"/>
          <p:cNvSpPr>
            <a:spLocks noChangeShapeType="1"/>
          </p:cNvSpPr>
          <p:nvPr/>
        </p:nvSpPr>
        <p:spPr bwMode="auto">
          <a:xfrm>
            <a:off x="1590675" y="75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0" name="Line 254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1" name="Line 255"/>
          <p:cNvSpPr>
            <a:spLocks noChangeShapeType="1"/>
          </p:cNvSpPr>
          <p:nvPr/>
        </p:nvSpPr>
        <p:spPr bwMode="auto">
          <a:xfrm>
            <a:off x="1590675" y="6969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2" name="Line 256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3" name="CaixaDeTexto 263"/>
          <p:cNvSpPr txBox="1">
            <a:spLocks noChangeArrowheads="1"/>
          </p:cNvSpPr>
          <p:nvPr/>
        </p:nvSpPr>
        <p:spPr bwMode="auto">
          <a:xfrm rot="-5400000">
            <a:off x="-169862" y="2800350"/>
            <a:ext cx="19700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Estatura (cm)</a:t>
            </a:r>
          </a:p>
        </p:txBody>
      </p:sp>
      <p:sp>
        <p:nvSpPr>
          <p:cNvPr id="55554" name="CaixaDeTexto 264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5555" name="CaixaDeTexto 265"/>
          <p:cNvSpPr txBox="1">
            <a:spLocks noChangeArrowheads="1"/>
          </p:cNvSpPr>
          <p:nvPr/>
        </p:nvSpPr>
        <p:spPr bwMode="auto">
          <a:xfrm>
            <a:off x="1357290" y="214290"/>
            <a:ext cx="664368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 dirty="0" err="1" smtClean="0">
                <a:latin typeface="Calibri" pitchFamily="34" charset="0"/>
              </a:rPr>
              <a:t>Percentis</a:t>
            </a:r>
            <a:r>
              <a:rPr lang="pt-BR" sz="1600" b="1" dirty="0" smtClean="0">
                <a:latin typeface="Calibri" pitchFamily="34" charset="0"/>
              </a:rPr>
              <a:t> </a:t>
            </a:r>
            <a:r>
              <a:rPr lang="pt-BR" sz="1600" b="1" dirty="0">
                <a:latin typeface="Calibri" pitchFamily="34" charset="0"/>
              </a:rPr>
              <a:t>3, 50 e 97 de estatura de meninos </a:t>
            </a:r>
            <a:r>
              <a:rPr lang="pt-BR" sz="1600" b="1" dirty="0" smtClean="0">
                <a:latin typeface="Calibri" pitchFamily="34" charset="0"/>
              </a:rPr>
              <a:t>do referencial </a:t>
            </a:r>
            <a:r>
              <a:rPr lang="pt-BR" sz="1600" b="1" dirty="0">
                <a:latin typeface="Calibri" pitchFamily="34" charset="0"/>
              </a:rPr>
              <a:t>da OMS (2007</a:t>
            </a:r>
            <a:r>
              <a:rPr lang="pt-BR" sz="1600" b="1" dirty="0" smtClean="0">
                <a:latin typeface="Calibri" pitchFamily="34" charset="0"/>
              </a:rPr>
              <a:t>)</a:t>
            </a:r>
            <a:endParaRPr lang="pt-BR" sz="1600" b="1" dirty="0">
              <a:latin typeface="Calibri" pitchFamily="34" charset="0"/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5558" name="CaixaDeTexto 264"/>
          <p:cNvSpPr txBox="1">
            <a:spLocks noChangeArrowheads="1"/>
          </p:cNvSpPr>
          <p:nvPr/>
        </p:nvSpPr>
        <p:spPr bwMode="auto">
          <a:xfrm>
            <a:off x="5429250" y="114300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5559" name="CaixaDeTexto 265"/>
          <p:cNvSpPr txBox="1">
            <a:spLocks noChangeArrowheads="1"/>
          </p:cNvSpPr>
          <p:nvPr/>
        </p:nvSpPr>
        <p:spPr bwMode="auto">
          <a:xfrm>
            <a:off x="5500688" y="2019300"/>
            <a:ext cx="64293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5560" name="CaixaDeTexto 266"/>
          <p:cNvSpPr txBox="1">
            <a:spLocks noChangeArrowheads="1"/>
          </p:cNvSpPr>
          <p:nvPr/>
        </p:nvSpPr>
        <p:spPr bwMode="auto">
          <a:xfrm>
            <a:off x="5572125" y="3019425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p3</a:t>
            </a:r>
          </a:p>
        </p:txBody>
      </p:sp>
      <p:sp>
        <p:nvSpPr>
          <p:cNvPr id="259" name="Elipse 258"/>
          <p:cNvSpPr/>
          <p:nvPr/>
        </p:nvSpPr>
        <p:spPr>
          <a:xfrm>
            <a:off x="4940668" y="3101791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021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5302" name="Rectangle 5"/>
          <p:cNvSpPr>
            <a:spLocks noChangeArrowheads="1"/>
          </p:cNvSpPr>
          <p:nvPr/>
        </p:nvSpPr>
        <p:spPr bwMode="auto">
          <a:xfrm>
            <a:off x="1590675" y="696913"/>
            <a:ext cx="6342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1590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 flipV="1">
            <a:off x="207803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3" name="Line 9"/>
          <p:cNvSpPr>
            <a:spLocks noChangeShapeType="1"/>
          </p:cNvSpPr>
          <p:nvPr/>
        </p:nvSpPr>
        <p:spPr bwMode="auto">
          <a:xfrm flipV="1">
            <a:off x="256540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4" name="Line 10"/>
          <p:cNvSpPr>
            <a:spLocks noChangeShapeType="1"/>
          </p:cNvSpPr>
          <p:nvPr/>
        </p:nvSpPr>
        <p:spPr bwMode="auto">
          <a:xfrm flipV="1">
            <a:off x="30543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5" name="Line 11"/>
          <p:cNvSpPr>
            <a:spLocks noChangeShapeType="1"/>
          </p:cNvSpPr>
          <p:nvPr/>
        </p:nvSpPr>
        <p:spPr bwMode="auto">
          <a:xfrm flipV="1">
            <a:off x="35417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6" name="Line 12"/>
          <p:cNvSpPr>
            <a:spLocks noChangeShapeType="1"/>
          </p:cNvSpPr>
          <p:nvPr/>
        </p:nvSpPr>
        <p:spPr bwMode="auto">
          <a:xfrm flipV="1">
            <a:off x="40306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7" name="Line 13"/>
          <p:cNvSpPr>
            <a:spLocks noChangeShapeType="1"/>
          </p:cNvSpPr>
          <p:nvPr/>
        </p:nvSpPr>
        <p:spPr bwMode="auto">
          <a:xfrm flipV="1">
            <a:off x="45180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V="1">
            <a:off x="50053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9" name="Line 15"/>
          <p:cNvSpPr>
            <a:spLocks noChangeShapeType="1"/>
          </p:cNvSpPr>
          <p:nvPr/>
        </p:nvSpPr>
        <p:spPr bwMode="auto">
          <a:xfrm flipV="1">
            <a:off x="54927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0" name="Line 16"/>
          <p:cNvSpPr>
            <a:spLocks noChangeShapeType="1"/>
          </p:cNvSpPr>
          <p:nvPr/>
        </p:nvSpPr>
        <p:spPr bwMode="auto">
          <a:xfrm flipV="1">
            <a:off x="59801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 flipV="1">
            <a:off x="64690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2" name="Line 18"/>
          <p:cNvSpPr>
            <a:spLocks noChangeShapeType="1"/>
          </p:cNvSpPr>
          <p:nvPr/>
        </p:nvSpPr>
        <p:spPr bwMode="auto">
          <a:xfrm flipV="1">
            <a:off x="69564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3" name="Line 19"/>
          <p:cNvSpPr>
            <a:spLocks noChangeShapeType="1"/>
          </p:cNvSpPr>
          <p:nvPr/>
        </p:nvSpPr>
        <p:spPr bwMode="auto">
          <a:xfrm flipV="1">
            <a:off x="74437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1590675" y="59626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5" name="Line 21"/>
          <p:cNvSpPr>
            <a:spLocks noChangeShapeType="1"/>
          </p:cNvSpPr>
          <p:nvPr/>
        </p:nvSpPr>
        <p:spPr bwMode="auto">
          <a:xfrm>
            <a:off x="1590675" y="56530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6" name="Line 22"/>
          <p:cNvSpPr>
            <a:spLocks noChangeShapeType="1"/>
          </p:cNvSpPr>
          <p:nvPr/>
        </p:nvSpPr>
        <p:spPr bwMode="auto">
          <a:xfrm>
            <a:off x="1590675" y="53435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7" name="Line 23"/>
          <p:cNvSpPr>
            <a:spLocks noChangeShapeType="1"/>
          </p:cNvSpPr>
          <p:nvPr/>
        </p:nvSpPr>
        <p:spPr bwMode="auto">
          <a:xfrm>
            <a:off x="1590675" y="50339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>
            <a:off x="1590675" y="47228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9" name="Line 25"/>
          <p:cNvSpPr>
            <a:spLocks noChangeShapeType="1"/>
          </p:cNvSpPr>
          <p:nvPr/>
        </p:nvSpPr>
        <p:spPr bwMode="auto">
          <a:xfrm>
            <a:off x="1590675" y="44132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0" name="Line 26"/>
          <p:cNvSpPr>
            <a:spLocks noChangeShapeType="1"/>
          </p:cNvSpPr>
          <p:nvPr/>
        </p:nvSpPr>
        <p:spPr bwMode="auto">
          <a:xfrm>
            <a:off x="1590675" y="41036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1" name="Line 27"/>
          <p:cNvSpPr>
            <a:spLocks noChangeShapeType="1"/>
          </p:cNvSpPr>
          <p:nvPr/>
        </p:nvSpPr>
        <p:spPr bwMode="auto">
          <a:xfrm>
            <a:off x="1590675" y="37941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2" name="Line 28"/>
          <p:cNvSpPr>
            <a:spLocks noChangeShapeType="1"/>
          </p:cNvSpPr>
          <p:nvPr/>
        </p:nvSpPr>
        <p:spPr bwMode="auto">
          <a:xfrm>
            <a:off x="1590675" y="34845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1590675" y="317500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>
            <a:off x="1590675" y="286543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5" name="Line 31"/>
          <p:cNvSpPr>
            <a:spLocks noChangeShapeType="1"/>
          </p:cNvSpPr>
          <p:nvPr/>
        </p:nvSpPr>
        <p:spPr bwMode="auto">
          <a:xfrm>
            <a:off x="1590675" y="25558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6" name="Line 32"/>
          <p:cNvSpPr>
            <a:spLocks noChangeShapeType="1"/>
          </p:cNvSpPr>
          <p:nvPr/>
        </p:nvSpPr>
        <p:spPr bwMode="auto">
          <a:xfrm>
            <a:off x="1590675" y="22463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7" name="Line 33"/>
          <p:cNvSpPr>
            <a:spLocks noChangeShapeType="1"/>
          </p:cNvSpPr>
          <p:nvPr/>
        </p:nvSpPr>
        <p:spPr bwMode="auto">
          <a:xfrm>
            <a:off x="1590675" y="19367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8" name="Line 34"/>
          <p:cNvSpPr>
            <a:spLocks noChangeShapeType="1"/>
          </p:cNvSpPr>
          <p:nvPr/>
        </p:nvSpPr>
        <p:spPr bwMode="auto">
          <a:xfrm>
            <a:off x="1590675" y="16271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9" name="Line 35"/>
          <p:cNvSpPr>
            <a:spLocks noChangeShapeType="1"/>
          </p:cNvSpPr>
          <p:nvPr/>
        </p:nvSpPr>
        <p:spPr bwMode="auto">
          <a:xfrm>
            <a:off x="1590675" y="13176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>
            <a:off x="1590675" y="10064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1" name="Line 37"/>
          <p:cNvSpPr>
            <a:spLocks noChangeShapeType="1"/>
          </p:cNvSpPr>
          <p:nvPr/>
        </p:nvSpPr>
        <p:spPr bwMode="auto">
          <a:xfrm>
            <a:off x="1590675" y="696913"/>
            <a:ext cx="1588" cy="55753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2" name="Line 38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3" name="Line 39"/>
          <p:cNvSpPr>
            <a:spLocks noChangeShapeType="1"/>
          </p:cNvSpPr>
          <p:nvPr/>
        </p:nvSpPr>
        <p:spPr bwMode="auto">
          <a:xfrm>
            <a:off x="1590675" y="62722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4" name="Line 40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55339" name="Freeform 42"/>
          <p:cNvSpPr>
            <a:spLocks/>
          </p:cNvSpPr>
          <p:nvPr/>
        </p:nvSpPr>
        <p:spPr bwMode="auto">
          <a:xfrm>
            <a:off x="1590675" y="987425"/>
            <a:ext cx="6342063" cy="4033838"/>
          </a:xfrm>
          <a:custGeom>
            <a:avLst/>
            <a:gdLst>
              <a:gd name="T0" fmla="*/ 0 w 8772"/>
              <a:gd name="T1" fmla="*/ 2147483647 h 9629"/>
              <a:gd name="T2" fmla="*/ 2147483647 w 8772"/>
              <a:gd name="T3" fmla="*/ 2147483647 h 9629"/>
              <a:gd name="T4" fmla="*/ 2147483647 w 8772"/>
              <a:gd name="T5" fmla="*/ 2147483647 h 9629"/>
              <a:gd name="T6" fmla="*/ 2147483647 w 8772"/>
              <a:gd name="T7" fmla="*/ 2147483647 h 9629"/>
              <a:gd name="T8" fmla="*/ 2147483647 w 8772"/>
              <a:gd name="T9" fmla="*/ 2147483647 h 9629"/>
              <a:gd name="T10" fmla="*/ 2147483647 w 8772"/>
              <a:gd name="T11" fmla="*/ 2147483647 h 9629"/>
              <a:gd name="T12" fmla="*/ 2147483647 w 8772"/>
              <a:gd name="T13" fmla="*/ 2147483647 h 9629"/>
              <a:gd name="T14" fmla="*/ 2147483647 w 8772"/>
              <a:gd name="T15" fmla="*/ 2147483647 h 9629"/>
              <a:gd name="T16" fmla="*/ 2147483647 w 8772"/>
              <a:gd name="T17" fmla="*/ 2147483647 h 9629"/>
              <a:gd name="T18" fmla="*/ 2147483647 w 8772"/>
              <a:gd name="T19" fmla="*/ 2147483647 h 9629"/>
              <a:gd name="T20" fmla="*/ 2147483647 w 8772"/>
              <a:gd name="T21" fmla="*/ 2147483647 h 9629"/>
              <a:gd name="T22" fmla="*/ 2147483647 w 8772"/>
              <a:gd name="T23" fmla="*/ 2147483647 h 9629"/>
              <a:gd name="T24" fmla="*/ 2147483647 w 8772"/>
              <a:gd name="T25" fmla="*/ 2147483647 h 9629"/>
              <a:gd name="T26" fmla="*/ 2147483647 w 8772"/>
              <a:gd name="T27" fmla="*/ 2147483647 h 9629"/>
              <a:gd name="T28" fmla="*/ 2147483647 w 8772"/>
              <a:gd name="T29" fmla="*/ 2147483647 h 9629"/>
              <a:gd name="T30" fmla="*/ 2147483647 w 8772"/>
              <a:gd name="T31" fmla="*/ 2147483647 h 9629"/>
              <a:gd name="T32" fmla="*/ 2147483647 w 8772"/>
              <a:gd name="T33" fmla="*/ 2147483647 h 9629"/>
              <a:gd name="T34" fmla="*/ 2147483647 w 8772"/>
              <a:gd name="T35" fmla="*/ 2147483647 h 9629"/>
              <a:gd name="T36" fmla="*/ 2147483647 w 8772"/>
              <a:gd name="T37" fmla="*/ 2147483647 h 9629"/>
              <a:gd name="T38" fmla="*/ 2147483647 w 8772"/>
              <a:gd name="T39" fmla="*/ 2147483647 h 9629"/>
              <a:gd name="T40" fmla="*/ 2147483647 w 8772"/>
              <a:gd name="T41" fmla="*/ 2147483647 h 9629"/>
              <a:gd name="T42" fmla="*/ 2147483647 w 8772"/>
              <a:gd name="T43" fmla="*/ 2147483647 h 9629"/>
              <a:gd name="T44" fmla="*/ 2147483647 w 8772"/>
              <a:gd name="T45" fmla="*/ 2147483647 h 9629"/>
              <a:gd name="T46" fmla="*/ 2147483647 w 8772"/>
              <a:gd name="T47" fmla="*/ 2147483647 h 9629"/>
              <a:gd name="T48" fmla="*/ 2147483647 w 8772"/>
              <a:gd name="T49" fmla="*/ 2147483647 h 9629"/>
              <a:gd name="T50" fmla="*/ 2147483647 w 8772"/>
              <a:gd name="T51" fmla="*/ 2147483647 h 9629"/>
              <a:gd name="T52" fmla="*/ 2147483647 w 8772"/>
              <a:gd name="T53" fmla="*/ 2147483647 h 9629"/>
              <a:gd name="T54" fmla="*/ 2147483647 w 8772"/>
              <a:gd name="T55" fmla="*/ 2147483647 h 9629"/>
              <a:gd name="T56" fmla="*/ 2147483647 w 8772"/>
              <a:gd name="T57" fmla="*/ 2147483647 h 9629"/>
              <a:gd name="T58" fmla="*/ 2147483647 w 8772"/>
              <a:gd name="T59" fmla="*/ 2147483647 h 9629"/>
              <a:gd name="T60" fmla="*/ 2147483647 w 8772"/>
              <a:gd name="T61" fmla="*/ 2147483647 h 9629"/>
              <a:gd name="T62" fmla="*/ 2147483647 w 8772"/>
              <a:gd name="T63" fmla="*/ 2147483647 h 9629"/>
              <a:gd name="T64" fmla="*/ 2147483647 w 8772"/>
              <a:gd name="T65" fmla="*/ 2147483647 h 9629"/>
              <a:gd name="T66" fmla="*/ 2147483647 w 8772"/>
              <a:gd name="T67" fmla="*/ 2147483647 h 9629"/>
              <a:gd name="T68" fmla="*/ 2147483647 w 8772"/>
              <a:gd name="T69" fmla="*/ 2147483647 h 9629"/>
              <a:gd name="T70" fmla="*/ 2147483647 w 8772"/>
              <a:gd name="T71" fmla="*/ 2147483647 h 9629"/>
              <a:gd name="T72" fmla="*/ 2147483647 w 8772"/>
              <a:gd name="T73" fmla="*/ 2147483647 h 9629"/>
              <a:gd name="T74" fmla="*/ 2147483647 w 8772"/>
              <a:gd name="T75" fmla="*/ 2147483647 h 9629"/>
              <a:gd name="T76" fmla="*/ 2147483647 w 8772"/>
              <a:gd name="T77" fmla="*/ 0 h 9629"/>
              <a:gd name="T78" fmla="*/ 2147483647 w 8772"/>
              <a:gd name="T79" fmla="*/ 2147483647 h 9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9629"/>
              <a:gd name="T122" fmla="*/ 8772 w 8772"/>
              <a:gd name="T123" fmla="*/ 9629 h 96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9629">
                <a:moveTo>
                  <a:pt x="0" y="9629"/>
                </a:moveTo>
                <a:lnTo>
                  <a:pt x="209" y="9327"/>
                </a:lnTo>
                <a:lnTo>
                  <a:pt x="675" y="8668"/>
                </a:lnTo>
                <a:lnTo>
                  <a:pt x="1009" y="8207"/>
                </a:lnTo>
                <a:lnTo>
                  <a:pt x="1349" y="7751"/>
                </a:lnTo>
                <a:lnTo>
                  <a:pt x="2024" y="6863"/>
                </a:lnTo>
                <a:lnTo>
                  <a:pt x="2699" y="5991"/>
                </a:lnTo>
                <a:lnTo>
                  <a:pt x="3043" y="5550"/>
                </a:lnTo>
                <a:lnTo>
                  <a:pt x="3374" y="5105"/>
                </a:lnTo>
                <a:lnTo>
                  <a:pt x="3577" y="4822"/>
                </a:lnTo>
                <a:lnTo>
                  <a:pt x="3714" y="4619"/>
                </a:lnTo>
                <a:lnTo>
                  <a:pt x="4049" y="4129"/>
                </a:lnTo>
                <a:lnTo>
                  <a:pt x="4253" y="3852"/>
                </a:lnTo>
                <a:lnTo>
                  <a:pt x="4404" y="3661"/>
                </a:lnTo>
                <a:lnTo>
                  <a:pt x="4546" y="3470"/>
                </a:lnTo>
                <a:lnTo>
                  <a:pt x="4723" y="3198"/>
                </a:lnTo>
                <a:lnTo>
                  <a:pt x="4834" y="3007"/>
                </a:lnTo>
                <a:lnTo>
                  <a:pt x="4922" y="2838"/>
                </a:lnTo>
                <a:lnTo>
                  <a:pt x="5058" y="2538"/>
                </a:lnTo>
                <a:lnTo>
                  <a:pt x="5195" y="2239"/>
                </a:lnTo>
                <a:lnTo>
                  <a:pt x="5285" y="2071"/>
                </a:lnTo>
                <a:lnTo>
                  <a:pt x="5398" y="1881"/>
                </a:lnTo>
                <a:lnTo>
                  <a:pt x="5566" y="1615"/>
                </a:lnTo>
                <a:lnTo>
                  <a:pt x="5696" y="1424"/>
                </a:lnTo>
                <a:lnTo>
                  <a:pt x="5846" y="1241"/>
                </a:lnTo>
                <a:lnTo>
                  <a:pt x="6073" y="994"/>
                </a:lnTo>
                <a:lnTo>
                  <a:pt x="6254" y="802"/>
                </a:lnTo>
                <a:lnTo>
                  <a:pt x="6384" y="674"/>
                </a:lnTo>
                <a:lnTo>
                  <a:pt x="6528" y="561"/>
                </a:lnTo>
                <a:lnTo>
                  <a:pt x="6748" y="418"/>
                </a:lnTo>
                <a:lnTo>
                  <a:pt x="6934" y="305"/>
                </a:lnTo>
                <a:lnTo>
                  <a:pt x="7069" y="236"/>
                </a:lnTo>
                <a:lnTo>
                  <a:pt x="7212" y="185"/>
                </a:lnTo>
                <a:lnTo>
                  <a:pt x="7423" y="122"/>
                </a:lnTo>
                <a:lnTo>
                  <a:pt x="7617" y="70"/>
                </a:lnTo>
                <a:lnTo>
                  <a:pt x="7754" y="46"/>
                </a:lnTo>
                <a:lnTo>
                  <a:pt x="8097" y="18"/>
                </a:lnTo>
                <a:lnTo>
                  <a:pt x="8344" y="4"/>
                </a:lnTo>
                <a:lnTo>
                  <a:pt x="8560" y="0"/>
                </a:lnTo>
                <a:lnTo>
                  <a:pt x="8772" y="4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1" name="Freeform 44"/>
          <p:cNvSpPr>
            <a:spLocks/>
          </p:cNvSpPr>
          <p:nvPr/>
        </p:nvSpPr>
        <p:spPr bwMode="auto">
          <a:xfrm>
            <a:off x="1590675" y="1843088"/>
            <a:ext cx="6342063" cy="3748087"/>
          </a:xfrm>
          <a:custGeom>
            <a:avLst/>
            <a:gdLst>
              <a:gd name="T0" fmla="*/ 0 w 8772"/>
              <a:gd name="T1" fmla="*/ 2147483647 h 8945"/>
              <a:gd name="T2" fmla="*/ 2147483647 w 8772"/>
              <a:gd name="T3" fmla="*/ 2147483647 h 8945"/>
              <a:gd name="T4" fmla="*/ 2147483647 w 8772"/>
              <a:gd name="T5" fmla="*/ 2147483647 h 8945"/>
              <a:gd name="T6" fmla="*/ 2147483647 w 8772"/>
              <a:gd name="T7" fmla="*/ 2147483647 h 8945"/>
              <a:gd name="T8" fmla="*/ 2147483647 w 8772"/>
              <a:gd name="T9" fmla="*/ 2147483647 h 8945"/>
              <a:gd name="T10" fmla="*/ 2147483647 w 8772"/>
              <a:gd name="T11" fmla="*/ 2147483647 h 8945"/>
              <a:gd name="T12" fmla="*/ 2147483647 w 8772"/>
              <a:gd name="T13" fmla="*/ 2147483647 h 8945"/>
              <a:gd name="T14" fmla="*/ 2147483647 w 8772"/>
              <a:gd name="T15" fmla="*/ 2147483647 h 8945"/>
              <a:gd name="T16" fmla="*/ 2147483647 w 8772"/>
              <a:gd name="T17" fmla="*/ 2147483647 h 8945"/>
              <a:gd name="T18" fmla="*/ 2147483647 w 8772"/>
              <a:gd name="T19" fmla="*/ 2147483647 h 8945"/>
              <a:gd name="T20" fmla="*/ 2147483647 w 8772"/>
              <a:gd name="T21" fmla="*/ 2147483647 h 8945"/>
              <a:gd name="T22" fmla="*/ 2147483647 w 8772"/>
              <a:gd name="T23" fmla="*/ 2147483647 h 8945"/>
              <a:gd name="T24" fmla="*/ 2147483647 w 8772"/>
              <a:gd name="T25" fmla="*/ 2147483647 h 8945"/>
              <a:gd name="T26" fmla="*/ 2147483647 w 8772"/>
              <a:gd name="T27" fmla="*/ 2147483647 h 8945"/>
              <a:gd name="T28" fmla="*/ 2147483647 w 8772"/>
              <a:gd name="T29" fmla="*/ 2147483647 h 8945"/>
              <a:gd name="T30" fmla="*/ 2147483647 w 8772"/>
              <a:gd name="T31" fmla="*/ 2147483647 h 8945"/>
              <a:gd name="T32" fmla="*/ 2147483647 w 8772"/>
              <a:gd name="T33" fmla="*/ 2147483647 h 8945"/>
              <a:gd name="T34" fmla="*/ 2147483647 w 8772"/>
              <a:gd name="T35" fmla="*/ 2147483647 h 8945"/>
              <a:gd name="T36" fmla="*/ 2147483647 w 8772"/>
              <a:gd name="T37" fmla="*/ 2147483647 h 8945"/>
              <a:gd name="T38" fmla="*/ 2147483647 w 8772"/>
              <a:gd name="T39" fmla="*/ 2147483647 h 8945"/>
              <a:gd name="T40" fmla="*/ 2147483647 w 8772"/>
              <a:gd name="T41" fmla="*/ 2147483647 h 8945"/>
              <a:gd name="T42" fmla="*/ 2147483647 w 8772"/>
              <a:gd name="T43" fmla="*/ 2147483647 h 8945"/>
              <a:gd name="T44" fmla="*/ 2147483647 w 8772"/>
              <a:gd name="T45" fmla="*/ 2147483647 h 8945"/>
              <a:gd name="T46" fmla="*/ 2147483647 w 8772"/>
              <a:gd name="T47" fmla="*/ 2147483647 h 8945"/>
              <a:gd name="T48" fmla="*/ 2147483647 w 8772"/>
              <a:gd name="T49" fmla="*/ 2147483647 h 8945"/>
              <a:gd name="T50" fmla="*/ 2147483647 w 8772"/>
              <a:gd name="T51" fmla="*/ 2147483647 h 8945"/>
              <a:gd name="T52" fmla="*/ 2147483647 w 8772"/>
              <a:gd name="T53" fmla="*/ 2147483647 h 8945"/>
              <a:gd name="T54" fmla="*/ 2147483647 w 8772"/>
              <a:gd name="T55" fmla="*/ 2147483647 h 8945"/>
              <a:gd name="T56" fmla="*/ 2147483647 w 8772"/>
              <a:gd name="T57" fmla="*/ 2147483647 h 8945"/>
              <a:gd name="T58" fmla="*/ 2147483647 w 8772"/>
              <a:gd name="T59" fmla="*/ 2147483647 h 8945"/>
              <a:gd name="T60" fmla="*/ 2147483647 w 8772"/>
              <a:gd name="T61" fmla="*/ 2147483647 h 8945"/>
              <a:gd name="T62" fmla="*/ 2147483647 w 8772"/>
              <a:gd name="T63" fmla="*/ 2147483647 h 8945"/>
              <a:gd name="T64" fmla="*/ 2147483647 w 8772"/>
              <a:gd name="T65" fmla="*/ 2147483647 h 8945"/>
              <a:gd name="T66" fmla="*/ 2147483647 w 8772"/>
              <a:gd name="T67" fmla="*/ 2147483647 h 8945"/>
              <a:gd name="T68" fmla="*/ 2147483647 w 8772"/>
              <a:gd name="T69" fmla="*/ 2147483647 h 8945"/>
              <a:gd name="T70" fmla="*/ 2147483647 w 8772"/>
              <a:gd name="T71" fmla="*/ 2147483647 h 8945"/>
              <a:gd name="T72" fmla="*/ 2147483647 w 8772"/>
              <a:gd name="T73" fmla="*/ 2147483647 h 8945"/>
              <a:gd name="T74" fmla="*/ 2147483647 w 8772"/>
              <a:gd name="T75" fmla="*/ 2147483647 h 8945"/>
              <a:gd name="T76" fmla="*/ 2147483647 w 8772"/>
              <a:gd name="T77" fmla="*/ 2147483647 h 8945"/>
              <a:gd name="T78" fmla="*/ 2147483647 w 8772"/>
              <a:gd name="T79" fmla="*/ 0 h 89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8945"/>
              <a:gd name="T122" fmla="*/ 8772 w 8772"/>
              <a:gd name="T123" fmla="*/ 8945 h 89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8945">
                <a:moveTo>
                  <a:pt x="0" y="8945"/>
                </a:moveTo>
                <a:lnTo>
                  <a:pt x="675" y="8102"/>
                </a:lnTo>
                <a:lnTo>
                  <a:pt x="1009" y="7686"/>
                </a:lnTo>
                <a:lnTo>
                  <a:pt x="1349" y="7274"/>
                </a:lnTo>
                <a:lnTo>
                  <a:pt x="1684" y="6880"/>
                </a:lnTo>
                <a:lnTo>
                  <a:pt x="2024" y="6490"/>
                </a:lnTo>
                <a:lnTo>
                  <a:pt x="2699" y="5722"/>
                </a:lnTo>
                <a:lnTo>
                  <a:pt x="3044" y="5332"/>
                </a:lnTo>
                <a:lnTo>
                  <a:pt x="3374" y="4938"/>
                </a:lnTo>
                <a:lnTo>
                  <a:pt x="3577" y="4682"/>
                </a:lnTo>
                <a:lnTo>
                  <a:pt x="3715" y="4496"/>
                </a:lnTo>
                <a:lnTo>
                  <a:pt x="4049" y="4051"/>
                </a:lnTo>
                <a:lnTo>
                  <a:pt x="4253" y="3801"/>
                </a:lnTo>
                <a:lnTo>
                  <a:pt x="4404" y="3630"/>
                </a:lnTo>
                <a:lnTo>
                  <a:pt x="4546" y="3458"/>
                </a:lnTo>
                <a:lnTo>
                  <a:pt x="4723" y="3209"/>
                </a:lnTo>
                <a:lnTo>
                  <a:pt x="4835" y="3030"/>
                </a:lnTo>
                <a:lnTo>
                  <a:pt x="4924" y="2872"/>
                </a:lnTo>
                <a:lnTo>
                  <a:pt x="5061" y="2589"/>
                </a:lnTo>
                <a:lnTo>
                  <a:pt x="5198" y="2305"/>
                </a:lnTo>
                <a:lnTo>
                  <a:pt x="5286" y="2146"/>
                </a:lnTo>
                <a:lnTo>
                  <a:pt x="5398" y="1967"/>
                </a:lnTo>
                <a:lnTo>
                  <a:pt x="5568" y="1709"/>
                </a:lnTo>
                <a:lnTo>
                  <a:pt x="5699" y="1526"/>
                </a:lnTo>
                <a:lnTo>
                  <a:pt x="5848" y="1349"/>
                </a:lnTo>
                <a:lnTo>
                  <a:pt x="6073" y="1109"/>
                </a:lnTo>
                <a:lnTo>
                  <a:pt x="6256" y="919"/>
                </a:lnTo>
                <a:lnTo>
                  <a:pt x="6387" y="793"/>
                </a:lnTo>
                <a:lnTo>
                  <a:pt x="6530" y="681"/>
                </a:lnTo>
                <a:lnTo>
                  <a:pt x="6748" y="533"/>
                </a:lnTo>
                <a:lnTo>
                  <a:pt x="6935" y="409"/>
                </a:lnTo>
                <a:lnTo>
                  <a:pt x="7069" y="330"/>
                </a:lnTo>
                <a:lnTo>
                  <a:pt x="7212" y="268"/>
                </a:lnTo>
                <a:lnTo>
                  <a:pt x="7423" y="193"/>
                </a:lnTo>
                <a:lnTo>
                  <a:pt x="7616" y="132"/>
                </a:lnTo>
                <a:lnTo>
                  <a:pt x="7753" y="103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3" name="Freeform 46"/>
          <p:cNvSpPr>
            <a:spLocks/>
          </p:cNvSpPr>
          <p:nvPr/>
        </p:nvSpPr>
        <p:spPr bwMode="auto">
          <a:xfrm>
            <a:off x="1590675" y="2692400"/>
            <a:ext cx="6342063" cy="3475038"/>
          </a:xfrm>
          <a:custGeom>
            <a:avLst/>
            <a:gdLst>
              <a:gd name="T0" fmla="*/ 0 w 8772"/>
              <a:gd name="T1" fmla="*/ 2147483647 h 8294"/>
              <a:gd name="T2" fmla="*/ 2147483647 w 8772"/>
              <a:gd name="T3" fmla="*/ 2147483647 h 8294"/>
              <a:gd name="T4" fmla="*/ 2147483647 w 8772"/>
              <a:gd name="T5" fmla="*/ 2147483647 h 8294"/>
              <a:gd name="T6" fmla="*/ 2147483647 w 8772"/>
              <a:gd name="T7" fmla="*/ 2147483647 h 8294"/>
              <a:gd name="T8" fmla="*/ 2147483647 w 8772"/>
              <a:gd name="T9" fmla="*/ 2147483647 h 8294"/>
              <a:gd name="T10" fmla="*/ 2147483647 w 8772"/>
              <a:gd name="T11" fmla="*/ 2147483647 h 8294"/>
              <a:gd name="T12" fmla="*/ 2147483647 w 8772"/>
              <a:gd name="T13" fmla="*/ 2147483647 h 8294"/>
              <a:gd name="T14" fmla="*/ 2147483647 w 8772"/>
              <a:gd name="T15" fmla="*/ 2147483647 h 8294"/>
              <a:gd name="T16" fmla="*/ 2147483647 w 8772"/>
              <a:gd name="T17" fmla="*/ 2147483647 h 8294"/>
              <a:gd name="T18" fmla="*/ 2147483647 w 8772"/>
              <a:gd name="T19" fmla="*/ 2147483647 h 8294"/>
              <a:gd name="T20" fmla="*/ 2147483647 w 8772"/>
              <a:gd name="T21" fmla="*/ 2147483647 h 8294"/>
              <a:gd name="T22" fmla="*/ 2147483647 w 8772"/>
              <a:gd name="T23" fmla="*/ 2147483647 h 8294"/>
              <a:gd name="T24" fmla="*/ 2147483647 w 8772"/>
              <a:gd name="T25" fmla="*/ 2147483647 h 8294"/>
              <a:gd name="T26" fmla="*/ 2147483647 w 8772"/>
              <a:gd name="T27" fmla="*/ 2147483647 h 8294"/>
              <a:gd name="T28" fmla="*/ 2147483647 w 8772"/>
              <a:gd name="T29" fmla="*/ 2147483647 h 8294"/>
              <a:gd name="T30" fmla="*/ 2147483647 w 8772"/>
              <a:gd name="T31" fmla="*/ 2147483647 h 8294"/>
              <a:gd name="T32" fmla="*/ 2147483647 w 8772"/>
              <a:gd name="T33" fmla="*/ 2147483647 h 8294"/>
              <a:gd name="T34" fmla="*/ 2147483647 w 8772"/>
              <a:gd name="T35" fmla="*/ 2147483647 h 8294"/>
              <a:gd name="T36" fmla="*/ 2147483647 w 8772"/>
              <a:gd name="T37" fmla="*/ 2147483647 h 8294"/>
              <a:gd name="T38" fmla="*/ 2147483647 w 8772"/>
              <a:gd name="T39" fmla="*/ 2147483647 h 8294"/>
              <a:gd name="T40" fmla="*/ 2147483647 w 8772"/>
              <a:gd name="T41" fmla="*/ 2147483647 h 8294"/>
              <a:gd name="T42" fmla="*/ 2147483647 w 8772"/>
              <a:gd name="T43" fmla="*/ 2147483647 h 8294"/>
              <a:gd name="T44" fmla="*/ 2147483647 w 8772"/>
              <a:gd name="T45" fmla="*/ 2147483647 h 8294"/>
              <a:gd name="T46" fmla="*/ 2147483647 w 8772"/>
              <a:gd name="T47" fmla="*/ 2147483647 h 8294"/>
              <a:gd name="T48" fmla="*/ 2147483647 w 8772"/>
              <a:gd name="T49" fmla="*/ 2147483647 h 8294"/>
              <a:gd name="T50" fmla="*/ 2147483647 w 8772"/>
              <a:gd name="T51" fmla="*/ 2147483647 h 8294"/>
              <a:gd name="T52" fmla="*/ 2147483647 w 8772"/>
              <a:gd name="T53" fmla="*/ 2147483647 h 8294"/>
              <a:gd name="T54" fmla="*/ 2147483647 w 8772"/>
              <a:gd name="T55" fmla="*/ 2147483647 h 8294"/>
              <a:gd name="T56" fmla="*/ 2147483647 w 8772"/>
              <a:gd name="T57" fmla="*/ 2147483647 h 8294"/>
              <a:gd name="T58" fmla="*/ 2147483647 w 8772"/>
              <a:gd name="T59" fmla="*/ 2147483647 h 8294"/>
              <a:gd name="T60" fmla="*/ 2147483647 w 8772"/>
              <a:gd name="T61" fmla="*/ 2147483647 h 8294"/>
              <a:gd name="T62" fmla="*/ 2147483647 w 8772"/>
              <a:gd name="T63" fmla="*/ 2147483647 h 8294"/>
              <a:gd name="T64" fmla="*/ 2147483647 w 8772"/>
              <a:gd name="T65" fmla="*/ 2147483647 h 8294"/>
              <a:gd name="T66" fmla="*/ 2147483647 w 8772"/>
              <a:gd name="T67" fmla="*/ 2147483647 h 8294"/>
              <a:gd name="T68" fmla="*/ 2147483647 w 8772"/>
              <a:gd name="T69" fmla="*/ 2147483647 h 8294"/>
              <a:gd name="T70" fmla="*/ 2147483647 w 8772"/>
              <a:gd name="T71" fmla="*/ 2147483647 h 8294"/>
              <a:gd name="T72" fmla="*/ 2147483647 w 8772"/>
              <a:gd name="T73" fmla="*/ 2147483647 h 8294"/>
              <a:gd name="T74" fmla="*/ 2147483647 w 8772"/>
              <a:gd name="T75" fmla="*/ 2147483647 h 8294"/>
              <a:gd name="T76" fmla="*/ 2147483647 w 8772"/>
              <a:gd name="T77" fmla="*/ 2147483647 h 8294"/>
              <a:gd name="T78" fmla="*/ 2147483647 w 8772"/>
              <a:gd name="T79" fmla="*/ 2147483647 h 8294"/>
              <a:gd name="T80" fmla="*/ 2147483647 w 8772"/>
              <a:gd name="T81" fmla="*/ 2147483647 h 8294"/>
              <a:gd name="T82" fmla="*/ 2147483647 w 8772"/>
              <a:gd name="T83" fmla="*/ 0 h 82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772"/>
              <a:gd name="T127" fmla="*/ 0 h 8294"/>
              <a:gd name="T128" fmla="*/ 8772 w 8772"/>
              <a:gd name="T129" fmla="*/ 8294 h 82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772" h="8294">
                <a:moveTo>
                  <a:pt x="0" y="8294"/>
                </a:moveTo>
                <a:lnTo>
                  <a:pt x="209" y="8056"/>
                </a:lnTo>
                <a:lnTo>
                  <a:pt x="675" y="7540"/>
                </a:lnTo>
                <a:lnTo>
                  <a:pt x="1010" y="7183"/>
                </a:lnTo>
                <a:lnTo>
                  <a:pt x="1349" y="6830"/>
                </a:lnTo>
                <a:lnTo>
                  <a:pt x="1685" y="6480"/>
                </a:lnTo>
                <a:lnTo>
                  <a:pt x="2024" y="6135"/>
                </a:lnTo>
                <a:lnTo>
                  <a:pt x="2362" y="5802"/>
                </a:lnTo>
                <a:lnTo>
                  <a:pt x="2699" y="5470"/>
                </a:lnTo>
                <a:lnTo>
                  <a:pt x="3044" y="5126"/>
                </a:lnTo>
                <a:lnTo>
                  <a:pt x="3374" y="4775"/>
                </a:lnTo>
                <a:lnTo>
                  <a:pt x="3578" y="4548"/>
                </a:lnTo>
                <a:lnTo>
                  <a:pt x="3715" y="4386"/>
                </a:lnTo>
                <a:lnTo>
                  <a:pt x="4049" y="3991"/>
                </a:lnTo>
                <a:lnTo>
                  <a:pt x="4254" y="3764"/>
                </a:lnTo>
                <a:lnTo>
                  <a:pt x="4404" y="3609"/>
                </a:lnTo>
                <a:lnTo>
                  <a:pt x="4545" y="3453"/>
                </a:lnTo>
                <a:lnTo>
                  <a:pt x="4723" y="3223"/>
                </a:lnTo>
                <a:lnTo>
                  <a:pt x="4836" y="3058"/>
                </a:lnTo>
                <a:lnTo>
                  <a:pt x="4926" y="2913"/>
                </a:lnTo>
                <a:lnTo>
                  <a:pt x="5064" y="2656"/>
                </a:lnTo>
                <a:lnTo>
                  <a:pt x="5199" y="2397"/>
                </a:lnTo>
                <a:lnTo>
                  <a:pt x="5287" y="2251"/>
                </a:lnTo>
                <a:lnTo>
                  <a:pt x="5398" y="2084"/>
                </a:lnTo>
                <a:lnTo>
                  <a:pt x="5572" y="1835"/>
                </a:lnTo>
                <a:lnTo>
                  <a:pt x="5704" y="1660"/>
                </a:lnTo>
                <a:lnTo>
                  <a:pt x="5852" y="1490"/>
                </a:lnTo>
                <a:lnTo>
                  <a:pt x="6073" y="1257"/>
                </a:lnTo>
                <a:lnTo>
                  <a:pt x="6258" y="1065"/>
                </a:lnTo>
                <a:lnTo>
                  <a:pt x="6390" y="937"/>
                </a:lnTo>
                <a:lnTo>
                  <a:pt x="6532" y="821"/>
                </a:lnTo>
                <a:lnTo>
                  <a:pt x="6748" y="666"/>
                </a:lnTo>
                <a:lnTo>
                  <a:pt x="6936" y="536"/>
                </a:lnTo>
                <a:lnTo>
                  <a:pt x="7070" y="453"/>
                </a:lnTo>
                <a:lnTo>
                  <a:pt x="7212" y="384"/>
                </a:lnTo>
                <a:lnTo>
                  <a:pt x="7423" y="295"/>
                </a:lnTo>
                <a:lnTo>
                  <a:pt x="7616" y="221"/>
                </a:lnTo>
                <a:lnTo>
                  <a:pt x="7753" y="178"/>
                </a:lnTo>
                <a:lnTo>
                  <a:pt x="8097" y="104"/>
                </a:lnTo>
                <a:lnTo>
                  <a:pt x="8343" y="57"/>
                </a:lnTo>
                <a:lnTo>
                  <a:pt x="8559" y="25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4" name="Freeform 47"/>
          <p:cNvSpPr>
            <a:spLocks noEditPoints="1"/>
          </p:cNvSpPr>
          <p:nvPr/>
        </p:nvSpPr>
        <p:spPr bwMode="auto">
          <a:xfrm>
            <a:off x="15255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6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5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2" y="128"/>
                </a:lnTo>
                <a:lnTo>
                  <a:pt x="85" y="130"/>
                </a:lnTo>
                <a:lnTo>
                  <a:pt x="79" y="133"/>
                </a:lnTo>
                <a:lnTo>
                  <a:pt x="70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5" y="200"/>
                </a:lnTo>
                <a:lnTo>
                  <a:pt x="56" y="203"/>
                </a:lnTo>
                <a:lnTo>
                  <a:pt x="59" y="207"/>
                </a:lnTo>
                <a:lnTo>
                  <a:pt x="61" y="213"/>
                </a:lnTo>
                <a:lnTo>
                  <a:pt x="66" y="217"/>
                </a:lnTo>
                <a:lnTo>
                  <a:pt x="70" y="220"/>
                </a:lnTo>
                <a:lnTo>
                  <a:pt x="79" y="226"/>
                </a:lnTo>
                <a:lnTo>
                  <a:pt x="92" y="232"/>
                </a:lnTo>
                <a:lnTo>
                  <a:pt x="104" y="234"/>
                </a:lnTo>
                <a:lnTo>
                  <a:pt x="119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4" y="192"/>
                </a:lnTo>
                <a:lnTo>
                  <a:pt x="186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6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1" y="44"/>
                </a:lnTo>
                <a:lnTo>
                  <a:pt x="70" y="53"/>
                </a:lnTo>
                <a:lnTo>
                  <a:pt x="61" y="66"/>
                </a:lnTo>
                <a:lnTo>
                  <a:pt x="55" y="83"/>
                </a:lnTo>
                <a:lnTo>
                  <a:pt x="51" y="102"/>
                </a:lnTo>
                <a:lnTo>
                  <a:pt x="48" y="123"/>
                </a:lnTo>
                <a:lnTo>
                  <a:pt x="63" y="111"/>
                </a:lnTo>
                <a:lnTo>
                  <a:pt x="81" y="102"/>
                </a:lnTo>
                <a:lnTo>
                  <a:pt x="102" y="97"/>
                </a:lnTo>
                <a:lnTo>
                  <a:pt x="126" y="94"/>
                </a:lnTo>
                <a:lnTo>
                  <a:pt x="137" y="95"/>
                </a:lnTo>
                <a:lnTo>
                  <a:pt x="148" y="97"/>
                </a:lnTo>
                <a:lnTo>
                  <a:pt x="158" y="98"/>
                </a:lnTo>
                <a:lnTo>
                  <a:pt x="168" y="101"/>
                </a:lnTo>
                <a:lnTo>
                  <a:pt x="178" y="104"/>
                </a:lnTo>
                <a:lnTo>
                  <a:pt x="186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30" y="161"/>
                </a:lnTo>
                <a:lnTo>
                  <a:pt x="231" y="179"/>
                </a:lnTo>
                <a:lnTo>
                  <a:pt x="231" y="188"/>
                </a:lnTo>
                <a:lnTo>
                  <a:pt x="230" y="197"/>
                </a:lnTo>
                <a:lnTo>
                  <a:pt x="227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201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9" y="264"/>
                </a:lnTo>
                <a:lnTo>
                  <a:pt x="105" y="263"/>
                </a:lnTo>
                <a:lnTo>
                  <a:pt x="92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40" y="240"/>
                </a:lnTo>
                <a:lnTo>
                  <a:pt x="31" y="234"/>
                </a:lnTo>
                <a:lnTo>
                  <a:pt x="25" y="225"/>
                </a:lnTo>
                <a:lnTo>
                  <a:pt x="18" y="217"/>
                </a:lnTo>
                <a:lnTo>
                  <a:pt x="12" y="206"/>
                </a:lnTo>
                <a:lnTo>
                  <a:pt x="8" y="196"/>
                </a:lnTo>
                <a:lnTo>
                  <a:pt x="3" y="171"/>
                </a:lnTo>
                <a:lnTo>
                  <a:pt x="0" y="144"/>
                </a:lnTo>
                <a:lnTo>
                  <a:pt x="1" y="127"/>
                </a:lnTo>
                <a:lnTo>
                  <a:pt x="3" y="111"/>
                </a:lnTo>
                <a:lnTo>
                  <a:pt x="5" y="97"/>
                </a:lnTo>
                <a:lnTo>
                  <a:pt x="8" y="83"/>
                </a:lnTo>
                <a:lnTo>
                  <a:pt x="14" y="70"/>
                </a:lnTo>
                <a:lnTo>
                  <a:pt x="19" y="59"/>
                </a:lnTo>
                <a:lnTo>
                  <a:pt x="26" y="47"/>
                </a:lnTo>
                <a:lnTo>
                  <a:pt x="33" y="37"/>
                </a:lnTo>
                <a:lnTo>
                  <a:pt x="42" y="29"/>
                </a:lnTo>
                <a:lnTo>
                  <a:pt x="51" y="22"/>
                </a:lnTo>
                <a:lnTo>
                  <a:pt x="61" y="15"/>
                </a:lnTo>
                <a:lnTo>
                  <a:pt x="72" y="10"/>
                </a:lnTo>
                <a:lnTo>
                  <a:pt x="85" y="6"/>
                </a:lnTo>
                <a:lnTo>
                  <a:pt x="97" y="3"/>
                </a:lnTo>
                <a:lnTo>
                  <a:pt x="124" y="0"/>
                </a:lnTo>
                <a:lnTo>
                  <a:pt x="137" y="2"/>
                </a:lnTo>
                <a:lnTo>
                  <a:pt x="148" y="2"/>
                </a:lnTo>
                <a:lnTo>
                  <a:pt x="157" y="4"/>
                </a:lnTo>
                <a:lnTo>
                  <a:pt x="167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9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5" name="Freeform 48"/>
          <p:cNvSpPr>
            <a:spLocks/>
          </p:cNvSpPr>
          <p:nvPr/>
        </p:nvSpPr>
        <p:spPr bwMode="auto">
          <a:xfrm>
            <a:off x="2016125" y="6375400"/>
            <a:ext cx="119063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5" y="249"/>
                </a:moveTo>
                <a:lnTo>
                  <a:pt x="48" y="233"/>
                </a:lnTo>
                <a:lnTo>
                  <a:pt x="52" y="218"/>
                </a:lnTo>
                <a:lnTo>
                  <a:pt x="60" y="190"/>
                </a:lnTo>
                <a:lnTo>
                  <a:pt x="67" y="176"/>
                </a:lnTo>
                <a:lnTo>
                  <a:pt x="74" y="161"/>
                </a:lnTo>
                <a:lnTo>
                  <a:pt x="81" y="148"/>
                </a:lnTo>
                <a:lnTo>
                  <a:pt x="89" y="135"/>
                </a:lnTo>
                <a:lnTo>
                  <a:pt x="107" y="109"/>
                </a:lnTo>
                <a:lnTo>
                  <a:pt x="129" y="82"/>
                </a:lnTo>
                <a:lnTo>
                  <a:pt x="153" y="58"/>
                </a:lnTo>
                <a:lnTo>
                  <a:pt x="181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200" y="55"/>
                </a:lnTo>
                <a:lnTo>
                  <a:pt x="175" y="80"/>
                </a:lnTo>
                <a:lnTo>
                  <a:pt x="155" y="105"/>
                </a:lnTo>
                <a:lnTo>
                  <a:pt x="137" y="132"/>
                </a:lnTo>
                <a:lnTo>
                  <a:pt x="122" y="160"/>
                </a:lnTo>
                <a:lnTo>
                  <a:pt x="110" y="189"/>
                </a:lnTo>
                <a:lnTo>
                  <a:pt x="100" y="218"/>
                </a:lnTo>
                <a:lnTo>
                  <a:pt x="93" y="249"/>
                </a:lnTo>
                <a:lnTo>
                  <a:pt x="45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6" name="Freeform 49"/>
          <p:cNvSpPr>
            <a:spLocks noEditPoints="1"/>
          </p:cNvSpPr>
          <p:nvPr/>
        </p:nvSpPr>
        <p:spPr bwMode="auto">
          <a:xfrm>
            <a:off x="2501900" y="6373813"/>
            <a:ext cx="120650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6" y="195"/>
                </a:lnTo>
                <a:lnTo>
                  <a:pt x="50" y="204"/>
                </a:lnTo>
                <a:lnTo>
                  <a:pt x="56" y="213"/>
                </a:lnTo>
                <a:lnTo>
                  <a:pt x="63" y="220"/>
                </a:lnTo>
                <a:lnTo>
                  <a:pt x="72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2" y="220"/>
                </a:lnTo>
                <a:lnTo>
                  <a:pt x="171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1" y="156"/>
                </a:lnTo>
                <a:lnTo>
                  <a:pt x="162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2" y="144"/>
                </a:lnTo>
                <a:lnTo>
                  <a:pt x="63" y="149"/>
                </a:lnTo>
                <a:lnTo>
                  <a:pt x="56" y="156"/>
                </a:lnTo>
                <a:lnTo>
                  <a:pt x="50" y="164"/>
                </a:lnTo>
                <a:lnTo>
                  <a:pt x="46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0" y="86"/>
                </a:lnTo>
                <a:lnTo>
                  <a:pt x="64" y="92"/>
                </a:lnTo>
                <a:lnTo>
                  <a:pt x="71" y="99"/>
                </a:lnTo>
                <a:lnTo>
                  <a:pt x="79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4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5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5" y="53"/>
                </a:lnTo>
                <a:lnTo>
                  <a:pt x="161" y="46"/>
                </a:lnTo>
                <a:lnTo>
                  <a:pt x="154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3" y="34"/>
                </a:lnTo>
                <a:lnTo>
                  <a:pt x="79" y="36"/>
                </a:lnTo>
                <a:lnTo>
                  <a:pt x="71" y="41"/>
                </a:lnTo>
                <a:lnTo>
                  <a:pt x="64" y="46"/>
                </a:lnTo>
                <a:lnTo>
                  <a:pt x="60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5" y="111"/>
                </a:lnTo>
                <a:lnTo>
                  <a:pt x="27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2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7" y="29"/>
                </a:lnTo>
                <a:lnTo>
                  <a:pt x="38" y="19"/>
                </a:lnTo>
                <a:lnTo>
                  <a:pt x="53" y="12"/>
                </a:lnTo>
                <a:lnTo>
                  <a:pt x="70" y="6"/>
                </a:lnTo>
                <a:lnTo>
                  <a:pt x="90" y="2"/>
                </a:lnTo>
                <a:lnTo>
                  <a:pt x="112" y="0"/>
                </a:lnTo>
                <a:lnTo>
                  <a:pt x="124" y="2"/>
                </a:lnTo>
                <a:lnTo>
                  <a:pt x="135" y="2"/>
                </a:lnTo>
                <a:lnTo>
                  <a:pt x="154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8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2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2" y="144"/>
                </a:lnTo>
                <a:lnTo>
                  <a:pt x="218" y="152"/>
                </a:lnTo>
                <a:lnTo>
                  <a:pt x="223" y="162"/>
                </a:lnTo>
                <a:lnTo>
                  <a:pt x="225" y="173"/>
                </a:lnTo>
                <a:lnTo>
                  <a:pt x="227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7" y="262"/>
                </a:lnTo>
                <a:lnTo>
                  <a:pt x="65" y="258"/>
                </a:lnTo>
                <a:lnTo>
                  <a:pt x="55" y="255"/>
                </a:lnTo>
                <a:lnTo>
                  <a:pt x="46" y="252"/>
                </a:lnTo>
                <a:lnTo>
                  <a:pt x="30" y="242"/>
                </a:lnTo>
                <a:lnTo>
                  <a:pt x="16" y="231"/>
                </a:lnTo>
                <a:lnTo>
                  <a:pt x="7" y="217"/>
                </a:lnTo>
                <a:lnTo>
                  <a:pt x="1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5" y="158"/>
                </a:lnTo>
                <a:lnTo>
                  <a:pt x="7" y="152"/>
                </a:lnTo>
                <a:lnTo>
                  <a:pt x="9" y="148"/>
                </a:lnTo>
                <a:lnTo>
                  <a:pt x="14" y="144"/>
                </a:lnTo>
                <a:lnTo>
                  <a:pt x="20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7" name="Freeform 50"/>
          <p:cNvSpPr>
            <a:spLocks noEditPoints="1"/>
          </p:cNvSpPr>
          <p:nvPr/>
        </p:nvSpPr>
        <p:spPr bwMode="auto">
          <a:xfrm>
            <a:off x="2989263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7" y="98"/>
                </a:lnTo>
                <a:lnTo>
                  <a:pt x="51" y="108"/>
                </a:lnTo>
                <a:lnTo>
                  <a:pt x="56" y="118"/>
                </a:lnTo>
                <a:lnTo>
                  <a:pt x="63" y="125"/>
                </a:lnTo>
                <a:lnTo>
                  <a:pt x="73" y="131"/>
                </a:lnTo>
                <a:lnTo>
                  <a:pt x="84" y="136"/>
                </a:lnTo>
                <a:lnTo>
                  <a:pt x="96" y="139"/>
                </a:lnTo>
                <a:lnTo>
                  <a:pt x="110" y="140"/>
                </a:lnTo>
                <a:lnTo>
                  <a:pt x="125" y="139"/>
                </a:lnTo>
                <a:lnTo>
                  <a:pt x="138" y="136"/>
                </a:lnTo>
                <a:lnTo>
                  <a:pt x="151" y="131"/>
                </a:lnTo>
                <a:lnTo>
                  <a:pt x="160" y="125"/>
                </a:lnTo>
                <a:lnTo>
                  <a:pt x="168" y="118"/>
                </a:lnTo>
                <a:lnTo>
                  <a:pt x="174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4" y="63"/>
                </a:lnTo>
                <a:lnTo>
                  <a:pt x="171" y="57"/>
                </a:lnTo>
                <a:lnTo>
                  <a:pt x="168" y="53"/>
                </a:lnTo>
                <a:lnTo>
                  <a:pt x="160" y="45"/>
                </a:lnTo>
                <a:lnTo>
                  <a:pt x="151" y="38"/>
                </a:lnTo>
                <a:lnTo>
                  <a:pt x="140" y="33"/>
                </a:lnTo>
                <a:lnTo>
                  <a:pt x="126" y="31"/>
                </a:lnTo>
                <a:lnTo>
                  <a:pt x="111" y="30"/>
                </a:lnTo>
                <a:lnTo>
                  <a:pt x="97" y="31"/>
                </a:lnTo>
                <a:lnTo>
                  <a:pt x="85" y="34"/>
                </a:lnTo>
                <a:lnTo>
                  <a:pt x="74" y="38"/>
                </a:lnTo>
                <a:lnTo>
                  <a:pt x="65" y="45"/>
                </a:lnTo>
                <a:lnTo>
                  <a:pt x="56" y="53"/>
                </a:lnTo>
                <a:lnTo>
                  <a:pt x="51" y="63"/>
                </a:lnTo>
                <a:lnTo>
                  <a:pt x="47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7" y="199"/>
                </a:lnTo>
                <a:lnTo>
                  <a:pt x="47" y="203"/>
                </a:lnTo>
                <a:lnTo>
                  <a:pt x="51" y="212"/>
                </a:lnTo>
                <a:lnTo>
                  <a:pt x="55" y="218"/>
                </a:lnTo>
                <a:lnTo>
                  <a:pt x="62" y="224"/>
                </a:lnTo>
                <a:lnTo>
                  <a:pt x="71" y="229"/>
                </a:lnTo>
                <a:lnTo>
                  <a:pt x="81" y="232"/>
                </a:lnTo>
                <a:lnTo>
                  <a:pt x="92" y="234"/>
                </a:lnTo>
                <a:lnTo>
                  <a:pt x="106" y="235"/>
                </a:lnTo>
                <a:lnTo>
                  <a:pt x="114" y="234"/>
                </a:lnTo>
                <a:lnTo>
                  <a:pt x="122" y="233"/>
                </a:lnTo>
                <a:lnTo>
                  <a:pt x="137" y="229"/>
                </a:lnTo>
                <a:lnTo>
                  <a:pt x="144" y="225"/>
                </a:lnTo>
                <a:lnTo>
                  <a:pt x="151" y="222"/>
                </a:lnTo>
                <a:lnTo>
                  <a:pt x="162" y="212"/>
                </a:lnTo>
                <a:lnTo>
                  <a:pt x="170" y="199"/>
                </a:lnTo>
                <a:lnTo>
                  <a:pt x="177" y="183"/>
                </a:lnTo>
                <a:lnTo>
                  <a:pt x="181" y="164"/>
                </a:lnTo>
                <a:lnTo>
                  <a:pt x="184" y="142"/>
                </a:lnTo>
                <a:lnTo>
                  <a:pt x="177" y="148"/>
                </a:lnTo>
                <a:lnTo>
                  <a:pt x="168" y="155"/>
                </a:lnTo>
                <a:lnTo>
                  <a:pt x="149" y="163"/>
                </a:lnTo>
                <a:lnTo>
                  <a:pt x="140" y="166"/>
                </a:lnTo>
                <a:lnTo>
                  <a:pt x="129" y="168"/>
                </a:lnTo>
                <a:lnTo>
                  <a:pt x="104" y="170"/>
                </a:lnTo>
                <a:lnTo>
                  <a:pt x="93" y="169"/>
                </a:lnTo>
                <a:lnTo>
                  <a:pt x="82" y="168"/>
                </a:lnTo>
                <a:lnTo>
                  <a:pt x="71" y="167"/>
                </a:lnTo>
                <a:lnTo>
                  <a:pt x="62" y="164"/>
                </a:lnTo>
                <a:lnTo>
                  <a:pt x="52" y="161"/>
                </a:lnTo>
                <a:lnTo>
                  <a:pt x="44" y="157"/>
                </a:lnTo>
                <a:lnTo>
                  <a:pt x="29" y="147"/>
                </a:lnTo>
                <a:lnTo>
                  <a:pt x="22" y="142"/>
                </a:lnTo>
                <a:lnTo>
                  <a:pt x="17" y="136"/>
                </a:lnTo>
                <a:lnTo>
                  <a:pt x="7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9" y="51"/>
                </a:lnTo>
                <a:lnTo>
                  <a:pt x="13" y="44"/>
                </a:lnTo>
                <a:lnTo>
                  <a:pt x="17" y="37"/>
                </a:lnTo>
                <a:lnTo>
                  <a:pt x="24" y="30"/>
                </a:lnTo>
                <a:lnTo>
                  <a:pt x="30" y="25"/>
                </a:lnTo>
                <a:lnTo>
                  <a:pt x="47" y="14"/>
                </a:lnTo>
                <a:lnTo>
                  <a:pt x="66" y="7"/>
                </a:lnTo>
                <a:lnTo>
                  <a:pt x="88" y="3"/>
                </a:lnTo>
                <a:lnTo>
                  <a:pt x="111" y="0"/>
                </a:lnTo>
                <a:lnTo>
                  <a:pt x="125" y="2"/>
                </a:lnTo>
                <a:lnTo>
                  <a:pt x="138" y="3"/>
                </a:lnTo>
                <a:lnTo>
                  <a:pt x="151" y="5"/>
                </a:lnTo>
                <a:lnTo>
                  <a:pt x="162" y="9"/>
                </a:lnTo>
                <a:lnTo>
                  <a:pt x="173" y="13"/>
                </a:lnTo>
                <a:lnTo>
                  <a:pt x="182" y="18"/>
                </a:lnTo>
                <a:lnTo>
                  <a:pt x="192" y="25"/>
                </a:lnTo>
                <a:lnTo>
                  <a:pt x="200" y="31"/>
                </a:lnTo>
                <a:lnTo>
                  <a:pt x="207" y="40"/>
                </a:lnTo>
                <a:lnTo>
                  <a:pt x="214" y="49"/>
                </a:lnTo>
                <a:lnTo>
                  <a:pt x="223" y="69"/>
                </a:lnTo>
                <a:lnTo>
                  <a:pt x="229" y="93"/>
                </a:lnTo>
                <a:lnTo>
                  <a:pt x="231" y="121"/>
                </a:lnTo>
                <a:lnTo>
                  <a:pt x="230" y="138"/>
                </a:lnTo>
                <a:lnTo>
                  <a:pt x="229" y="154"/>
                </a:lnTo>
                <a:lnTo>
                  <a:pt x="226" y="168"/>
                </a:lnTo>
                <a:lnTo>
                  <a:pt x="223" y="183"/>
                </a:lnTo>
                <a:lnTo>
                  <a:pt x="218" y="196"/>
                </a:lnTo>
                <a:lnTo>
                  <a:pt x="212" y="207"/>
                </a:lnTo>
                <a:lnTo>
                  <a:pt x="205" y="218"/>
                </a:lnTo>
                <a:lnTo>
                  <a:pt x="199" y="227"/>
                </a:lnTo>
                <a:lnTo>
                  <a:pt x="179" y="243"/>
                </a:lnTo>
                <a:lnTo>
                  <a:pt x="170" y="250"/>
                </a:lnTo>
                <a:lnTo>
                  <a:pt x="159" y="255"/>
                </a:lnTo>
                <a:lnTo>
                  <a:pt x="147" y="259"/>
                </a:lnTo>
                <a:lnTo>
                  <a:pt x="133" y="262"/>
                </a:lnTo>
                <a:lnTo>
                  <a:pt x="106" y="264"/>
                </a:lnTo>
                <a:lnTo>
                  <a:pt x="93" y="263"/>
                </a:lnTo>
                <a:lnTo>
                  <a:pt x="82" y="263"/>
                </a:lnTo>
                <a:lnTo>
                  <a:pt x="73" y="261"/>
                </a:lnTo>
                <a:lnTo>
                  <a:pt x="62" y="259"/>
                </a:lnTo>
                <a:lnTo>
                  <a:pt x="46" y="253"/>
                </a:lnTo>
                <a:lnTo>
                  <a:pt x="30" y="245"/>
                </a:lnTo>
                <a:lnTo>
                  <a:pt x="24" y="240"/>
                </a:lnTo>
                <a:lnTo>
                  <a:pt x="18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8" name="Freeform 51"/>
          <p:cNvSpPr>
            <a:spLocks/>
          </p:cNvSpPr>
          <p:nvPr/>
        </p:nvSpPr>
        <p:spPr bwMode="auto">
          <a:xfrm>
            <a:off x="342106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9" name="Freeform 52"/>
          <p:cNvSpPr>
            <a:spLocks noEditPoints="1"/>
          </p:cNvSpPr>
          <p:nvPr/>
        </p:nvSpPr>
        <p:spPr bwMode="auto">
          <a:xfrm>
            <a:off x="3549650" y="6373813"/>
            <a:ext cx="120650" cy="104775"/>
          </a:xfrm>
          <a:custGeom>
            <a:avLst/>
            <a:gdLst>
              <a:gd name="T0" fmla="*/ 2147483647 w 228"/>
              <a:gd name="T1" fmla="*/ 2147483647 h 264"/>
              <a:gd name="T2" fmla="*/ 2147483647 w 228"/>
              <a:gd name="T3" fmla="*/ 2147483647 h 264"/>
              <a:gd name="T4" fmla="*/ 2147483647 w 228"/>
              <a:gd name="T5" fmla="*/ 2147483647 h 264"/>
              <a:gd name="T6" fmla="*/ 2147483647 w 228"/>
              <a:gd name="T7" fmla="*/ 2147483647 h 264"/>
              <a:gd name="T8" fmla="*/ 2147483647 w 228"/>
              <a:gd name="T9" fmla="*/ 2147483647 h 264"/>
              <a:gd name="T10" fmla="*/ 2147483647 w 228"/>
              <a:gd name="T11" fmla="*/ 2147483647 h 264"/>
              <a:gd name="T12" fmla="*/ 2147483647 w 228"/>
              <a:gd name="T13" fmla="*/ 2147483647 h 264"/>
              <a:gd name="T14" fmla="*/ 2147483647 w 228"/>
              <a:gd name="T15" fmla="*/ 2147483647 h 264"/>
              <a:gd name="T16" fmla="*/ 2147483647 w 228"/>
              <a:gd name="T17" fmla="*/ 2147483647 h 264"/>
              <a:gd name="T18" fmla="*/ 2147483647 w 228"/>
              <a:gd name="T19" fmla="*/ 2147483647 h 264"/>
              <a:gd name="T20" fmla="*/ 2147483647 w 228"/>
              <a:gd name="T21" fmla="*/ 2147483647 h 264"/>
              <a:gd name="T22" fmla="*/ 2147483647 w 228"/>
              <a:gd name="T23" fmla="*/ 2147483647 h 264"/>
              <a:gd name="T24" fmla="*/ 2147483647 w 228"/>
              <a:gd name="T25" fmla="*/ 2147483647 h 264"/>
              <a:gd name="T26" fmla="*/ 2147483647 w 228"/>
              <a:gd name="T27" fmla="*/ 2147483647 h 264"/>
              <a:gd name="T28" fmla="*/ 2147483647 w 228"/>
              <a:gd name="T29" fmla="*/ 2147483647 h 264"/>
              <a:gd name="T30" fmla="*/ 2147483647 w 228"/>
              <a:gd name="T31" fmla="*/ 2147483647 h 264"/>
              <a:gd name="T32" fmla="*/ 2147483647 w 228"/>
              <a:gd name="T33" fmla="*/ 2147483647 h 264"/>
              <a:gd name="T34" fmla="*/ 2147483647 w 228"/>
              <a:gd name="T35" fmla="*/ 2147483647 h 264"/>
              <a:gd name="T36" fmla="*/ 2147483647 w 228"/>
              <a:gd name="T37" fmla="*/ 2147483647 h 264"/>
              <a:gd name="T38" fmla="*/ 2147483647 w 228"/>
              <a:gd name="T39" fmla="*/ 2147483647 h 264"/>
              <a:gd name="T40" fmla="*/ 2147483647 w 228"/>
              <a:gd name="T41" fmla="*/ 2147483647 h 264"/>
              <a:gd name="T42" fmla="*/ 2147483647 w 228"/>
              <a:gd name="T43" fmla="*/ 2147483647 h 264"/>
              <a:gd name="T44" fmla="*/ 2147483647 w 228"/>
              <a:gd name="T45" fmla="*/ 2147483647 h 264"/>
              <a:gd name="T46" fmla="*/ 2147483647 w 228"/>
              <a:gd name="T47" fmla="*/ 2147483647 h 264"/>
              <a:gd name="T48" fmla="*/ 2147483647 w 228"/>
              <a:gd name="T49" fmla="*/ 2147483647 h 264"/>
              <a:gd name="T50" fmla="*/ 2147483647 w 228"/>
              <a:gd name="T51" fmla="*/ 2147483647 h 264"/>
              <a:gd name="T52" fmla="*/ 2147483647 w 228"/>
              <a:gd name="T53" fmla="*/ 2147483647 h 264"/>
              <a:gd name="T54" fmla="*/ 2147483647 w 228"/>
              <a:gd name="T55" fmla="*/ 2147483647 h 264"/>
              <a:gd name="T56" fmla="*/ 2147483647 w 228"/>
              <a:gd name="T57" fmla="*/ 2147483647 h 264"/>
              <a:gd name="T58" fmla="*/ 2147483647 w 228"/>
              <a:gd name="T59" fmla="*/ 2147483647 h 264"/>
              <a:gd name="T60" fmla="*/ 2147483647 w 228"/>
              <a:gd name="T61" fmla="*/ 2147483647 h 264"/>
              <a:gd name="T62" fmla="*/ 2147483647 w 228"/>
              <a:gd name="T63" fmla="*/ 2147483647 h 264"/>
              <a:gd name="T64" fmla="*/ 2147483647 w 228"/>
              <a:gd name="T65" fmla="*/ 2147483647 h 264"/>
              <a:gd name="T66" fmla="*/ 2147483647 w 228"/>
              <a:gd name="T67" fmla="*/ 2147483647 h 264"/>
              <a:gd name="T68" fmla="*/ 2147483647 w 228"/>
              <a:gd name="T69" fmla="*/ 2147483647 h 264"/>
              <a:gd name="T70" fmla="*/ 2147483647 w 228"/>
              <a:gd name="T71" fmla="*/ 2147483647 h 264"/>
              <a:gd name="T72" fmla="*/ 2147483647 w 228"/>
              <a:gd name="T73" fmla="*/ 2147483647 h 264"/>
              <a:gd name="T74" fmla="*/ 2147483647 w 228"/>
              <a:gd name="T75" fmla="*/ 2147483647 h 264"/>
              <a:gd name="T76" fmla="*/ 2147483647 w 228"/>
              <a:gd name="T77" fmla="*/ 2147483647 h 264"/>
              <a:gd name="T78" fmla="*/ 2147483647 w 228"/>
              <a:gd name="T79" fmla="*/ 2147483647 h 264"/>
              <a:gd name="T80" fmla="*/ 2147483647 w 228"/>
              <a:gd name="T81" fmla="*/ 2147483647 h 264"/>
              <a:gd name="T82" fmla="*/ 2147483647 w 228"/>
              <a:gd name="T83" fmla="*/ 2147483647 h 264"/>
              <a:gd name="T84" fmla="*/ 2147483647 w 228"/>
              <a:gd name="T85" fmla="*/ 2147483647 h 264"/>
              <a:gd name="T86" fmla="*/ 2147483647 w 228"/>
              <a:gd name="T87" fmla="*/ 2147483647 h 264"/>
              <a:gd name="T88" fmla="*/ 2147483647 w 228"/>
              <a:gd name="T89" fmla="*/ 2147483647 h 264"/>
              <a:gd name="T90" fmla="*/ 2147483647 w 228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8"/>
              <a:gd name="T139" fmla="*/ 0 h 264"/>
              <a:gd name="T140" fmla="*/ 228 w 228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8" h="264">
                <a:moveTo>
                  <a:pt x="46" y="132"/>
                </a:moveTo>
                <a:lnTo>
                  <a:pt x="46" y="157"/>
                </a:lnTo>
                <a:lnTo>
                  <a:pt x="50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3" y="227"/>
                </a:lnTo>
                <a:lnTo>
                  <a:pt x="97" y="233"/>
                </a:lnTo>
                <a:lnTo>
                  <a:pt x="114" y="234"/>
                </a:lnTo>
                <a:lnTo>
                  <a:pt x="123" y="234"/>
                </a:lnTo>
                <a:lnTo>
                  <a:pt x="131" y="233"/>
                </a:lnTo>
                <a:lnTo>
                  <a:pt x="139" y="231"/>
                </a:lnTo>
                <a:lnTo>
                  <a:pt x="146" y="227"/>
                </a:lnTo>
                <a:lnTo>
                  <a:pt x="157" y="220"/>
                </a:lnTo>
                <a:lnTo>
                  <a:pt x="166" y="210"/>
                </a:lnTo>
                <a:lnTo>
                  <a:pt x="173" y="195"/>
                </a:lnTo>
                <a:lnTo>
                  <a:pt x="179" y="178"/>
                </a:lnTo>
                <a:lnTo>
                  <a:pt x="181" y="157"/>
                </a:lnTo>
                <a:lnTo>
                  <a:pt x="183" y="132"/>
                </a:lnTo>
                <a:lnTo>
                  <a:pt x="181" y="109"/>
                </a:lnTo>
                <a:lnTo>
                  <a:pt x="179" y="88"/>
                </a:lnTo>
                <a:lnTo>
                  <a:pt x="173" y="70"/>
                </a:lnTo>
                <a:lnTo>
                  <a:pt x="170" y="63"/>
                </a:lnTo>
                <a:lnTo>
                  <a:pt x="166" y="56"/>
                </a:lnTo>
                <a:lnTo>
                  <a:pt x="162" y="50"/>
                </a:lnTo>
                <a:lnTo>
                  <a:pt x="157" y="45"/>
                </a:lnTo>
                <a:lnTo>
                  <a:pt x="146" y="37"/>
                </a:lnTo>
                <a:lnTo>
                  <a:pt x="131" y="32"/>
                </a:lnTo>
                <a:lnTo>
                  <a:pt x="114" y="31"/>
                </a:lnTo>
                <a:lnTo>
                  <a:pt x="105" y="31"/>
                </a:lnTo>
                <a:lnTo>
                  <a:pt x="97" y="32"/>
                </a:lnTo>
                <a:lnTo>
                  <a:pt x="90" y="34"/>
                </a:lnTo>
                <a:lnTo>
                  <a:pt x="83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50" y="88"/>
                </a:lnTo>
                <a:lnTo>
                  <a:pt x="46" y="109"/>
                </a:lnTo>
                <a:lnTo>
                  <a:pt x="46" y="132"/>
                </a:lnTo>
                <a:close/>
                <a:moveTo>
                  <a:pt x="0" y="132"/>
                </a:moveTo>
                <a:lnTo>
                  <a:pt x="1" y="117"/>
                </a:lnTo>
                <a:lnTo>
                  <a:pt x="2" y="102"/>
                </a:lnTo>
                <a:lnTo>
                  <a:pt x="8" y="75"/>
                </a:lnTo>
                <a:lnTo>
                  <a:pt x="12" y="64"/>
                </a:lnTo>
                <a:lnTo>
                  <a:pt x="16" y="53"/>
                </a:lnTo>
                <a:lnTo>
                  <a:pt x="23" y="43"/>
                </a:lnTo>
                <a:lnTo>
                  <a:pt x="30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5" y="9"/>
                </a:lnTo>
                <a:lnTo>
                  <a:pt x="76" y="6"/>
                </a:lnTo>
                <a:lnTo>
                  <a:pt x="87" y="3"/>
                </a:lnTo>
                <a:lnTo>
                  <a:pt x="113" y="0"/>
                </a:lnTo>
                <a:lnTo>
                  <a:pt x="127" y="2"/>
                </a:lnTo>
                <a:lnTo>
                  <a:pt x="134" y="2"/>
                </a:lnTo>
                <a:lnTo>
                  <a:pt x="140" y="3"/>
                </a:lnTo>
                <a:lnTo>
                  <a:pt x="151" y="6"/>
                </a:lnTo>
                <a:lnTo>
                  <a:pt x="162" y="9"/>
                </a:lnTo>
                <a:lnTo>
                  <a:pt x="173" y="14"/>
                </a:lnTo>
                <a:lnTo>
                  <a:pt x="183" y="19"/>
                </a:lnTo>
                <a:lnTo>
                  <a:pt x="191" y="27"/>
                </a:lnTo>
                <a:lnTo>
                  <a:pt x="199" y="34"/>
                </a:lnTo>
                <a:lnTo>
                  <a:pt x="206" y="43"/>
                </a:lnTo>
                <a:lnTo>
                  <a:pt x="211" y="53"/>
                </a:lnTo>
                <a:lnTo>
                  <a:pt x="221" y="75"/>
                </a:lnTo>
                <a:lnTo>
                  <a:pt x="227" y="102"/>
                </a:lnTo>
                <a:lnTo>
                  <a:pt x="228" y="132"/>
                </a:lnTo>
                <a:lnTo>
                  <a:pt x="228" y="148"/>
                </a:lnTo>
                <a:lnTo>
                  <a:pt x="227" y="163"/>
                </a:lnTo>
                <a:lnTo>
                  <a:pt x="221" y="191"/>
                </a:lnTo>
                <a:lnTo>
                  <a:pt x="217" y="202"/>
                </a:lnTo>
                <a:lnTo>
                  <a:pt x="211" y="213"/>
                </a:lnTo>
                <a:lnTo>
                  <a:pt x="206" y="222"/>
                </a:lnTo>
                <a:lnTo>
                  <a:pt x="199" y="231"/>
                </a:lnTo>
                <a:lnTo>
                  <a:pt x="183" y="245"/>
                </a:lnTo>
                <a:lnTo>
                  <a:pt x="162" y="256"/>
                </a:lnTo>
                <a:lnTo>
                  <a:pt x="140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6" y="259"/>
                </a:lnTo>
                <a:lnTo>
                  <a:pt x="65" y="256"/>
                </a:lnTo>
                <a:lnTo>
                  <a:pt x="54" y="251"/>
                </a:lnTo>
                <a:lnTo>
                  <a:pt x="45" y="245"/>
                </a:lnTo>
                <a:lnTo>
                  <a:pt x="30" y="231"/>
                </a:lnTo>
                <a:lnTo>
                  <a:pt x="16" y="213"/>
                </a:lnTo>
                <a:lnTo>
                  <a:pt x="8" y="191"/>
                </a:lnTo>
                <a:lnTo>
                  <a:pt x="2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0" name="Freeform 53"/>
          <p:cNvSpPr>
            <a:spLocks/>
          </p:cNvSpPr>
          <p:nvPr/>
        </p:nvSpPr>
        <p:spPr bwMode="auto">
          <a:xfrm>
            <a:off x="39100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1" name="Freeform 54"/>
          <p:cNvSpPr>
            <a:spLocks/>
          </p:cNvSpPr>
          <p:nvPr/>
        </p:nvSpPr>
        <p:spPr bwMode="auto">
          <a:xfrm>
            <a:off x="405447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2" name="Freeform 55"/>
          <p:cNvSpPr>
            <a:spLocks/>
          </p:cNvSpPr>
          <p:nvPr/>
        </p:nvSpPr>
        <p:spPr bwMode="auto">
          <a:xfrm>
            <a:off x="43973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3" name="Freeform 56"/>
          <p:cNvSpPr>
            <a:spLocks/>
          </p:cNvSpPr>
          <p:nvPr/>
        </p:nvSpPr>
        <p:spPr bwMode="auto">
          <a:xfrm>
            <a:off x="4525963" y="6373813"/>
            <a:ext cx="117475" cy="101600"/>
          </a:xfrm>
          <a:custGeom>
            <a:avLst/>
            <a:gdLst>
              <a:gd name="T0" fmla="*/ 0 w 224"/>
              <a:gd name="T1" fmla="*/ 2147483647 h 257"/>
              <a:gd name="T2" fmla="*/ 2147483647 w 224"/>
              <a:gd name="T3" fmla="*/ 2147483647 h 257"/>
              <a:gd name="T4" fmla="*/ 2147483647 w 224"/>
              <a:gd name="T5" fmla="*/ 2147483647 h 257"/>
              <a:gd name="T6" fmla="*/ 2147483647 w 224"/>
              <a:gd name="T7" fmla="*/ 2147483647 h 257"/>
              <a:gd name="T8" fmla="*/ 2147483647 w 224"/>
              <a:gd name="T9" fmla="*/ 2147483647 h 257"/>
              <a:gd name="T10" fmla="*/ 2147483647 w 224"/>
              <a:gd name="T11" fmla="*/ 2147483647 h 257"/>
              <a:gd name="T12" fmla="*/ 2147483647 w 224"/>
              <a:gd name="T13" fmla="*/ 2147483647 h 257"/>
              <a:gd name="T14" fmla="*/ 2147483647 w 224"/>
              <a:gd name="T15" fmla="*/ 2147483647 h 257"/>
              <a:gd name="T16" fmla="*/ 2147483647 w 224"/>
              <a:gd name="T17" fmla="*/ 2147483647 h 257"/>
              <a:gd name="T18" fmla="*/ 2147483647 w 224"/>
              <a:gd name="T19" fmla="*/ 2147483647 h 257"/>
              <a:gd name="T20" fmla="*/ 2147483647 w 224"/>
              <a:gd name="T21" fmla="*/ 2147483647 h 257"/>
              <a:gd name="T22" fmla="*/ 2147483647 w 224"/>
              <a:gd name="T23" fmla="*/ 2147483647 h 257"/>
              <a:gd name="T24" fmla="*/ 2147483647 w 224"/>
              <a:gd name="T25" fmla="*/ 2147483647 h 257"/>
              <a:gd name="T26" fmla="*/ 2147483647 w 224"/>
              <a:gd name="T27" fmla="*/ 2147483647 h 257"/>
              <a:gd name="T28" fmla="*/ 2147483647 w 224"/>
              <a:gd name="T29" fmla="*/ 2147483647 h 257"/>
              <a:gd name="T30" fmla="*/ 2147483647 w 224"/>
              <a:gd name="T31" fmla="*/ 2147483647 h 257"/>
              <a:gd name="T32" fmla="*/ 2147483647 w 224"/>
              <a:gd name="T33" fmla="*/ 2147483647 h 257"/>
              <a:gd name="T34" fmla="*/ 2147483647 w 224"/>
              <a:gd name="T35" fmla="*/ 2147483647 h 257"/>
              <a:gd name="T36" fmla="*/ 2147483647 w 224"/>
              <a:gd name="T37" fmla="*/ 2147483647 h 257"/>
              <a:gd name="T38" fmla="*/ 2147483647 w 224"/>
              <a:gd name="T39" fmla="*/ 2147483647 h 257"/>
              <a:gd name="T40" fmla="*/ 2147483647 w 224"/>
              <a:gd name="T41" fmla="*/ 2147483647 h 257"/>
              <a:gd name="T42" fmla="*/ 2147483647 w 224"/>
              <a:gd name="T43" fmla="*/ 2147483647 h 257"/>
              <a:gd name="T44" fmla="*/ 2147483647 w 224"/>
              <a:gd name="T45" fmla="*/ 2147483647 h 257"/>
              <a:gd name="T46" fmla="*/ 2147483647 w 224"/>
              <a:gd name="T47" fmla="*/ 2147483647 h 257"/>
              <a:gd name="T48" fmla="*/ 2147483647 w 224"/>
              <a:gd name="T49" fmla="*/ 2147483647 h 257"/>
              <a:gd name="T50" fmla="*/ 2147483647 w 224"/>
              <a:gd name="T51" fmla="*/ 2147483647 h 257"/>
              <a:gd name="T52" fmla="*/ 2147483647 w 224"/>
              <a:gd name="T53" fmla="*/ 2147483647 h 257"/>
              <a:gd name="T54" fmla="*/ 2147483647 w 224"/>
              <a:gd name="T55" fmla="*/ 2147483647 h 257"/>
              <a:gd name="T56" fmla="*/ 2147483647 w 224"/>
              <a:gd name="T57" fmla="*/ 2147483647 h 257"/>
              <a:gd name="T58" fmla="*/ 2147483647 w 224"/>
              <a:gd name="T59" fmla="*/ 2147483647 h 257"/>
              <a:gd name="T60" fmla="*/ 2147483647 w 224"/>
              <a:gd name="T61" fmla="*/ 2147483647 h 257"/>
              <a:gd name="T62" fmla="*/ 2147483647 w 224"/>
              <a:gd name="T63" fmla="*/ 2147483647 h 257"/>
              <a:gd name="T64" fmla="*/ 2147483647 w 224"/>
              <a:gd name="T65" fmla="*/ 2147483647 h 257"/>
              <a:gd name="T66" fmla="*/ 2147483647 w 224"/>
              <a:gd name="T67" fmla="*/ 2147483647 h 257"/>
              <a:gd name="T68" fmla="*/ 2147483647 w 224"/>
              <a:gd name="T69" fmla="*/ 2147483647 h 257"/>
              <a:gd name="T70" fmla="*/ 2147483647 w 224"/>
              <a:gd name="T71" fmla="*/ 2147483647 h 257"/>
              <a:gd name="T72" fmla="*/ 2147483647 w 224"/>
              <a:gd name="T73" fmla="*/ 2147483647 h 257"/>
              <a:gd name="T74" fmla="*/ 2147483647 w 224"/>
              <a:gd name="T75" fmla="*/ 2147483647 h 257"/>
              <a:gd name="T76" fmla="*/ 2147483647 w 224"/>
              <a:gd name="T77" fmla="*/ 2147483647 h 257"/>
              <a:gd name="T78" fmla="*/ 2147483647 w 224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4"/>
              <a:gd name="T121" fmla="*/ 0 h 257"/>
              <a:gd name="T122" fmla="*/ 224 w 224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4" h="257">
                <a:moveTo>
                  <a:pt x="0" y="257"/>
                </a:moveTo>
                <a:lnTo>
                  <a:pt x="0" y="255"/>
                </a:lnTo>
                <a:lnTo>
                  <a:pt x="1" y="245"/>
                </a:lnTo>
                <a:lnTo>
                  <a:pt x="1" y="236"/>
                </a:lnTo>
                <a:lnTo>
                  <a:pt x="4" y="227"/>
                </a:lnTo>
                <a:lnTo>
                  <a:pt x="7" y="219"/>
                </a:lnTo>
                <a:lnTo>
                  <a:pt x="15" y="204"/>
                </a:lnTo>
                <a:lnTo>
                  <a:pt x="20" y="197"/>
                </a:lnTo>
                <a:lnTo>
                  <a:pt x="26" y="191"/>
                </a:lnTo>
                <a:lnTo>
                  <a:pt x="41" y="178"/>
                </a:lnTo>
                <a:lnTo>
                  <a:pt x="59" y="165"/>
                </a:lnTo>
                <a:lnTo>
                  <a:pt x="80" y="154"/>
                </a:lnTo>
                <a:lnTo>
                  <a:pt x="102" y="143"/>
                </a:lnTo>
                <a:lnTo>
                  <a:pt x="131" y="131"/>
                </a:lnTo>
                <a:lnTo>
                  <a:pt x="142" y="126"/>
                </a:lnTo>
                <a:lnTo>
                  <a:pt x="152" y="120"/>
                </a:lnTo>
                <a:lnTo>
                  <a:pt x="161" y="113"/>
                </a:lnTo>
                <a:lnTo>
                  <a:pt x="168" y="107"/>
                </a:lnTo>
                <a:lnTo>
                  <a:pt x="176" y="93"/>
                </a:lnTo>
                <a:lnTo>
                  <a:pt x="179" y="76"/>
                </a:lnTo>
                <a:lnTo>
                  <a:pt x="177" y="67"/>
                </a:lnTo>
                <a:lnTo>
                  <a:pt x="175" y="59"/>
                </a:lnTo>
                <a:lnTo>
                  <a:pt x="172" y="54"/>
                </a:lnTo>
                <a:lnTo>
                  <a:pt x="169" y="50"/>
                </a:lnTo>
                <a:lnTo>
                  <a:pt x="161" y="44"/>
                </a:lnTo>
                <a:lnTo>
                  <a:pt x="152" y="38"/>
                </a:lnTo>
                <a:lnTo>
                  <a:pt x="141" y="34"/>
                </a:lnTo>
                <a:lnTo>
                  <a:pt x="128" y="32"/>
                </a:lnTo>
                <a:lnTo>
                  <a:pt x="113" y="31"/>
                </a:lnTo>
                <a:lnTo>
                  <a:pt x="100" y="32"/>
                </a:lnTo>
                <a:lnTo>
                  <a:pt x="87" y="35"/>
                </a:lnTo>
                <a:lnTo>
                  <a:pt x="83" y="37"/>
                </a:lnTo>
                <a:lnTo>
                  <a:pt x="78" y="41"/>
                </a:lnTo>
                <a:lnTo>
                  <a:pt x="68" y="47"/>
                </a:lnTo>
                <a:lnTo>
                  <a:pt x="61" y="55"/>
                </a:lnTo>
                <a:lnTo>
                  <a:pt x="56" y="66"/>
                </a:lnTo>
                <a:lnTo>
                  <a:pt x="52" y="78"/>
                </a:lnTo>
                <a:lnTo>
                  <a:pt x="50" y="90"/>
                </a:lnTo>
                <a:lnTo>
                  <a:pt x="50" y="93"/>
                </a:lnTo>
                <a:lnTo>
                  <a:pt x="8" y="93"/>
                </a:lnTo>
                <a:lnTo>
                  <a:pt x="8" y="89"/>
                </a:lnTo>
                <a:lnTo>
                  <a:pt x="8" y="79"/>
                </a:lnTo>
                <a:lnTo>
                  <a:pt x="9" y="69"/>
                </a:lnTo>
                <a:lnTo>
                  <a:pt x="12" y="61"/>
                </a:lnTo>
                <a:lnTo>
                  <a:pt x="15" y="52"/>
                </a:lnTo>
                <a:lnTo>
                  <a:pt x="20" y="44"/>
                </a:lnTo>
                <a:lnTo>
                  <a:pt x="24" y="36"/>
                </a:lnTo>
                <a:lnTo>
                  <a:pt x="31" y="30"/>
                </a:lnTo>
                <a:lnTo>
                  <a:pt x="38" y="24"/>
                </a:lnTo>
                <a:lnTo>
                  <a:pt x="53" y="14"/>
                </a:lnTo>
                <a:lnTo>
                  <a:pt x="72" y="7"/>
                </a:lnTo>
                <a:lnTo>
                  <a:pt x="91" y="3"/>
                </a:lnTo>
                <a:lnTo>
                  <a:pt x="116" y="0"/>
                </a:lnTo>
                <a:lnTo>
                  <a:pt x="127" y="2"/>
                </a:lnTo>
                <a:lnTo>
                  <a:pt x="139" y="3"/>
                </a:lnTo>
                <a:lnTo>
                  <a:pt x="160" y="6"/>
                </a:lnTo>
                <a:lnTo>
                  <a:pt x="165" y="8"/>
                </a:lnTo>
                <a:lnTo>
                  <a:pt x="169" y="9"/>
                </a:lnTo>
                <a:lnTo>
                  <a:pt x="179" y="13"/>
                </a:lnTo>
                <a:lnTo>
                  <a:pt x="194" y="22"/>
                </a:lnTo>
                <a:lnTo>
                  <a:pt x="208" y="33"/>
                </a:lnTo>
                <a:lnTo>
                  <a:pt x="217" y="46"/>
                </a:lnTo>
                <a:lnTo>
                  <a:pt x="223" y="61"/>
                </a:lnTo>
                <a:lnTo>
                  <a:pt x="224" y="76"/>
                </a:lnTo>
                <a:lnTo>
                  <a:pt x="223" y="89"/>
                </a:lnTo>
                <a:lnTo>
                  <a:pt x="220" y="102"/>
                </a:lnTo>
                <a:lnTo>
                  <a:pt x="217" y="107"/>
                </a:lnTo>
                <a:lnTo>
                  <a:pt x="214" y="112"/>
                </a:lnTo>
                <a:lnTo>
                  <a:pt x="206" y="123"/>
                </a:lnTo>
                <a:lnTo>
                  <a:pt x="197" y="132"/>
                </a:lnTo>
                <a:lnTo>
                  <a:pt x="184" y="141"/>
                </a:lnTo>
                <a:lnTo>
                  <a:pt x="153" y="157"/>
                </a:lnTo>
                <a:lnTo>
                  <a:pt x="124" y="168"/>
                </a:lnTo>
                <a:lnTo>
                  <a:pt x="96" y="181"/>
                </a:lnTo>
                <a:lnTo>
                  <a:pt x="85" y="187"/>
                </a:lnTo>
                <a:lnTo>
                  <a:pt x="74" y="194"/>
                </a:lnTo>
                <a:lnTo>
                  <a:pt x="57" y="208"/>
                </a:lnTo>
                <a:lnTo>
                  <a:pt x="48" y="225"/>
                </a:lnTo>
                <a:lnTo>
                  <a:pt x="224" y="225"/>
                </a:lnTo>
                <a:lnTo>
                  <a:pt x="224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4" name="Freeform 57"/>
          <p:cNvSpPr>
            <a:spLocks/>
          </p:cNvSpPr>
          <p:nvPr/>
        </p:nvSpPr>
        <p:spPr bwMode="auto">
          <a:xfrm>
            <a:off x="4884738" y="6373813"/>
            <a:ext cx="61912" cy="101600"/>
          </a:xfrm>
          <a:custGeom>
            <a:avLst/>
            <a:gdLst>
              <a:gd name="T0" fmla="*/ 2147483647 w 118"/>
              <a:gd name="T1" fmla="*/ 2147483647 h 257"/>
              <a:gd name="T2" fmla="*/ 2147483647 w 118"/>
              <a:gd name="T3" fmla="*/ 2147483647 h 257"/>
              <a:gd name="T4" fmla="*/ 0 w 118"/>
              <a:gd name="T5" fmla="*/ 2147483647 h 257"/>
              <a:gd name="T6" fmla="*/ 0 w 118"/>
              <a:gd name="T7" fmla="*/ 2147483647 h 257"/>
              <a:gd name="T8" fmla="*/ 2147483647 w 118"/>
              <a:gd name="T9" fmla="*/ 2147483647 h 257"/>
              <a:gd name="T10" fmla="*/ 2147483647 w 118"/>
              <a:gd name="T11" fmla="*/ 2147483647 h 257"/>
              <a:gd name="T12" fmla="*/ 2147483647 w 118"/>
              <a:gd name="T13" fmla="*/ 2147483647 h 257"/>
              <a:gd name="T14" fmla="*/ 2147483647 w 118"/>
              <a:gd name="T15" fmla="*/ 2147483647 h 257"/>
              <a:gd name="T16" fmla="*/ 2147483647 w 118"/>
              <a:gd name="T17" fmla="*/ 2147483647 h 257"/>
              <a:gd name="T18" fmla="*/ 2147483647 w 118"/>
              <a:gd name="T19" fmla="*/ 2147483647 h 257"/>
              <a:gd name="T20" fmla="*/ 2147483647 w 118"/>
              <a:gd name="T21" fmla="*/ 2147483647 h 257"/>
              <a:gd name="T22" fmla="*/ 2147483647 w 118"/>
              <a:gd name="T23" fmla="*/ 0 h 257"/>
              <a:gd name="T24" fmla="*/ 2147483647 w 118"/>
              <a:gd name="T25" fmla="*/ 0 h 257"/>
              <a:gd name="T26" fmla="*/ 2147483647 w 118"/>
              <a:gd name="T27" fmla="*/ 2147483647 h 257"/>
              <a:gd name="T28" fmla="*/ 2147483647 w 118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8"/>
              <a:gd name="T46" fmla="*/ 0 h 257"/>
              <a:gd name="T47" fmla="*/ 118 w 118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8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0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8" y="0"/>
                </a:lnTo>
                <a:lnTo>
                  <a:pt x="118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5" name="Freeform 58"/>
          <p:cNvSpPr>
            <a:spLocks/>
          </p:cNvSpPr>
          <p:nvPr/>
        </p:nvSpPr>
        <p:spPr bwMode="auto">
          <a:xfrm>
            <a:off x="5010150" y="6373813"/>
            <a:ext cx="122238" cy="104775"/>
          </a:xfrm>
          <a:custGeom>
            <a:avLst/>
            <a:gdLst>
              <a:gd name="T0" fmla="*/ 2147483647 w 229"/>
              <a:gd name="T1" fmla="*/ 2147483647 h 264"/>
              <a:gd name="T2" fmla="*/ 2147483647 w 229"/>
              <a:gd name="T3" fmla="*/ 2147483647 h 264"/>
              <a:gd name="T4" fmla="*/ 2147483647 w 229"/>
              <a:gd name="T5" fmla="*/ 2147483647 h 264"/>
              <a:gd name="T6" fmla="*/ 2147483647 w 229"/>
              <a:gd name="T7" fmla="*/ 2147483647 h 264"/>
              <a:gd name="T8" fmla="*/ 2147483647 w 229"/>
              <a:gd name="T9" fmla="*/ 2147483647 h 264"/>
              <a:gd name="T10" fmla="*/ 2147483647 w 229"/>
              <a:gd name="T11" fmla="*/ 2147483647 h 264"/>
              <a:gd name="T12" fmla="*/ 2147483647 w 229"/>
              <a:gd name="T13" fmla="*/ 2147483647 h 264"/>
              <a:gd name="T14" fmla="*/ 2147483647 w 229"/>
              <a:gd name="T15" fmla="*/ 2147483647 h 264"/>
              <a:gd name="T16" fmla="*/ 2147483647 w 229"/>
              <a:gd name="T17" fmla="*/ 2147483647 h 264"/>
              <a:gd name="T18" fmla="*/ 2147483647 w 229"/>
              <a:gd name="T19" fmla="*/ 2147483647 h 264"/>
              <a:gd name="T20" fmla="*/ 2147483647 w 229"/>
              <a:gd name="T21" fmla="*/ 2147483647 h 264"/>
              <a:gd name="T22" fmla="*/ 2147483647 w 229"/>
              <a:gd name="T23" fmla="*/ 2147483647 h 264"/>
              <a:gd name="T24" fmla="*/ 2147483647 w 229"/>
              <a:gd name="T25" fmla="*/ 2147483647 h 264"/>
              <a:gd name="T26" fmla="*/ 2147483647 w 229"/>
              <a:gd name="T27" fmla="*/ 2147483647 h 264"/>
              <a:gd name="T28" fmla="*/ 2147483647 w 229"/>
              <a:gd name="T29" fmla="*/ 2147483647 h 264"/>
              <a:gd name="T30" fmla="*/ 2147483647 w 229"/>
              <a:gd name="T31" fmla="*/ 2147483647 h 264"/>
              <a:gd name="T32" fmla="*/ 2147483647 w 229"/>
              <a:gd name="T33" fmla="*/ 2147483647 h 264"/>
              <a:gd name="T34" fmla="*/ 2147483647 w 229"/>
              <a:gd name="T35" fmla="*/ 2147483647 h 264"/>
              <a:gd name="T36" fmla="*/ 2147483647 w 229"/>
              <a:gd name="T37" fmla="*/ 2147483647 h 264"/>
              <a:gd name="T38" fmla="*/ 2147483647 w 229"/>
              <a:gd name="T39" fmla="*/ 2147483647 h 264"/>
              <a:gd name="T40" fmla="*/ 2147483647 w 229"/>
              <a:gd name="T41" fmla="*/ 2147483647 h 264"/>
              <a:gd name="T42" fmla="*/ 2147483647 w 229"/>
              <a:gd name="T43" fmla="*/ 2147483647 h 264"/>
              <a:gd name="T44" fmla="*/ 2147483647 w 229"/>
              <a:gd name="T45" fmla="*/ 2147483647 h 264"/>
              <a:gd name="T46" fmla="*/ 2147483647 w 229"/>
              <a:gd name="T47" fmla="*/ 2147483647 h 264"/>
              <a:gd name="T48" fmla="*/ 2147483647 w 229"/>
              <a:gd name="T49" fmla="*/ 2147483647 h 264"/>
              <a:gd name="T50" fmla="*/ 2147483647 w 229"/>
              <a:gd name="T51" fmla="*/ 2147483647 h 264"/>
              <a:gd name="T52" fmla="*/ 2147483647 w 229"/>
              <a:gd name="T53" fmla="*/ 2147483647 h 264"/>
              <a:gd name="T54" fmla="*/ 2147483647 w 229"/>
              <a:gd name="T55" fmla="*/ 2147483647 h 264"/>
              <a:gd name="T56" fmla="*/ 2147483647 w 229"/>
              <a:gd name="T57" fmla="*/ 2147483647 h 264"/>
              <a:gd name="T58" fmla="*/ 2147483647 w 229"/>
              <a:gd name="T59" fmla="*/ 2147483647 h 264"/>
              <a:gd name="T60" fmla="*/ 2147483647 w 229"/>
              <a:gd name="T61" fmla="*/ 2147483647 h 264"/>
              <a:gd name="T62" fmla="*/ 2147483647 w 229"/>
              <a:gd name="T63" fmla="*/ 2147483647 h 264"/>
              <a:gd name="T64" fmla="*/ 2147483647 w 229"/>
              <a:gd name="T65" fmla="*/ 0 h 264"/>
              <a:gd name="T66" fmla="*/ 2147483647 w 229"/>
              <a:gd name="T67" fmla="*/ 2147483647 h 264"/>
              <a:gd name="T68" fmla="*/ 2147483647 w 229"/>
              <a:gd name="T69" fmla="*/ 2147483647 h 264"/>
              <a:gd name="T70" fmla="*/ 2147483647 w 229"/>
              <a:gd name="T71" fmla="*/ 2147483647 h 264"/>
              <a:gd name="T72" fmla="*/ 2147483647 w 229"/>
              <a:gd name="T73" fmla="*/ 2147483647 h 264"/>
              <a:gd name="T74" fmla="*/ 2147483647 w 229"/>
              <a:gd name="T75" fmla="*/ 2147483647 h 264"/>
              <a:gd name="T76" fmla="*/ 2147483647 w 229"/>
              <a:gd name="T77" fmla="*/ 2147483647 h 264"/>
              <a:gd name="T78" fmla="*/ 2147483647 w 229"/>
              <a:gd name="T79" fmla="*/ 2147483647 h 264"/>
              <a:gd name="T80" fmla="*/ 2147483647 w 229"/>
              <a:gd name="T81" fmla="*/ 2147483647 h 264"/>
              <a:gd name="T82" fmla="*/ 2147483647 w 229"/>
              <a:gd name="T83" fmla="*/ 2147483647 h 264"/>
              <a:gd name="T84" fmla="*/ 2147483647 w 229"/>
              <a:gd name="T85" fmla="*/ 2147483647 h 264"/>
              <a:gd name="T86" fmla="*/ 2147483647 w 229"/>
              <a:gd name="T87" fmla="*/ 2147483647 h 264"/>
              <a:gd name="T88" fmla="*/ 2147483647 w 229"/>
              <a:gd name="T89" fmla="*/ 2147483647 h 264"/>
              <a:gd name="T90" fmla="*/ 2147483647 w 229"/>
              <a:gd name="T91" fmla="*/ 2147483647 h 264"/>
              <a:gd name="T92" fmla="*/ 2147483647 w 229"/>
              <a:gd name="T93" fmla="*/ 2147483647 h 264"/>
              <a:gd name="T94" fmla="*/ 2147483647 w 229"/>
              <a:gd name="T95" fmla="*/ 2147483647 h 264"/>
              <a:gd name="T96" fmla="*/ 2147483647 w 229"/>
              <a:gd name="T97" fmla="*/ 2147483647 h 264"/>
              <a:gd name="T98" fmla="*/ 2147483647 w 229"/>
              <a:gd name="T99" fmla="*/ 2147483647 h 264"/>
              <a:gd name="T100" fmla="*/ 2147483647 w 229"/>
              <a:gd name="T101" fmla="*/ 2147483647 h 264"/>
              <a:gd name="T102" fmla="*/ 2147483647 w 229"/>
              <a:gd name="T103" fmla="*/ 2147483647 h 264"/>
              <a:gd name="T104" fmla="*/ 2147483647 w 229"/>
              <a:gd name="T105" fmla="*/ 2147483647 h 264"/>
              <a:gd name="T106" fmla="*/ 2147483647 w 229"/>
              <a:gd name="T107" fmla="*/ 2147483647 h 264"/>
              <a:gd name="T108" fmla="*/ 2147483647 w 229"/>
              <a:gd name="T109" fmla="*/ 2147483647 h 264"/>
              <a:gd name="T110" fmla="*/ 2147483647 w 229"/>
              <a:gd name="T111" fmla="*/ 2147483647 h 264"/>
              <a:gd name="T112" fmla="*/ 2147483647 w 229"/>
              <a:gd name="T113" fmla="*/ 2147483647 h 264"/>
              <a:gd name="T114" fmla="*/ 0 w 229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9"/>
              <a:gd name="T175" fmla="*/ 0 h 264"/>
              <a:gd name="T176" fmla="*/ 229 w 229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9" h="264">
                <a:moveTo>
                  <a:pt x="0" y="177"/>
                </a:moveTo>
                <a:lnTo>
                  <a:pt x="42" y="177"/>
                </a:lnTo>
                <a:lnTo>
                  <a:pt x="43" y="184"/>
                </a:lnTo>
                <a:lnTo>
                  <a:pt x="43" y="189"/>
                </a:lnTo>
                <a:lnTo>
                  <a:pt x="48" y="201"/>
                </a:lnTo>
                <a:lnTo>
                  <a:pt x="53" y="211"/>
                </a:lnTo>
                <a:lnTo>
                  <a:pt x="61" y="219"/>
                </a:lnTo>
                <a:lnTo>
                  <a:pt x="71" y="225"/>
                </a:lnTo>
                <a:lnTo>
                  <a:pt x="83" y="230"/>
                </a:lnTo>
                <a:lnTo>
                  <a:pt x="97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4" y="225"/>
                </a:lnTo>
                <a:lnTo>
                  <a:pt x="165" y="220"/>
                </a:lnTo>
                <a:lnTo>
                  <a:pt x="172" y="213"/>
                </a:lnTo>
                <a:lnTo>
                  <a:pt x="179" y="204"/>
                </a:lnTo>
                <a:lnTo>
                  <a:pt x="181" y="195"/>
                </a:lnTo>
                <a:lnTo>
                  <a:pt x="183" y="183"/>
                </a:lnTo>
                <a:lnTo>
                  <a:pt x="181" y="174"/>
                </a:lnTo>
                <a:lnTo>
                  <a:pt x="179" y="164"/>
                </a:lnTo>
                <a:lnTo>
                  <a:pt x="173" y="157"/>
                </a:lnTo>
                <a:lnTo>
                  <a:pt x="165" y="150"/>
                </a:lnTo>
                <a:lnTo>
                  <a:pt x="155" y="145"/>
                </a:lnTo>
                <a:lnTo>
                  <a:pt x="143" y="141"/>
                </a:lnTo>
                <a:lnTo>
                  <a:pt x="128" y="139"/>
                </a:lnTo>
                <a:lnTo>
                  <a:pt x="113" y="138"/>
                </a:lnTo>
                <a:lnTo>
                  <a:pt x="88" y="139"/>
                </a:lnTo>
                <a:lnTo>
                  <a:pt x="88" y="110"/>
                </a:lnTo>
                <a:lnTo>
                  <a:pt x="104" y="110"/>
                </a:lnTo>
                <a:lnTo>
                  <a:pt x="119" y="109"/>
                </a:lnTo>
                <a:lnTo>
                  <a:pt x="134" y="108"/>
                </a:lnTo>
                <a:lnTo>
                  <a:pt x="145" y="105"/>
                </a:lnTo>
                <a:lnTo>
                  <a:pt x="154" y="101"/>
                </a:lnTo>
                <a:lnTo>
                  <a:pt x="161" y="95"/>
                </a:lnTo>
                <a:lnTo>
                  <a:pt x="166" y="89"/>
                </a:lnTo>
                <a:lnTo>
                  <a:pt x="169" y="81"/>
                </a:lnTo>
                <a:lnTo>
                  <a:pt x="170" y="71"/>
                </a:lnTo>
                <a:lnTo>
                  <a:pt x="170" y="62"/>
                </a:lnTo>
                <a:lnTo>
                  <a:pt x="166" y="53"/>
                </a:lnTo>
                <a:lnTo>
                  <a:pt x="162" y="47"/>
                </a:lnTo>
                <a:lnTo>
                  <a:pt x="155" y="42"/>
                </a:lnTo>
                <a:lnTo>
                  <a:pt x="147" y="36"/>
                </a:lnTo>
                <a:lnTo>
                  <a:pt x="138" y="33"/>
                </a:lnTo>
                <a:lnTo>
                  <a:pt x="112" y="31"/>
                </a:lnTo>
                <a:lnTo>
                  <a:pt x="97" y="32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7" y="52"/>
                </a:lnTo>
                <a:lnTo>
                  <a:pt x="53" y="62"/>
                </a:lnTo>
                <a:lnTo>
                  <a:pt x="49" y="72"/>
                </a:lnTo>
                <a:lnTo>
                  <a:pt x="49" y="85"/>
                </a:lnTo>
                <a:lnTo>
                  <a:pt x="7" y="85"/>
                </a:lnTo>
                <a:lnTo>
                  <a:pt x="7" y="84"/>
                </a:lnTo>
                <a:lnTo>
                  <a:pt x="8" y="74"/>
                </a:lnTo>
                <a:lnTo>
                  <a:pt x="9" y="65"/>
                </a:lnTo>
                <a:lnTo>
                  <a:pt x="15" y="49"/>
                </a:lnTo>
                <a:lnTo>
                  <a:pt x="17" y="42"/>
                </a:lnTo>
                <a:lnTo>
                  <a:pt x="23" y="35"/>
                </a:lnTo>
                <a:lnTo>
                  <a:pt x="28" y="29"/>
                </a:lnTo>
                <a:lnTo>
                  <a:pt x="35" y="23"/>
                </a:lnTo>
                <a:lnTo>
                  <a:pt x="50" y="13"/>
                </a:lnTo>
                <a:lnTo>
                  <a:pt x="68" y="7"/>
                </a:lnTo>
                <a:lnTo>
                  <a:pt x="87" y="3"/>
                </a:lnTo>
                <a:lnTo>
                  <a:pt x="110" y="0"/>
                </a:lnTo>
                <a:lnTo>
                  <a:pt x="123" y="2"/>
                </a:lnTo>
                <a:lnTo>
                  <a:pt x="134" y="2"/>
                </a:lnTo>
                <a:lnTo>
                  <a:pt x="146" y="4"/>
                </a:lnTo>
                <a:lnTo>
                  <a:pt x="155" y="6"/>
                </a:lnTo>
                <a:lnTo>
                  <a:pt x="165" y="8"/>
                </a:lnTo>
                <a:lnTo>
                  <a:pt x="169" y="10"/>
                </a:lnTo>
                <a:lnTo>
                  <a:pt x="173" y="11"/>
                </a:lnTo>
                <a:lnTo>
                  <a:pt x="190" y="19"/>
                </a:lnTo>
                <a:lnTo>
                  <a:pt x="201" y="29"/>
                </a:lnTo>
                <a:lnTo>
                  <a:pt x="210" y="41"/>
                </a:lnTo>
                <a:lnTo>
                  <a:pt x="214" y="54"/>
                </a:lnTo>
                <a:lnTo>
                  <a:pt x="217" y="69"/>
                </a:lnTo>
                <a:lnTo>
                  <a:pt x="216" y="79"/>
                </a:lnTo>
                <a:lnTo>
                  <a:pt x="214" y="86"/>
                </a:lnTo>
                <a:lnTo>
                  <a:pt x="210" y="93"/>
                </a:lnTo>
                <a:lnTo>
                  <a:pt x="206" y="101"/>
                </a:lnTo>
                <a:lnTo>
                  <a:pt x="201" y="107"/>
                </a:lnTo>
                <a:lnTo>
                  <a:pt x="192" y="112"/>
                </a:lnTo>
                <a:lnTo>
                  <a:pt x="175" y="121"/>
                </a:lnTo>
                <a:lnTo>
                  <a:pt x="187" y="125"/>
                </a:lnTo>
                <a:lnTo>
                  <a:pt x="198" y="130"/>
                </a:lnTo>
                <a:lnTo>
                  <a:pt x="207" y="137"/>
                </a:lnTo>
                <a:lnTo>
                  <a:pt x="216" y="144"/>
                </a:lnTo>
                <a:lnTo>
                  <a:pt x="221" y="152"/>
                </a:lnTo>
                <a:lnTo>
                  <a:pt x="225" y="162"/>
                </a:lnTo>
                <a:lnTo>
                  <a:pt x="228" y="171"/>
                </a:lnTo>
                <a:lnTo>
                  <a:pt x="229" y="183"/>
                </a:lnTo>
                <a:lnTo>
                  <a:pt x="228" y="193"/>
                </a:lnTo>
                <a:lnTo>
                  <a:pt x="226" y="201"/>
                </a:lnTo>
                <a:lnTo>
                  <a:pt x="224" y="208"/>
                </a:lnTo>
                <a:lnTo>
                  <a:pt x="221" y="217"/>
                </a:lnTo>
                <a:lnTo>
                  <a:pt x="216" y="223"/>
                </a:lnTo>
                <a:lnTo>
                  <a:pt x="210" y="231"/>
                </a:lnTo>
                <a:lnTo>
                  <a:pt x="196" y="242"/>
                </a:lnTo>
                <a:lnTo>
                  <a:pt x="180" y="252"/>
                </a:lnTo>
                <a:lnTo>
                  <a:pt x="160" y="258"/>
                </a:lnTo>
                <a:lnTo>
                  <a:pt x="136" y="262"/>
                </a:lnTo>
                <a:lnTo>
                  <a:pt x="110" y="264"/>
                </a:lnTo>
                <a:lnTo>
                  <a:pt x="98" y="263"/>
                </a:lnTo>
                <a:lnTo>
                  <a:pt x="86" y="262"/>
                </a:lnTo>
                <a:lnTo>
                  <a:pt x="75" y="261"/>
                </a:lnTo>
                <a:lnTo>
                  <a:pt x="64" y="258"/>
                </a:lnTo>
                <a:lnTo>
                  <a:pt x="54" y="255"/>
                </a:lnTo>
                <a:lnTo>
                  <a:pt x="45" y="251"/>
                </a:lnTo>
                <a:lnTo>
                  <a:pt x="37" y="246"/>
                </a:lnTo>
                <a:lnTo>
                  <a:pt x="30" y="241"/>
                </a:lnTo>
                <a:lnTo>
                  <a:pt x="16" y="229"/>
                </a:lnTo>
                <a:lnTo>
                  <a:pt x="7" y="214"/>
                </a:lnTo>
                <a:lnTo>
                  <a:pt x="1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6" name="Freeform 59"/>
          <p:cNvSpPr>
            <a:spLocks/>
          </p:cNvSpPr>
          <p:nvPr/>
        </p:nvSpPr>
        <p:spPr bwMode="auto">
          <a:xfrm>
            <a:off x="5372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7" name="Freeform 60"/>
          <p:cNvSpPr>
            <a:spLocks noEditPoints="1"/>
          </p:cNvSpPr>
          <p:nvPr/>
        </p:nvSpPr>
        <p:spPr bwMode="auto">
          <a:xfrm>
            <a:off x="5499100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3" y="156"/>
                </a:lnTo>
                <a:lnTo>
                  <a:pt x="143" y="43"/>
                </a:lnTo>
                <a:lnTo>
                  <a:pt x="40" y="156"/>
                </a:lnTo>
                <a:close/>
                <a:moveTo>
                  <a:pt x="143" y="248"/>
                </a:moveTo>
                <a:lnTo>
                  <a:pt x="143" y="186"/>
                </a:lnTo>
                <a:lnTo>
                  <a:pt x="0" y="186"/>
                </a:lnTo>
                <a:lnTo>
                  <a:pt x="0" y="154"/>
                </a:lnTo>
                <a:lnTo>
                  <a:pt x="143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3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8" name="Freeform 61"/>
          <p:cNvSpPr>
            <a:spLocks/>
          </p:cNvSpPr>
          <p:nvPr/>
        </p:nvSpPr>
        <p:spPr bwMode="auto">
          <a:xfrm>
            <a:off x="585946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9" name="Freeform 62"/>
          <p:cNvSpPr>
            <a:spLocks/>
          </p:cNvSpPr>
          <p:nvPr/>
        </p:nvSpPr>
        <p:spPr bwMode="auto">
          <a:xfrm>
            <a:off x="5988050" y="6375400"/>
            <a:ext cx="120650" cy="103188"/>
          </a:xfrm>
          <a:custGeom>
            <a:avLst/>
            <a:gdLst>
              <a:gd name="T0" fmla="*/ 2147483647 w 229"/>
              <a:gd name="T1" fmla="*/ 2147483647 h 256"/>
              <a:gd name="T2" fmla="*/ 2147483647 w 229"/>
              <a:gd name="T3" fmla="*/ 2147483647 h 256"/>
              <a:gd name="T4" fmla="*/ 2147483647 w 229"/>
              <a:gd name="T5" fmla="*/ 2147483647 h 256"/>
              <a:gd name="T6" fmla="*/ 2147483647 w 229"/>
              <a:gd name="T7" fmla="*/ 2147483647 h 256"/>
              <a:gd name="T8" fmla="*/ 2147483647 w 229"/>
              <a:gd name="T9" fmla="*/ 2147483647 h 256"/>
              <a:gd name="T10" fmla="*/ 2147483647 w 229"/>
              <a:gd name="T11" fmla="*/ 2147483647 h 256"/>
              <a:gd name="T12" fmla="*/ 2147483647 w 229"/>
              <a:gd name="T13" fmla="*/ 2147483647 h 256"/>
              <a:gd name="T14" fmla="*/ 2147483647 w 229"/>
              <a:gd name="T15" fmla="*/ 2147483647 h 256"/>
              <a:gd name="T16" fmla="*/ 2147483647 w 229"/>
              <a:gd name="T17" fmla="*/ 2147483647 h 256"/>
              <a:gd name="T18" fmla="*/ 2147483647 w 229"/>
              <a:gd name="T19" fmla="*/ 2147483647 h 256"/>
              <a:gd name="T20" fmla="*/ 2147483647 w 229"/>
              <a:gd name="T21" fmla="*/ 2147483647 h 256"/>
              <a:gd name="T22" fmla="*/ 2147483647 w 229"/>
              <a:gd name="T23" fmla="*/ 2147483647 h 256"/>
              <a:gd name="T24" fmla="*/ 2147483647 w 229"/>
              <a:gd name="T25" fmla="*/ 2147483647 h 256"/>
              <a:gd name="T26" fmla="*/ 2147483647 w 229"/>
              <a:gd name="T27" fmla="*/ 2147483647 h 256"/>
              <a:gd name="T28" fmla="*/ 2147483647 w 229"/>
              <a:gd name="T29" fmla="*/ 2147483647 h 256"/>
              <a:gd name="T30" fmla="*/ 2147483647 w 229"/>
              <a:gd name="T31" fmla="*/ 2147483647 h 256"/>
              <a:gd name="T32" fmla="*/ 2147483647 w 229"/>
              <a:gd name="T33" fmla="*/ 2147483647 h 256"/>
              <a:gd name="T34" fmla="*/ 2147483647 w 229"/>
              <a:gd name="T35" fmla="*/ 0 h 256"/>
              <a:gd name="T36" fmla="*/ 2147483647 w 229"/>
              <a:gd name="T37" fmla="*/ 2147483647 h 256"/>
              <a:gd name="T38" fmla="*/ 2147483647 w 229"/>
              <a:gd name="T39" fmla="*/ 2147483647 h 256"/>
              <a:gd name="T40" fmla="*/ 2147483647 w 229"/>
              <a:gd name="T41" fmla="*/ 2147483647 h 256"/>
              <a:gd name="T42" fmla="*/ 2147483647 w 229"/>
              <a:gd name="T43" fmla="*/ 2147483647 h 256"/>
              <a:gd name="T44" fmla="*/ 2147483647 w 229"/>
              <a:gd name="T45" fmla="*/ 2147483647 h 256"/>
              <a:gd name="T46" fmla="*/ 2147483647 w 229"/>
              <a:gd name="T47" fmla="*/ 2147483647 h 256"/>
              <a:gd name="T48" fmla="*/ 2147483647 w 229"/>
              <a:gd name="T49" fmla="*/ 2147483647 h 256"/>
              <a:gd name="T50" fmla="*/ 2147483647 w 229"/>
              <a:gd name="T51" fmla="*/ 2147483647 h 256"/>
              <a:gd name="T52" fmla="*/ 2147483647 w 229"/>
              <a:gd name="T53" fmla="*/ 2147483647 h 256"/>
              <a:gd name="T54" fmla="*/ 2147483647 w 229"/>
              <a:gd name="T55" fmla="*/ 2147483647 h 256"/>
              <a:gd name="T56" fmla="*/ 2147483647 w 229"/>
              <a:gd name="T57" fmla="*/ 2147483647 h 256"/>
              <a:gd name="T58" fmla="*/ 2147483647 w 229"/>
              <a:gd name="T59" fmla="*/ 2147483647 h 256"/>
              <a:gd name="T60" fmla="*/ 2147483647 w 229"/>
              <a:gd name="T61" fmla="*/ 2147483647 h 256"/>
              <a:gd name="T62" fmla="*/ 2147483647 w 229"/>
              <a:gd name="T63" fmla="*/ 2147483647 h 256"/>
              <a:gd name="T64" fmla="*/ 2147483647 w 229"/>
              <a:gd name="T65" fmla="*/ 2147483647 h 256"/>
              <a:gd name="T66" fmla="*/ 2147483647 w 229"/>
              <a:gd name="T67" fmla="*/ 2147483647 h 256"/>
              <a:gd name="T68" fmla="*/ 2147483647 w 229"/>
              <a:gd name="T69" fmla="*/ 2147483647 h 256"/>
              <a:gd name="T70" fmla="*/ 2147483647 w 229"/>
              <a:gd name="T71" fmla="*/ 2147483647 h 256"/>
              <a:gd name="T72" fmla="*/ 2147483647 w 229"/>
              <a:gd name="T73" fmla="*/ 2147483647 h 256"/>
              <a:gd name="T74" fmla="*/ 0 w 229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9"/>
              <a:gd name="T115" fmla="*/ 0 h 256"/>
              <a:gd name="T116" fmla="*/ 229 w 229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9" h="256">
                <a:moveTo>
                  <a:pt x="0" y="183"/>
                </a:moveTo>
                <a:lnTo>
                  <a:pt x="43" y="183"/>
                </a:lnTo>
                <a:lnTo>
                  <a:pt x="46" y="192"/>
                </a:lnTo>
                <a:lnTo>
                  <a:pt x="50" y="200"/>
                </a:lnTo>
                <a:lnTo>
                  <a:pt x="53" y="204"/>
                </a:lnTo>
                <a:lnTo>
                  <a:pt x="57" y="208"/>
                </a:lnTo>
                <a:lnTo>
                  <a:pt x="65" y="213"/>
                </a:lnTo>
                <a:lnTo>
                  <a:pt x="73" y="218"/>
                </a:lnTo>
                <a:lnTo>
                  <a:pt x="84" y="222"/>
                </a:lnTo>
                <a:lnTo>
                  <a:pt x="97" y="224"/>
                </a:lnTo>
                <a:lnTo>
                  <a:pt x="109" y="225"/>
                </a:lnTo>
                <a:lnTo>
                  <a:pt x="125" y="224"/>
                </a:lnTo>
                <a:lnTo>
                  <a:pt x="139" y="221"/>
                </a:lnTo>
                <a:lnTo>
                  <a:pt x="151" y="215"/>
                </a:lnTo>
                <a:lnTo>
                  <a:pt x="162" y="209"/>
                </a:lnTo>
                <a:lnTo>
                  <a:pt x="172" y="202"/>
                </a:lnTo>
                <a:lnTo>
                  <a:pt x="177" y="192"/>
                </a:lnTo>
                <a:lnTo>
                  <a:pt x="181" y="180"/>
                </a:lnTo>
                <a:lnTo>
                  <a:pt x="183" y="169"/>
                </a:lnTo>
                <a:lnTo>
                  <a:pt x="181" y="156"/>
                </a:lnTo>
                <a:lnTo>
                  <a:pt x="177" y="144"/>
                </a:lnTo>
                <a:lnTo>
                  <a:pt x="172" y="135"/>
                </a:lnTo>
                <a:lnTo>
                  <a:pt x="164" y="127"/>
                </a:lnTo>
                <a:lnTo>
                  <a:pt x="153" y="120"/>
                </a:lnTo>
                <a:lnTo>
                  <a:pt x="140" y="116"/>
                </a:lnTo>
                <a:lnTo>
                  <a:pt x="125" y="113"/>
                </a:lnTo>
                <a:lnTo>
                  <a:pt x="109" y="112"/>
                </a:lnTo>
                <a:lnTo>
                  <a:pt x="99" y="112"/>
                </a:lnTo>
                <a:lnTo>
                  <a:pt x="91" y="113"/>
                </a:lnTo>
                <a:lnTo>
                  <a:pt x="83" y="115"/>
                </a:lnTo>
                <a:lnTo>
                  <a:pt x="75" y="118"/>
                </a:lnTo>
                <a:lnTo>
                  <a:pt x="60" y="125"/>
                </a:lnTo>
                <a:lnTo>
                  <a:pt x="47" y="135"/>
                </a:lnTo>
                <a:lnTo>
                  <a:pt x="9" y="135"/>
                </a:lnTo>
                <a:lnTo>
                  <a:pt x="35" y="0"/>
                </a:lnTo>
                <a:lnTo>
                  <a:pt x="210" y="0"/>
                </a:lnTo>
                <a:lnTo>
                  <a:pt x="210" y="30"/>
                </a:lnTo>
                <a:lnTo>
                  <a:pt x="67" y="30"/>
                </a:lnTo>
                <a:lnTo>
                  <a:pt x="53" y="99"/>
                </a:lnTo>
                <a:lnTo>
                  <a:pt x="67" y="92"/>
                </a:lnTo>
                <a:lnTo>
                  <a:pt x="82" y="86"/>
                </a:lnTo>
                <a:lnTo>
                  <a:pt x="98" y="83"/>
                </a:lnTo>
                <a:lnTo>
                  <a:pt x="117" y="82"/>
                </a:lnTo>
                <a:lnTo>
                  <a:pt x="129" y="82"/>
                </a:lnTo>
                <a:lnTo>
                  <a:pt x="140" y="83"/>
                </a:lnTo>
                <a:lnTo>
                  <a:pt x="153" y="85"/>
                </a:lnTo>
                <a:lnTo>
                  <a:pt x="162" y="87"/>
                </a:lnTo>
                <a:lnTo>
                  <a:pt x="173" y="92"/>
                </a:lnTo>
                <a:lnTo>
                  <a:pt x="181" y="95"/>
                </a:lnTo>
                <a:lnTo>
                  <a:pt x="191" y="100"/>
                </a:lnTo>
                <a:lnTo>
                  <a:pt x="198" y="105"/>
                </a:lnTo>
                <a:lnTo>
                  <a:pt x="211" y="117"/>
                </a:lnTo>
                <a:lnTo>
                  <a:pt x="221" y="132"/>
                </a:lnTo>
                <a:lnTo>
                  <a:pt x="226" y="149"/>
                </a:lnTo>
                <a:lnTo>
                  <a:pt x="229" y="167"/>
                </a:lnTo>
                <a:lnTo>
                  <a:pt x="228" y="176"/>
                </a:lnTo>
                <a:lnTo>
                  <a:pt x="226" y="186"/>
                </a:lnTo>
                <a:lnTo>
                  <a:pt x="224" y="195"/>
                </a:lnTo>
                <a:lnTo>
                  <a:pt x="220" y="204"/>
                </a:lnTo>
                <a:lnTo>
                  <a:pt x="215" y="211"/>
                </a:lnTo>
                <a:lnTo>
                  <a:pt x="210" y="218"/>
                </a:lnTo>
                <a:lnTo>
                  <a:pt x="196" y="231"/>
                </a:lnTo>
                <a:lnTo>
                  <a:pt x="179" y="242"/>
                </a:lnTo>
                <a:lnTo>
                  <a:pt x="159" y="250"/>
                </a:lnTo>
                <a:lnTo>
                  <a:pt x="136" y="254"/>
                </a:lnTo>
                <a:lnTo>
                  <a:pt x="112" y="256"/>
                </a:lnTo>
                <a:lnTo>
                  <a:pt x="99" y="255"/>
                </a:lnTo>
                <a:lnTo>
                  <a:pt x="88" y="254"/>
                </a:lnTo>
                <a:lnTo>
                  <a:pt x="68" y="251"/>
                </a:lnTo>
                <a:lnTo>
                  <a:pt x="50" y="245"/>
                </a:lnTo>
                <a:lnTo>
                  <a:pt x="42" y="241"/>
                </a:lnTo>
                <a:lnTo>
                  <a:pt x="34" y="236"/>
                </a:lnTo>
                <a:lnTo>
                  <a:pt x="20" y="226"/>
                </a:lnTo>
                <a:lnTo>
                  <a:pt x="11" y="213"/>
                </a:lnTo>
                <a:lnTo>
                  <a:pt x="4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0" name="Freeform 63"/>
          <p:cNvSpPr>
            <a:spLocks/>
          </p:cNvSpPr>
          <p:nvPr/>
        </p:nvSpPr>
        <p:spPr bwMode="auto">
          <a:xfrm>
            <a:off x="63484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1" name="Freeform 64"/>
          <p:cNvSpPr>
            <a:spLocks noEditPoints="1"/>
          </p:cNvSpPr>
          <p:nvPr/>
        </p:nvSpPr>
        <p:spPr bwMode="auto">
          <a:xfrm>
            <a:off x="6477000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5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4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1" y="128"/>
                </a:lnTo>
                <a:lnTo>
                  <a:pt x="84" y="130"/>
                </a:lnTo>
                <a:lnTo>
                  <a:pt x="79" y="133"/>
                </a:lnTo>
                <a:lnTo>
                  <a:pt x="69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0" y="180"/>
                </a:lnTo>
                <a:lnTo>
                  <a:pt x="52" y="192"/>
                </a:lnTo>
                <a:lnTo>
                  <a:pt x="53" y="198"/>
                </a:lnTo>
                <a:lnTo>
                  <a:pt x="54" y="200"/>
                </a:lnTo>
                <a:lnTo>
                  <a:pt x="56" y="203"/>
                </a:lnTo>
                <a:lnTo>
                  <a:pt x="58" y="207"/>
                </a:lnTo>
                <a:lnTo>
                  <a:pt x="61" y="213"/>
                </a:lnTo>
                <a:lnTo>
                  <a:pt x="65" y="217"/>
                </a:lnTo>
                <a:lnTo>
                  <a:pt x="69" y="220"/>
                </a:lnTo>
                <a:lnTo>
                  <a:pt x="79" y="226"/>
                </a:lnTo>
                <a:lnTo>
                  <a:pt x="91" y="232"/>
                </a:lnTo>
                <a:lnTo>
                  <a:pt x="103" y="234"/>
                </a:lnTo>
                <a:lnTo>
                  <a:pt x="118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1" y="230"/>
                </a:lnTo>
                <a:lnTo>
                  <a:pt x="157" y="226"/>
                </a:lnTo>
                <a:lnTo>
                  <a:pt x="166" y="220"/>
                </a:lnTo>
                <a:lnTo>
                  <a:pt x="174" y="212"/>
                </a:lnTo>
                <a:lnTo>
                  <a:pt x="180" y="202"/>
                </a:lnTo>
                <a:lnTo>
                  <a:pt x="184" y="192"/>
                </a:lnTo>
                <a:lnTo>
                  <a:pt x="185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6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5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0" y="44"/>
                </a:lnTo>
                <a:lnTo>
                  <a:pt x="69" y="53"/>
                </a:lnTo>
                <a:lnTo>
                  <a:pt x="61" y="66"/>
                </a:lnTo>
                <a:lnTo>
                  <a:pt x="54" y="83"/>
                </a:lnTo>
                <a:lnTo>
                  <a:pt x="50" y="102"/>
                </a:lnTo>
                <a:lnTo>
                  <a:pt x="47" y="123"/>
                </a:lnTo>
                <a:lnTo>
                  <a:pt x="62" y="111"/>
                </a:lnTo>
                <a:lnTo>
                  <a:pt x="80" y="102"/>
                </a:lnTo>
                <a:lnTo>
                  <a:pt x="102" y="97"/>
                </a:lnTo>
                <a:lnTo>
                  <a:pt x="125" y="94"/>
                </a:lnTo>
                <a:lnTo>
                  <a:pt x="136" y="95"/>
                </a:lnTo>
                <a:lnTo>
                  <a:pt x="147" y="97"/>
                </a:lnTo>
                <a:lnTo>
                  <a:pt x="158" y="98"/>
                </a:lnTo>
                <a:lnTo>
                  <a:pt x="168" y="101"/>
                </a:lnTo>
                <a:lnTo>
                  <a:pt x="177" y="104"/>
                </a:lnTo>
                <a:lnTo>
                  <a:pt x="185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29" y="161"/>
                </a:lnTo>
                <a:lnTo>
                  <a:pt x="231" y="179"/>
                </a:lnTo>
                <a:lnTo>
                  <a:pt x="231" y="188"/>
                </a:lnTo>
                <a:lnTo>
                  <a:pt x="229" y="197"/>
                </a:lnTo>
                <a:lnTo>
                  <a:pt x="226" y="206"/>
                </a:lnTo>
                <a:lnTo>
                  <a:pt x="222" y="214"/>
                </a:lnTo>
                <a:lnTo>
                  <a:pt x="218" y="221"/>
                </a:lnTo>
                <a:lnTo>
                  <a:pt x="213" y="229"/>
                </a:lnTo>
                <a:lnTo>
                  <a:pt x="200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8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7" y="246"/>
                </a:lnTo>
                <a:lnTo>
                  <a:pt x="39" y="240"/>
                </a:lnTo>
                <a:lnTo>
                  <a:pt x="31" y="234"/>
                </a:lnTo>
                <a:lnTo>
                  <a:pt x="24" y="225"/>
                </a:lnTo>
                <a:lnTo>
                  <a:pt x="17" y="217"/>
                </a:lnTo>
                <a:lnTo>
                  <a:pt x="12" y="206"/>
                </a:lnTo>
                <a:lnTo>
                  <a:pt x="8" y="196"/>
                </a:lnTo>
                <a:lnTo>
                  <a:pt x="2" y="171"/>
                </a:lnTo>
                <a:lnTo>
                  <a:pt x="0" y="144"/>
                </a:lnTo>
                <a:lnTo>
                  <a:pt x="1" y="127"/>
                </a:lnTo>
                <a:lnTo>
                  <a:pt x="2" y="111"/>
                </a:lnTo>
                <a:lnTo>
                  <a:pt x="5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6" y="47"/>
                </a:lnTo>
                <a:lnTo>
                  <a:pt x="32" y="37"/>
                </a:lnTo>
                <a:lnTo>
                  <a:pt x="42" y="29"/>
                </a:lnTo>
                <a:lnTo>
                  <a:pt x="50" y="22"/>
                </a:lnTo>
                <a:lnTo>
                  <a:pt x="61" y="15"/>
                </a:lnTo>
                <a:lnTo>
                  <a:pt x="72" y="10"/>
                </a:lnTo>
                <a:lnTo>
                  <a:pt x="84" y="6"/>
                </a:lnTo>
                <a:lnTo>
                  <a:pt x="97" y="3"/>
                </a:lnTo>
                <a:lnTo>
                  <a:pt x="124" y="0"/>
                </a:lnTo>
                <a:lnTo>
                  <a:pt x="136" y="2"/>
                </a:lnTo>
                <a:lnTo>
                  <a:pt x="147" y="2"/>
                </a:lnTo>
                <a:lnTo>
                  <a:pt x="157" y="4"/>
                </a:lnTo>
                <a:lnTo>
                  <a:pt x="166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8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2" name="Freeform 65"/>
          <p:cNvSpPr>
            <a:spLocks/>
          </p:cNvSpPr>
          <p:nvPr/>
        </p:nvSpPr>
        <p:spPr bwMode="auto">
          <a:xfrm>
            <a:off x="68357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3" name="Freeform 66"/>
          <p:cNvSpPr>
            <a:spLocks/>
          </p:cNvSpPr>
          <p:nvPr/>
        </p:nvSpPr>
        <p:spPr bwMode="auto">
          <a:xfrm>
            <a:off x="6967538" y="6375400"/>
            <a:ext cx="117475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6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7" y="135"/>
                </a:lnTo>
                <a:lnTo>
                  <a:pt x="105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3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98" y="218"/>
                </a:lnTo>
                <a:lnTo>
                  <a:pt x="92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4" name="Freeform 67"/>
          <p:cNvSpPr>
            <a:spLocks/>
          </p:cNvSpPr>
          <p:nvPr/>
        </p:nvSpPr>
        <p:spPr bwMode="auto">
          <a:xfrm>
            <a:off x="732472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5" y="257"/>
                </a:moveTo>
                <a:lnTo>
                  <a:pt x="75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8" y="23"/>
                </a:lnTo>
                <a:lnTo>
                  <a:pt x="83" y="13"/>
                </a:lnTo>
                <a:lnTo>
                  <a:pt x="86" y="0"/>
                </a:lnTo>
                <a:lnTo>
                  <a:pt x="119" y="0"/>
                </a:lnTo>
                <a:lnTo>
                  <a:pt x="119" y="257"/>
                </a:lnTo>
                <a:lnTo>
                  <a:pt x="75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5" name="Freeform 68"/>
          <p:cNvSpPr>
            <a:spLocks noEditPoints="1"/>
          </p:cNvSpPr>
          <p:nvPr/>
        </p:nvSpPr>
        <p:spPr bwMode="auto">
          <a:xfrm>
            <a:off x="7453313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7" y="183"/>
                </a:moveTo>
                <a:lnTo>
                  <a:pt x="48" y="195"/>
                </a:lnTo>
                <a:lnTo>
                  <a:pt x="51" y="204"/>
                </a:lnTo>
                <a:lnTo>
                  <a:pt x="56" y="213"/>
                </a:lnTo>
                <a:lnTo>
                  <a:pt x="64" y="220"/>
                </a:lnTo>
                <a:lnTo>
                  <a:pt x="74" y="225"/>
                </a:lnTo>
                <a:lnTo>
                  <a:pt x="85" y="230"/>
                </a:lnTo>
                <a:lnTo>
                  <a:pt x="99" y="233"/>
                </a:lnTo>
                <a:lnTo>
                  <a:pt x="114" y="234"/>
                </a:lnTo>
                <a:lnTo>
                  <a:pt x="129" y="233"/>
                </a:lnTo>
                <a:lnTo>
                  <a:pt x="142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6" y="204"/>
                </a:lnTo>
                <a:lnTo>
                  <a:pt x="181" y="195"/>
                </a:lnTo>
                <a:lnTo>
                  <a:pt x="182" y="183"/>
                </a:lnTo>
                <a:lnTo>
                  <a:pt x="181" y="174"/>
                </a:lnTo>
                <a:lnTo>
                  <a:pt x="176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2" y="140"/>
                </a:lnTo>
                <a:lnTo>
                  <a:pt x="129" y="138"/>
                </a:lnTo>
                <a:lnTo>
                  <a:pt x="114" y="137"/>
                </a:lnTo>
                <a:lnTo>
                  <a:pt x="99" y="138"/>
                </a:lnTo>
                <a:lnTo>
                  <a:pt x="85" y="140"/>
                </a:lnTo>
                <a:lnTo>
                  <a:pt x="74" y="144"/>
                </a:lnTo>
                <a:lnTo>
                  <a:pt x="64" y="149"/>
                </a:lnTo>
                <a:lnTo>
                  <a:pt x="56" y="156"/>
                </a:lnTo>
                <a:lnTo>
                  <a:pt x="51" y="164"/>
                </a:lnTo>
                <a:lnTo>
                  <a:pt x="48" y="174"/>
                </a:lnTo>
                <a:lnTo>
                  <a:pt x="47" y="183"/>
                </a:lnTo>
                <a:close/>
                <a:moveTo>
                  <a:pt x="56" y="69"/>
                </a:moveTo>
                <a:lnTo>
                  <a:pt x="58" y="78"/>
                </a:lnTo>
                <a:lnTo>
                  <a:pt x="60" y="86"/>
                </a:lnTo>
                <a:lnTo>
                  <a:pt x="66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4" y="109"/>
                </a:lnTo>
                <a:lnTo>
                  <a:pt x="126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5" y="99"/>
                </a:lnTo>
                <a:lnTo>
                  <a:pt x="161" y="92"/>
                </a:lnTo>
                <a:lnTo>
                  <a:pt x="167" y="86"/>
                </a:lnTo>
                <a:lnTo>
                  <a:pt x="170" y="78"/>
                </a:lnTo>
                <a:lnTo>
                  <a:pt x="171" y="69"/>
                </a:lnTo>
                <a:lnTo>
                  <a:pt x="170" y="61"/>
                </a:lnTo>
                <a:lnTo>
                  <a:pt x="167" y="53"/>
                </a:lnTo>
                <a:lnTo>
                  <a:pt x="161" y="46"/>
                </a:lnTo>
                <a:lnTo>
                  <a:pt x="156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4" y="30"/>
                </a:lnTo>
                <a:lnTo>
                  <a:pt x="101" y="31"/>
                </a:lnTo>
                <a:lnTo>
                  <a:pt x="89" y="33"/>
                </a:lnTo>
                <a:lnTo>
                  <a:pt x="85" y="34"/>
                </a:lnTo>
                <a:lnTo>
                  <a:pt x="79" y="36"/>
                </a:lnTo>
                <a:lnTo>
                  <a:pt x="71" y="41"/>
                </a:lnTo>
                <a:lnTo>
                  <a:pt x="66" y="46"/>
                </a:lnTo>
                <a:lnTo>
                  <a:pt x="60" y="53"/>
                </a:lnTo>
                <a:lnTo>
                  <a:pt x="58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5" y="116"/>
                </a:lnTo>
                <a:lnTo>
                  <a:pt x="36" y="111"/>
                </a:lnTo>
                <a:lnTo>
                  <a:pt x="29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4" y="53"/>
                </a:lnTo>
                <a:lnTo>
                  <a:pt x="17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40" y="19"/>
                </a:lnTo>
                <a:lnTo>
                  <a:pt x="53" y="12"/>
                </a:lnTo>
                <a:lnTo>
                  <a:pt x="71" y="6"/>
                </a:lnTo>
                <a:lnTo>
                  <a:pt x="92" y="2"/>
                </a:lnTo>
                <a:lnTo>
                  <a:pt x="114" y="0"/>
                </a:lnTo>
                <a:lnTo>
                  <a:pt x="124" y="2"/>
                </a:lnTo>
                <a:lnTo>
                  <a:pt x="135" y="2"/>
                </a:lnTo>
                <a:lnTo>
                  <a:pt x="156" y="6"/>
                </a:lnTo>
                <a:lnTo>
                  <a:pt x="172" y="12"/>
                </a:lnTo>
                <a:lnTo>
                  <a:pt x="181" y="15"/>
                </a:lnTo>
                <a:lnTo>
                  <a:pt x="187" y="19"/>
                </a:lnTo>
                <a:lnTo>
                  <a:pt x="200" y="29"/>
                </a:lnTo>
                <a:lnTo>
                  <a:pt x="208" y="41"/>
                </a:lnTo>
                <a:lnTo>
                  <a:pt x="213" y="53"/>
                </a:lnTo>
                <a:lnTo>
                  <a:pt x="216" y="67"/>
                </a:lnTo>
                <a:lnTo>
                  <a:pt x="215" y="75"/>
                </a:lnTo>
                <a:lnTo>
                  <a:pt x="213" y="84"/>
                </a:lnTo>
                <a:lnTo>
                  <a:pt x="209" y="92"/>
                </a:lnTo>
                <a:lnTo>
                  <a:pt x="205" y="99"/>
                </a:lnTo>
                <a:lnTo>
                  <a:pt x="198" y="105"/>
                </a:lnTo>
                <a:lnTo>
                  <a:pt x="191" y="111"/>
                </a:lnTo>
                <a:lnTo>
                  <a:pt x="182" y="116"/>
                </a:lnTo>
                <a:lnTo>
                  <a:pt x="172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3" y="144"/>
                </a:lnTo>
                <a:lnTo>
                  <a:pt x="219" y="152"/>
                </a:lnTo>
                <a:lnTo>
                  <a:pt x="224" y="162"/>
                </a:lnTo>
                <a:lnTo>
                  <a:pt x="227" y="173"/>
                </a:lnTo>
                <a:lnTo>
                  <a:pt x="227" y="184"/>
                </a:lnTo>
                <a:lnTo>
                  <a:pt x="227" y="193"/>
                </a:lnTo>
                <a:lnTo>
                  <a:pt x="226" y="201"/>
                </a:lnTo>
                <a:lnTo>
                  <a:pt x="223" y="210"/>
                </a:lnTo>
                <a:lnTo>
                  <a:pt x="219" y="217"/>
                </a:lnTo>
                <a:lnTo>
                  <a:pt x="209" y="231"/>
                </a:lnTo>
                <a:lnTo>
                  <a:pt x="197" y="242"/>
                </a:lnTo>
                <a:lnTo>
                  <a:pt x="181" y="252"/>
                </a:lnTo>
                <a:lnTo>
                  <a:pt x="161" y="258"/>
                </a:lnTo>
                <a:lnTo>
                  <a:pt x="138" y="262"/>
                </a:lnTo>
                <a:lnTo>
                  <a:pt x="114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6" y="255"/>
                </a:lnTo>
                <a:lnTo>
                  <a:pt x="47" y="252"/>
                </a:lnTo>
                <a:lnTo>
                  <a:pt x="30" y="242"/>
                </a:lnTo>
                <a:lnTo>
                  <a:pt x="18" y="231"/>
                </a:lnTo>
                <a:lnTo>
                  <a:pt x="8" y="217"/>
                </a:lnTo>
                <a:lnTo>
                  <a:pt x="3" y="201"/>
                </a:lnTo>
                <a:lnTo>
                  <a:pt x="0" y="184"/>
                </a:lnTo>
                <a:lnTo>
                  <a:pt x="2" y="173"/>
                </a:lnTo>
                <a:lnTo>
                  <a:pt x="4" y="162"/>
                </a:lnTo>
                <a:lnTo>
                  <a:pt x="6" y="158"/>
                </a:lnTo>
                <a:lnTo>
                  <a:pt x="8" y="152"/>
                </a:lnTo>
                <a:lnTo>
                  <a:pt x="11" y="148"/>
                </a:lnTo>
                <a:lnTo>
                  <a:pt x="14" y="144"/>
                </a:lnTo>
                <a:lnTo>
                  <a:pt x="22" y="137"/>
                </a:lnTo>
                <a:lnTo>
                  <a:pt x="32" y="130"/>
                </a:lnTo>
                <a:lnTo>
                  <a:pt x="43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6" name="Freeform 69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7" name="Freeform 70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8" name="Freeform 71"/>
          <p:cNvSpPr>
            <a:spLocks/>
          </p:cNvSpPr>
          <p:nvPr/>
        </p:nvSpPr>
        <p:spPr bwMode="auto">
          <a:xfrm>
            <a:off x="1166813" y="6229350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1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9" name="Freeform 72"/>
          <p:cNvSpPr>
            <a:spLocks noEditPoints="1"/>
          </p:cNvSpPr>
          <p:nvPr/>
        </p:nvSpPr>
        <p:spPr bwMode="auto">
          <a:xfrm>
            <a:off x="1281113" y="6229350"/>
            <a:ext cx="100012" cy="87313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8" y="110"/>
                </a:moveTo>
                <a:lnTo>
                  <a:pt x="38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8" y="190"/>
                </a:lnTo>
                <a:lnTo>
                  <a:pt x="81" y="195"/>
                </a:lnTo>
                <a:lnTo>
                  <a:pt x="94" y="196"/>
                </a:lnTo>
                <a:lnTo>
                  <a:pt x="103" y="195"/>
                </a:lnTo>
                <a:lnTo>
                  <a:pt x="109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0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9" y="26"/>
                </a:lnTo>
                <a:lnTo>
                  <a:pt x="94" y="25"/>
                </a:lnTo>
                <a:lnTo>
                  <a:pt x="88" y="26"/>
                </a:lnTo>
                <a:lnTo>
                  <a:pt x="81" y="26"/>
                </a:lnTo>
                <a:lnTo>
                  <a:pt x="68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8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3" y="7"/>
                </a:lnTo>
                <a:lnTo>
                  <a:pt x="73" y="1"/>
                </a:lnTo>
                <a:lnTo>
                  <a:pt x="94" y="0"/>
                </a:lnTo>
                <a:lnTo>
                  <a:pt x="105" y="0"/>
                </a:lnTo>
                <a:lnTo>
                  <a:pt x="116" y="1"/>
                </a:lnTo>
                <a:lnTo>
                  <a:pt x="126" y="5"/>
                </a:lnTo>
                <a:lnTo>
                  <a:pt x="135" y="7"/>
                </a:lnTo>
                <a:lnTo>
                  <a:pt x="144" y="11"/>
                </a:lnTo>
                <a:lnTo>
                  <a:pt x="152" y="16"/>
                </a:lnTo>
                <a:lnTo>
                  <a:pt x="165" y="28"/>
                </a:lnTo>
                <a:lnTo>
                  <a:pt x="176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7" y="142"/>
                </a:lnTo>
                <a:lnTo>
                  <a:pt x="186" y="147"/>
                </a:lnTo>
                <a:lnTo>
                  <a:pt x="183" y="159"/>
                </a:lnTo>
                <a:lnTo>
                  <a:pt x="180" y="168"/>
                </a:lnTo>
                <a:lnTo>
                  <a:pt x="176" y="177"/>
                </a:lnTo>
                <a:lnTo>
                  <a:pt x="174" y="181"/>
                </a:lnTo>
                <a:lnTo>
                  <a:pt x="171" y="185"/>
                </a:lnTo>
                <a:lnTo>
                  <a:pt x="165" y="193"/>
                </a:lnTo>
                <a:lnTo>
                  <a:pt x="159" y="199"/>
                </a:lnTo>
                <a:lnTo>
                  <a:pt x="152" y="205"/>
                </a:lnTo>
                <a:lnTo>
                  <a:pt x="135" y="214"/>
                </a:lnTo>
                <a:lnTo>
                  <a:pt x="116" y="219"/>
                </a:lnTo>
                <a:lnTo>
                  <a:pt x="94" y="220"/>
                </a:lnTo>
                <a:lnTo>
                  <a:pt x="83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5"/>
                </a:lnTo>
                <a:lnTo>
                  <a:pt x="56" y="214"/>
                </a:lnTo>
                <a:lnTo>
                  <a:pt x="53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0" name="Freeform 73"/>
          <p:cNvSpPr>
            <a:spLocks/>
          </p:cNvSpPr>
          <p:nvPr/>
        </p:nvSpPr>
        <p:spPr bwMode="auto">
          <a:xfrm>
            <a:off x="1406525" y="6232525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0"/>
                </a:lnTo>
                <a:lnTo>
                  <a:pt x="42" y="167"/>
                </a:lnTo>
                <a:lnTo>
                  <a:pt x="46" y="173"/>
                </a:lnTo>
                <a:lnTo>
                  <a:pt x="53" y="178"/>
                </a:lnTo>
                <a:lnTo>
                  <a:pt x="61" y="181"/>
                </a:lnTo>
                <a:lnTo>
                  <a:pt x="69" y="184"/>
                </a:lnTo>
                <a:lnTo>
                  <a:pt x="90" y="187"/>
                </a:lnTo>
                <a:lnTo>
                  <a:pt x="103" y="186"/>
                </a:lnTo>
                <a:lnTo>
                  <a:pt x="116" y="183"/>
                </a:lnTo>
                <a:lnTo>
                  <a:pt x="125" y="179"/>
                </a:lnTo>
                <a:lnTo>
                  <a:pt x="135" y="174"/>
                </a:lnTo>
                <a:lnTo>
                  <a:pt x="142" y="168"/>
                </a:lnTo>
                <a:lnTo>
                  <a:pt x="147" y="159"/>
                </a:lnTo>
                <a:lnTo>
                  <a:pt x="150" y="150"/>
                </a:lnTo>
                <a:lnTo>
                  <a:pt x="151" y="140"/>
                </a:lnTo>
                <a:lnTo>
                  <a:pt x="150" y="130"/>
                </a:lnTo>
                <a:lnTo>
                  <a:pt x="147" y="120"/>
                </a:lnTo>
                <a:lnTo>
                  <a:pt x="142" y="112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2"/>
                </a:lnTo>
                <a:lnTo>
                  <a:pt x="54" y="76"/>
                </a:lnTo>
                <a:lnTo>
                  <a:pt x="66" y="72"/>
                </a:lnTo>
                <a:lnTo>
                  <a:pt x="81" y="69"/>
                </a:lnTo>
                <a:lnTo>
                  <a:pt x="97" y="68"/>
                </a:lnTo>
                <a:lnTo>
                  <a:pt x="106" y="68"/>
                </a:lnTo>
                <a:lnTo>
                  <a:pt x="117" y="69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3"/>
                </a:lnTo>
                <a:lnTo>
                  <a:pt x="165" y="87"/>
                </a:lnTo>
                <a:lnTo>
                  <a:pt x="176" y="98"/>
                </a:lnTo>
                <a:lnTo>
                  <a:pt x="183" y="110"/>
                </a:lnTo>
                <a:lnTo>
                  <a:pt x="188" y="123"/>
                </a:lnTo>
                <a:lnTo>
                  <a:pt x="189" y="139"/>
                </a:lnTo>
                <a:lnTo>
                  <a:pt x="189" y="146"/>
                </a:lnTo>
                <a:lnTo>
                  <a:pt x="188" y="155"/>
                </a:lnTo>
                <a:lnTo>
                  <a:pt x="183" y="169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1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3"/>
                </a:lnTo>
                <a:lnTo>
                  <a:pt x="27" y="196"/>
                </a:lnTo>
                <a:lnTo>
                  <a:pt x="16" y="188"/>
                </a:lnTo>
                <a:lnTo>
                  <a:pt x="8" y="177"/>
                </a:lnTo>
                <a:lnTo>
                  <a:pt x="2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1" name="Freeform 74"/>
          <p:cNvSpPr>
            <a:spLocks/>
          </p:cNvSpPr>
          <p:nvPr/>
        </p:nvSpPr>
        <p:spPr bwMode="auto">
          <a:xfrm>
            <a:off x="1166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2" name="Freeform 75"/>
          <p:cNvSpPr>
            <a:spLocks/>
          </p:cNvSpPr>
          <p:nvPr/>
        </p:nvSpPr>
        <p:spPr bwMode="auto">
          <a:xfrm>
            <a:off x="1293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3" name="Freeform 76"/>
          <p:cNvSpPr>
            <a:spLocks noEditPoints="1"/>
          </p:cNvSpPr>
          <p:nvPr/>
        </p:nvSpPr>
        <p:spPr bwMode="auto">
          <a:xfrm>
            <a:off x="1408113" y="5919788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4" name="Freeform 77"/>
          <p:cNvSpPr>
            <a:spLocks/>
          </p:cNvSpPr>
          <p:nvPr/>
        </p:nvSpPr>
        <p:spPr bwMode="auto">
          <a:xfrm>
            <a:off x="1166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5" name="Freeform 78"/>
          <p:cNvSpPr>
            <a:spLocks/>
          </p:cNvSpPr>
          <p:nvPr/>
        </p:nvSpPr>
        <p:spPr bwMode="auto">
          <a:xfrm>
            <a:off x="1293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6" name="Freeform 79"/>
          <p:cNvSpPr>
            <a:spLocks/>
          </p:cNvSpPr>
          <p:nvPr/>
        </p:nvSpPr>
        <p:spPr bwMode="auto">
          <a:xfrm>
            <a:off x="1406525" y="561340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7" name="Freeform 80"/>
          <p:cNvSpPr>
            <a:spLocks/>
          </p:cNvSpPr>
          <p:nvPr/>
        </p:nvSpPr>
        <p:spPr bwMode="auto">
          <a:xfrm>
            <a:off x="1166813" y="530066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8" name="Freeform 81"/>
          <p:cNvSpPr>
            <a:spLocks/>
          </p:cNvSpPr>
          <p:nvPr/>
        </p:nvSpPr>
        <p:spPr bwMode="auto">
          <a:xfrm>
            <a:off x="1281113" y="5300663"/>
            <a:ext cx="98425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70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0" y="108"/>
                </a:lnTo>
                <a:lnTo>
                  <a:pt x="128" y="99"/>
                </a:lnTo>
                <a:lnTo>
                  <a:pt x="135" y="95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5" y="25"/>
                </a:lnTo>
                <a:lnTo>
                  <a:pt x="84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7"/>
                </a:lnTo>
                <a:lnTo>
                  <a:pt x="20" y="30"/>
                </a:lnTo>
                <a:lnTo>
                  <a:pt x="30" y="20"/>
                </a:lnTo>
                <a:lnTo>
                  <a:pt x="43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8"/>
                </a:lnTo>
                <a:lnTo>
                  <a:pt x="173" y="27"/>
                </a:lnTo>
                <a:lnTo>
                  <a:pt x="181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09"/>
                </a:lnTo>
                <a:lnTo>
                  <a:pt x="154" y="117"/>
                </a:lnTo>
                <a:lnTo>
                  <a:pt x="143" y="124"/>
                </a:lnTo>
                <a:lnTo>
                  <a:pt x="128" y="131"/>
                </a:lnTo>
                <a:lnTo>
                  <a:pt x="105" y="140"/>
                </a:lnTo>
                <a:lnTo>
                  <a:pt x="80" y="151"/>
                </a:lnTo>
                <a:lnTo>
                  <a:pt x="75" y="153"/>
                </a:lnTo>
                <a:lnTo>
                  <a:pt x="69" y="156"/>
                </a:lnTo>
                <a:lnTo>
                  <a:pt x="61" y="161"/>
                </a:lnTo>
                <a:lnTo>
                  <a:pt x="48" y="174"/>
                </a:lnTo>
                <a:lnTo>
                  <a:pt x="39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9" name="Freeform 82"/>
          <p:cNvSpPr>
            <a:spLocks noEditPoints="1"/>
          </p:cNvSpPr>
          <p:nvPr/>
        </p:nvSpPr>
        <p:spPr bwMode="auto">
          <a:xfrm>
            <a:off x="1408113" y="530066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7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0" name="Freeform 83"/>
          <p:cNvSpPr>
            <a:spLocks/>
          </p:cNvSpPr>
          <p:nvPr/>
        </p:nvSpPr>
        <p:spPr bwMode="auto">
          <a:xfrm>
            <a:off x="1166813" y="4991100"/>
            <a:ext cx="52387" cy="84138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1" name="Freeform 84"/>
          <p:cNvSpPr>
            <a:spLocks/>
          </p:cNvSpPr>
          <p:nvPr/>
        </p:nvSpPr>
        <p:spPr bwMode="auto">
          <a:xfrm>
            <a:off x="1281113" y="4991100"/>
            <a:ext cx="98425" cy="84138"/>
          </a:xfrm>
          <a:custGeom>
            <a:avLst/>
            <a:gdLst>
              <a:gd name="T0" fmla="*/ 0 w 188"/>
              <a:gd name="T1" fmla="*/ 2147483647 h 215"/>
              <a:gd name="T2" fmla="*/ 2147483647 w 188"/>
              <a:gd name="T3" fmla="*/ 2147483647 h 215"/>
              <a:gd name="T4" fmla="*/ 2147483647 w 188"/>
              <a:gd name="T5" fmla="*/ 2147483647 h 215"/>
              <a:gd name="T6" fmla="*/ 2147483647 w 188"/>
              <a:gd name="T7" fmla="*/ 2147483647 h 215"/>
              <a:gd name="T8" fmla="*/ 2147483647 w 188"/>
              <a:gd name="T9" fmla="*/ 2147483647 h 215"/>
              <a:gd name="T10" fmla="*/ 2147483647 w 188"/>
              <a:gd name="T11" fmla="*/ 2147483647 h 215"/>
              <a:gd name="T12" fmla="*/ 2147483647 w 188"/>
              <a:gd name="T13" fmla="*/ 2147483647 h 215"/>
              <a:gd name="T14" fmla="*/ 2147483647 w 188"/>
              <a:gd name="T15" fmla="*/ 2147483647 h 215"/>
              <a:gd name="T16" fmla="*/ 2147483647 w 188"/>
              <a:gd name="T17" fmla="*/ 2147483647 h 215"/>
              <a:gd name="T18" fmla="*/ 2147483647 w 188"/>
              <a:gd name="T19" fmla="*/ 2147483647 h 215"/>
              <a:gd name="T20" fmla="*/ 2147483647 w 188"/>
              <a:gd name="T21" fmla="*/ 2147483647 h 215"/>
              <a:gd name="T22" fmla="*/ 2147483647 w 188"/>
              <a:gd name="T23" fmla="*/ 2147483647 h 215"/>
              <a:gd name="T24" fmla="*/ 2147483647 w 188"/>
              <a:gd name="T25" fmla="*/ 2147483647 h 215"/>
              <a:gd name="T26" fmla="*/ 2147483647 w 188"/>
              <a:gd name="T27" fmla="*/ 2147483647 h 215"/>
              <a:gd name="T28" fmla="*/ 2147483647 w 188"/>
              <a:gd name="T29" fmla="*/ 2147483647 h 215"/>
              <a:gd name="T30" fmla="*/ 2147483647 w 188"/>
              <a:gd name="T31" fmla="*/ 2147483647 h 215"/>
              <a:gd name="T32" fmla="*/ 2147483647 w 188"/>
              <a:gd name="T33" fmla="*/ 2147483647 h 215"/>
              <a:gd name="T34" fmla="*/ 2147483647 w 188"/>
              <a:gd name="T35" fmla="*/ 2147483647 h 215"/>
              <a:gd name="T36" fmla="*/ 2147483647 w 188"/>
              <a:gd name="T37" fmla="*/ 2147483647 h 215"/>
              <a:gd name="T38" fmla="*/ 2147483647 w 188"/>
              <a:gd name="T39" fmla="*/ 2147483647 h 215"/>
              <a:gd name="T40" fmla="*/ 2147483647 w 188"/>
              <a:gd name="T41" fmla="*/ 2147483647 h 215"/>
              <a:gd name="T42" fmla="*/ 2147483647 w 188"/>
              <a:gd name="T43" fmla="*/ 2147483647 h 215"/>
              <a:gd name="T44" fmla="*/ 2147483647 w 188"/>
              <a:gd name="T45" fmla="*/ 2147483647 h 215"/>
              <a:gd name="T46" fmla="*/ 2147483647 w 188"/>
              <a:gd name="T47" fmla="*/ 2147483647 h 215"/>
              <a:gd name="T48" fmla="*/ 2147483647 w 188"/>
              <a:gd name="T49" fmla="*/ 2147483647 h 215"/>
              <a:gd name="T50" fmla="*/ 2147483647 w 188"/>
              <a:gd name="T51" fmla="*/ 2147483647 h 215"/>
              <a:gd name="T52" fmla="*/ 2147483647 w 188"/>
              <a:gd name="T53" fmla="*/ 2147483647 h 215"/>
              <a:gd name="T54" fmla="*/ 2147483647 w 188"/>
              <a:gd name="T55" fmla="*/ 2147483647 h 215"/>
              <a:gd name="T56" fmla="*/ 2147483647 w 188"/>
              <a:gd name="T57" fmla="*/ 2147483647 h 215"/>
              <a:gd name="T58" fmla="*/ 2147483647 w 188"/>
              <a:gd name="T59" fmla="*/ 2147483647 h 215"/>
              <a:gd name="T60" fmla="*/ 2147483647 w 188"/>
              <a:gd name="T61" fmla="*/ 2147483647 h 215"/>
              <a:gd name="T62" fmla="*/ 2147483647 w 188"/>
              <a:gd name="T63" fmla="*/ 2147483647 h 215"/>
              <a:gd name="T64" fmla="*/ 2147483647 w 188"/>
              <a:gd name="T65" fmla="*/ 2147483647 h 215"/>
              <a:gd name="T66" fmla="*/ 2147483647 w 188"/>
              <a:gd name="T67" fmla="*/ 2147483647 h 215"/>
              <a:gd name="T68" fmla="*/ 2147483647 w 188"/>
              <a:gd name="T69" fmla="*/ 2147483647 h 215"/>
              <a:gd name="T70" fmla="*/ 2147483647 w 188"/>
              <a:gd name="T71" fmla="*/ 2147483647 h 2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5"/>
              <a:gd name="T110" fmla="*/ 188 w 188"/>
              <a:gd name="T111" fmla="*/ 215 h 2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5">
                <a:moveTo>
                  <a:pt x="0" y="215"/>
                </a:moveTo>
                <a:lnTo>
                  <a:pt x="0" y="213"/>
                </a:lnTo>
                <a:lnTo>
                  <a:pt x="1" y="197"/>
                </a:lnTo>
                <a:lnTo>
                  <a:pt x="5" y="183"/>
                </a:lnTo>
                <a:lnTo>
                  <a:pt x="11" y="170"/>
                </a:lnTo>
                <a:lnTo>
                  <a:pt x="20" y="159"/>
                </a:lnTo>
                <a:lnTo>
                  <a:pt x="33" y="148"/>
                </a:lnTo>
                <a:lnTo>
                  <a:pt x="48" y="139"/>
                </a:lnTo>
                <a:lnTo>
                  <a:pt x="86" y="120"/>
                </a:lnTo>
                <a:lnTo>
                  <a:pt x="110" y="109"/>
                </a:lnTo>
                <a:lnTo>
                  <a:pt x="128" y="100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4"/>
                </a:lnTo>
                <a:lnTo>
                  <a:pt x="150" y="56"/>
                </a:lnTo>
                <a:lnTo>
                  <a:pt x="146" y="49"/>
                </a:lnTo>
                <a:lnTo>
                  <a:pt x="142" y="42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7"/>
                </a:lnTo>
                <a:lnTo>
                  <a:pt x="95" y="26"/>
                </a:lnTo>
                <a:lnTo>
                  <a:pt x="84" y="27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6"/>
                </a:lnTo>
                <a:lnTo>
                  <a:pt x="45" y="54"/>
                </a:lnTo>
                <a:lnTo>
                  <a:pt x="42" y="65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6"/>
                </a:lnTo>
                <a:lnTo>
                  <a:pt x="7" y="58"/>
                </a:lnTo>
                <a:lnTo>
                  <a:pt x="9" y="51"/>
                </a:lnTo>
                <a:lnTo>
                  <a:pt x="12" y="44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3" y="12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4"/>
                </a:lnTo>
                <a:lnTo>
                  <a:pt x="135" y="6"/>
                </a:lnTo>
                <a:lnTo>
                  <a:pt x="150" y="11"/>
                </a:lnTo>
                <a:lnTo>
                  <a:pt x="164" y="18"/>
                </a:lnTo>
                <a:lnTo>
                  <a:pt x="173" y="28"/>
                </a:lnTo>
                <a:lnTo>
                  <a:pt x="181" y="38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5"/>
                </a:lnTo>
                <a:lnTo>
                  <a:pt x="180" y="94"/>
                </a:lnTo>
                <a:lnTo>
                  <a:pt x="173" y="103"/>
                </a:lnTo>
                <a:lnTo>
                  <a:pt x="165" y="110"/>
                </a:lnTo>
                <a:lnTo>
                  <a:pt x="154" y="118"/>
                </a:lnTo>
                <a:lnTo>
                  <a:pt x="143" y="125"/>
                </a:lnTo>
                <a:lnTo>
                  <a:pt x="128" y="131"/>
                </a:lnTo>
                <a:lnTo>
                  <a:pt x="105" y="141"/>
                </a:lnTo>
                <a:lnTo>
                  <a:pt x="80" y="151"/>
                </a:lnTo>
                <a:lnTo>
                  <a:pt x="75" y="153"/>
                </a:lnTo>
                <a:lnTo>
                  <a:pt x="69" y="157"/>
                </a:lnTo>
                <a:lnTo>
                  <a:pt x="61" y="162"/>
                </a:lnTo>
                <a:lnTo>
                  <a:pt x="48" y="175"/>
                </a:lnTo>
                <a:lnTo>
                  <a:pt x="39" y="188"/>
                </a:lnTo>
                <a:lnTo>
                  <a:pt x="188" y="188"/>
                </a:lnTo>
                <a:lnTo>
                  <a:pt x="188" y="215"/>
                </a:ln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2" name="Freeform 85"/>
          <p:cNvSpPr>
            <a:spLocks/>
          </p:cNvSpPr>
          <p:nvPr/>
        </p:nvSpPr>
        <p:spPr bwMode="auto">
          <a:xfrm>
            <a:off x="1406525" y="4992688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5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3" name="Freeform 86"/>
          <p:cNvSpPr>
            <a:spLocks/>
          </p:cNvSpPr>
          <p:nvPr/>
        </p:nvSpPr>
        <p:spPr bwMode="auto">
          <a:xfrm>
            <a:off x="1166813" y="468153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4" name="Freeform 87"/>
          <p:cNvSpPr>
            <a:spLocks/>
          </p:cNvSpPr>
          <p:nvPr/>
        </p:nvSpPr>
        <p:spPr bwMode="auto">
          <a:xfrm>
            <a:off x="1277938" y="4681538"/>
            <a:ext cx="101600" cy="85725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8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1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4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7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5"/>
                </a:lnTo>
                <a:lnTo>
                  <a:pt x="179" y="72"/>
                </a:lnTo>
                <a:lnTo>
                  <a:pt x="176" y="77"/>
                </a:lnTo>
                <a:lnTo>
                  <a:pt x="172" y="84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60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0" y="197"/>
                </a:lnTo>
                <a:lnTo>
                  <a:pt x="165" y="202"/>
                </a:lnTo>
                <a:lnTo>
                  <a:pt x="150" y="209"/>
                </a:lnTo>
                <a:lnTo>
                  <a:pt x="134" y="216"/>
                </a:lnTo>
                <a:lnTo>
                  <a:pt x="114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6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5" name="Freeform 88"/>
          <p:cNvSpPr>
            <a:spLocks noEditPoints="1"/>
          </p:cNvSpPr>
          <p:nvPr/>
        </p:nvSpPr>
        <p:spPr bwMode="auto">
          <a:xfrm>
            <a:off x="1408113" y="4681538"/>
            <a:ext cx="100012" cy="85725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6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6" name="Freeform 89"/>
          <p:cNvSpPr>
            <a:spLocks/>
          </p:cNvSpPr>
          <p:nvPr/>
        </p:nvSpPr>
        <p:spPr bwMode="auto">
          <a:xfrm>
            <a:off x="1166813" y="437038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7" name="Freeform 90"/>
          <p:cNvSpPr>
            <a:spLocks/>
          </p:cNvSpPr>
          <p:nvPr/>
        </p:nvSpPr>
        <p:spPr bwMode="auto">
          <a:xfrm>
            <a:off x="1277938" y="4370388"/>
            <a:ext cx="101600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6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6"/>
                </a:lnTo>
                <a:lnTo>
                  <a:pt x="12" y="40"/>
                </a:lnTo>
                <a:lnTo>
                  <a:pt x="16" y="34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8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3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79"/>
                </a:lnTo>
                <a:lnTo>
                  <a:pt x="180" y="186"/>
                </a:lnTo>
                <a:lnTo>
                  <a:pt x="176" y="191"/>
                </a:lnTo>
                <a:lnTo>
                  <a:pt x="170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4" y="218"/>
                </a:lnTo>
                <a:lnTo>
                  <a:pt x="93" y="220"/>
                </a:lnTo>
                <a:lnTo>
                  <a:pt x="82" y="220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8" name="Freeform 91"/>
          <p:cNvSpPr>
            <a:spLocks/>
          </p:cNvSpPr>
          <p:nvPr/>
        </p:nvSpPr>
        <p:spPr bwMode="auto">
          <a:xfrm>
            <a:off x="1406525" y="437356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4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9" name="Freeform 92"/>
          <p:cNvSpPr>
            <a:spLocks/>
          </p:cNvSpPr>
          <p:nvPr/>
        </p:nvSpPr>
        <p:spPr bwMode="auto">
          <a:xfrm>
            <a:off x="1166813" y="406082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0" name="Freeform 93"/>
          <p:cNvSpPr>
            <a:spLocks noEditPoints="1"/>
          </p:cNvSpPr>
          <p:nvPr/>
        </p:nvSpPr>
        <p:spPr bwMode="auto">
          <a:xfrm>
            <a:off x="1277938" y="4064000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1" name="Freeform 94"/>
          <p:cNvSpPr>
            <a:spLocks noEditPoints="1"/>
          </p:cNvSpPr>
          <p:nvPr/>
        </p:nvSpPr>
        <p:spPr bwMode="auto">
          <a:xfrm>
            <a:off x="1408113" y="406082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1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2" name="Freeform 95"/>
          <p:cNvSpPr>
            <a:spLocks/>
          </p:cNvSpPr>
          <p:nvPr/>
        </p:nvSpPr>
        <p:spPr bwMode="auto">
          <a:xfrm>
            <a:off x="1166813" y="3751263"/>
            <a:ext cx="52387" cy="85725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3" name="Freeform 96"/>
          <p:cNvSpPr>
            <a:spLocks noEditPoints="1"/>
          </p:cNvSpPr>
          <p:nvPr/>
        </p:nvSpPr>
        <p:spPr bwMode="auto">
          <a:xfrm>
            <a:off x="1277938" y="3754438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4" name="Freeform 97"/>
          <p:cNvSpPr>
            <a:spLocks/>
          </p:cNvSpPr>
          <p:nvPr/>
        </p:nvSpPr>
        <p:spPr bwMode="auto">
          <a:xfrm>
            <a:off x="1406525" y="3754438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5" name="Freeform 98"/>
          <p:cNvSpPr>
            <a:spLocks/>
          </p:cNvSpPr>
          <p:nvPr/>
        </p:nvSpPr>
        <p:spPr bwMode="auto">
          <a:xfrm>
            <a:off x="1166813" y="3441700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6" name="Freeform 99"/>
          <p:cNvSpPr>
            <a:spLocks/>
          </p:cNvSpPr>
          <p:nvPr/>
        </p:nvSpPr>
        <p:spPr bwMode="auto">
          <a:xfrm>
            <a:off x="1279525" y="3444875"/>
            <a:ext cx="101600" cy="84138"/>
          </a:xfrm>
          <a:custGeom>
            <a:avLst/>
            <a:gdLst>
              <a:gd name="T0" fmla="*/ 2147483647 w 192"/>
              <a:gd name="T1" fmla="*/ 2147483647 h 213"/>
              <a:gd name="T2" fmla="*/ 2147483647 w 192"/>
              <a:gd name="T3" fmla="*/ 2147483647 h 213"/>
              <a:gd name="T4" fmla="*/ 2147483647 w 192"/>
              <a:gd name="T5" fmla="*/ 2147483647 h 213"/>
              <a:gd name="T6" fmla="*/ 2147483647 w 192"/>
              <a:gd name="T7" fmla="*/ 2147483647 h 213"/>
              <a:gd name="T8" fmla="*/ 2147483647 w 192"/>
              <a:gd name="T9" fmla="*/ 2147483647 h 213"/>
              <a:gd name="T10" fmla="*/ 2147483647 w 192"/>
              <a:gd name="T11" fmla="*/ 2147483647 h 213"/>
              <a:gd name="T12" fmla="*/ 2147483647 w 192"/>
              <a:gd name="T13" fmla="*/ 2147483647 h 213"/>
              <a:gd name="T14" fmla="*/ 2147483647 w 192"/>
              <a:gd name="T15" fmla="*/ 2147483647 h 213"/>
              <a:gd name="T16" fmla="*/ 2147483647 w 192"/>
              <a:gd name="T17" fmla="*/ 2147483647 h 213"/>
              <a:gd name="T18" fmla="*/ 2147483647 w 192"/>
              <a:gd name="T19" fmla="*/ 2147483647 h 213"/>
              <a:gd name="T20" fmla="*/ 2147483647 w 192"/>
              <a:gd name="T21" fmla="*/ 2147483647 h 213"/>
              <a:gd name="T22" fmla="*/ 2147483647 w 192"/>
              <a:gd name="T23" fmla="*/ 2147483647 h 213"/>
              <a:gd name="T24" fmla="*/ 2147483647 w 192"/>
              <a:gd name="T25" fmla="*/ 2147483647 h 213"/>
              <a:gd name="T26" fmla="*/ 2147483647 w 192"/>
              <a:gd name="T27" fmla="*/ 2147483647 h 213"/>
              <a:gd name="T28" fmla="*/ 2147483647 w 192"/>
              <a:gd name="T29" fmla="*/ 2147483647 h 213"/>
              <a:gd name="T30" fmla="*/ 2147483647 w 192"/>
              <a:gd name="T31" fmla="*/ 2147483647 h 213"/>
              <a:gd name="T32" fmla="*/ 2147483647 w 192"/>
              <a:gd name="T33" fmla="*/ 0 h 213"/>
              <a:gd name="T34" fmla="*/ 2147483647 w 192"/>
              <a:gd name="T35" fmla="*/ 2147483647 h 213"/>
              <a:gd name="T36" fmla="*/ 2147483647 w 192"/>
              <a:gd name="T37" fmla="*/ 2147483647 h 213"/>
              <a:gd name="T38" fmla="*/ 2147483647 w 192"/>
              <a:gd name="T39" fmla="*/ 2147483647 h 213"/>
              <a:gd name="T40" fmla="*/ 2147483647 w 192"/>
              <a:gd name="T41" fmla="*/ 2147483647 h 213"/>
              <a:gd name="T42" fmla="*/ 2147483647 w 192"/>
              <a:gd name="T43" fmla="*/ 2147483647 h 213"/>
              <a:gd name="T44" fmla="*/ 2147483647 w 192"/>
              <a:gd name="T45" fmla="*/ 2147483647 h 213"/>
              <a:gd name="T46" fmla="*/ 2147483647 w 192"/>
              <a:gd name="T47" fmla="*/ 2147483647 h 213"/>
              <a:gd name="T48" fmla="*/ 2147483647 w 192"/>
              <a:gd name="T49" fmla="*/ 2147483647 h 213"/>
              <a:gd name="T50" fmla="*/ 2147483647 w 192"/>
              <a:gd name="T51" fmla="*/ 2147483647 h 213"/>
              <a:gd name="T52" fmla="*/ 2147483647 w 192"/>
              <a:gd name="T53" fmla="*/ 2147483647 h 213"/>
              <a:gd name="T54" fmla="*/ 2147483647 w 192"/>
              <a:gd name="T55" fmla="*/ 2147483647 h 213"/>
              <a:gd name="T56" fmla="*/ 2147483647 w 192"/>
              <a:gd name="T57" fmla="*/ 2147483647 h 213"/>
              <a:gd name="T58" fmla="*/ 2147483647 w 192"/>
              <a:gd name="T59" fmla="*/ 2147483647 h 213"/>
              <a:gd name="T60" fmla="*/ 2147483647 w 192"/>
              <a:gd name="T61" fmla="*/ 2147483647 h 213"/>
              <a:gd name="T62" fmla="*/ 2147483647 w 192"/>
              <a:gd name="T63" fmla="*/ 2147483647 h 213"/>
              <a:gd name="T64" fmla="*/ 2147483647 w 192"/>
              <a:gd name="T65" fmla="*/ 2147483647 h 213"/>
              <a:gd name="T66" fmla="*/ 2147483647 w 192"/>
              <a:gd name="T67" fmla="*/ 2147483647 h 213"/>
              <a:gd name="T68" fmla="*/ 2147483647 w 192"/>
              <a:gd name="T69" fmla="*/ 2147483647 h 213"/>
              <a:gd name="T70" fmla="*/ 2147483647 w 192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3"/>
              <a:gd name="T110" fmla="*/ 192 w 192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3">
                <a:moveTo>
                  <a:pt x="0" y="152"/>
                </a:moveTo>
                <a:lnTo>
                  <a:pt x="36" y="152"/>
                </a:lnTo>
                <a:lnTo>
                  <a:pt x="37" y="156"/>
                </a:lnTo>
                <a:lnTo>
                  <a:pt x="39" y="160"/>
                </a:lnTo>
                <a:lnTo>
                  <a:pt x="43" y="166"/>
                </a:lnTo>
                <a:lnTo>
                  <a:pt x="47" y="173"/>
                </a:lnTo>
                <a:lnTo>
                  <a:pt x="54" y="178"/>
                </a:lnTo>
                <a:lnTo>
                  <a:pt x="62" y="181"/>
                </a:lnTo>
                <a:lnTo>
                  <a:pt x="70" y="184"/>
                </a:lnTo>
                <a:lnTo>
                  <a:pt x="92" y="186"/>
                </a:lnTo>
                <a:lnTo>
                  <a:pt x="104" y="185"/>
                </a:lnTo>
                <a:lnTo>
                  <a:pt x="117" y="183"/>
                </a:lnTo>
                <a:lnTo>
                  <a:pt x="127" y="179"/>
                </a:lnTo>
                <a:lnTo>
                  <a:pt x="136" y="174"/>
                </a:lnTo>
                <a:lnTo>
                  <a:pt x="144" y="167"/>
                </a:lnTo>
                <a:lnTo>
                  <a:pt x="149" y="159"/>
                </a:lnTo>
                <a:lnTo>
                  <a:pt x="152" y="149"/>
                </a:lnTo>
                <a:lnTo>
                  <a:pt x="153" y="140"/>
                </a:lnTo>
                <a:lnTo>
                  <a:pt x="152" y="129"/>
                </a:lnTo>
                <a:lnTo>
                  <a:pt x="149" y="120"/>
                </a:lnTo>
                <a:lnTo>
                  <a:pt x="144" y="111"/>
                </a:lnTo>
                <a:lnTo>
                  <a:pt x="137" y="105"/>
                </a:lnTo>
                <a:lnTo>
                  <a:pt x="127" y="100"/>
                </a:lnTo>
                <a:lnTo>
                  <a:pt x="117" y="96"/>
                </a:lnTo>
                <a:lnTo>
                  <a:pt x="106" y="94"/>
                </a:lnTo>
                <a:lnTo>
                  <a:pt x="92" y="92"/>
                </a:lnTo>
                <a:lnTo>
                  <a:pt x="84" y="92"/>
                </a:lnTo>
                <a:lnTo>
                  <a:pt x="77" y="94"/>
                </a:lnTo>
                <a:lnTo>
                  <a:pt x="63" y="98"/>
                </a:lnTo>
                <a:lnTo>
                  <a:pt x="51" y="104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4"/>
                </a:lnTo>
                <a:lnTo>
                  <a:pt x="55" y="24"/>
                </a:lnTo>
                <a:lnTo>
                  <a:pt x="44" y="82"/>
                </a:lnTo>
                <a:lnTo>
                  <a:pt x="55" y="76"/>
                </a:lnTo>
                <a:lnTo>
                  <a:pt x="69" y="71"/>
                </a:lnTo>
                <a:lnTo>
                  <a:pt x="82" y="69"/>
                </a:lnTo>
                <a:lnTo>
                  <a:pt x="97" y="68"/>
                </a:lnTo>
                <a:lnTo>
                  <a:pt x="108" y="68"/>
                </a:lnTo>
                <a:lnTo>
                  <a:pt x="118" y="69"/>
                </a:lnTo>
                <a:lnTo>
                  <a:pt x="136" y="73"/>
                </a:lnTo>
                <a:lnTo>
                  <a:pt x="145" y="76"/>
                </a:lnTo>
                <a:lnTo>
                  <a:pt x="152" y="79"/>
                </a:lnTo>
                <a:lnTo>
                  <a:pt x="159" y="83"/>
                </a:lnTo>
                <a:lnTo>
                  <a:pt x="166" y="87"/>
                </a:lnTo>
                <a:lnTo>
                  <a:pt x="177" y="98"/>
                </a:lnTo>
                <a:lnTo>
                  <a:pt x="185" y="109"/>
                </a:lnTo>
                <a:lnTo>
                  <a:pt x="190" y="123"/>
                </a:lnTo>
                <a:lnTo>
                  <a:pt x="192" y="139"/>
                </a:lnTo>
                <a:lnTo>
                  <a:pt x="190" y="146"/>
                </a:lnTo>
                <a:lnTo>
                  <a:pt x="189" y="155"/>
                </a:lnTo>
                <a:lnTo>
                  <a:pt x="185" y="168"/>
                </a:lnTo>
                <a:lnTo>
                  <a:pt x="181" y="176"/>
                </a:lnTo>
                <a:lnTo>
                  <a:pt x="175" y="182"/>
                </a:lnTo>
                <a:lnTo>
                  <a:pt x="164" y="193"/>
                </a:lnTo>
                <a:lnTo>
                  <a:pt x="149" y="201"/>
                </a:lnTo>
                <a:lnTo>
                  <a:pt x="133" y="208"/>
                </a:lnTo>
                <a:lnTo>
                  <a:pt x="114" y="212"/>
                </a:lnTo>
                <a:lnTo>
                  <a:pt x="93" y="213"/>
                </a:lnTo>
                <a:lnTo>
                  <a:pt x="84" y="213"/>
                </a:lnTo>
                <a:lnTo>
                  <a:pt x="74" y="212"/>
                </a:lnTo>
                <a:lnTo>
                  <a:pt x="65" y="211"/>
                </a:lnTo>
                <a:lnTo>
                  <a:pt x="56" y="209"/>
                </a:lnTo>
                <a:lnTo>
                  <a:pt x="50" y="206"/>
                </a:lnTo>
                <a:lnTo>
                  <a:pt x="41" y="203"/>
                </a:lnTo>
                <a:lnTo>
                  <a:pt x="28" y="196"/>
                </a:lnTo>
                <a:lnTo>
                  <a:pt x="17" y="187"/>
                </a:lnTo>
                <a:lnTo>
                  <a:pt x="9" y="177"/>
                </a:lnTo>
                <a:lnTo>
                  <a:pt x="3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7" name="Freeform 100"/>
          <p:cNvSpPr>
            <a:spLocks noEditPoints="1"/>
          </p:cNvSpPr>
          <p:nvPr/>
        </p:nvSpPr>
        <p:spPr bwMode="auto">
          <a:xfrm>
            <a:off x="1408113" y="344170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6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4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8" name="Freeform 101"/>
          <p:cNvSpPr>
            <a:spLocks/>
          </p:cNvSpPr>
          <p:nvPr/>
        </p:nvSpPr>
        <p:spPr bwMode="auto">
          <a:xfrm>
            <a:off x="1166813" y="313213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9" name="Freeform 102"/>
          <p:cNvSpPr>
            <a:spLocks/>
          </p:cNvSpPr>
          <p:nvPr/>
        </p:nvSpPr>
        <p:spPr bwMode="auto">
          <a:xfrm>
            <a:off x="1279525" y="3135313"/>
            <a:ext cx="101600" cy="84137"/>
          </a:xfrm>
          <a:custGeom>
            <a:avLst/>
            <a:gdLst>
              <a:gd name="T0" fmla="*/ 2147483647 w 192"/>
              <a:gd name="T1" fmla="*/ 2147483647 h 214"/>
              <a:gd name="T2" fmla="*/ 2147483647 w 192"/>
              <a:gd name="T3" fmla="*/ 2147483647 h 214"/>
              <a:gd name="T4" fmla="*/ 2147483647 w 192"/>
              <a:gd name="T5" fmla="*/ 2147483647 h 214"/>
              <a:gd name="T6" fmla="*/ 2147483647 w 192"/>
              <a:gd name="T7" fmla="*/ 2147483647 h 214"/>
              <a:gd name="T8" fmla="*/ 2147483647 w 192"/>
              <a:gd name="T9" fmla="*/ 2147483647 h 214"/>
              <a:gd name="T10" fmla="*/ 2147483647 w 192"/>
              <a:gd name="T11" fmla="*/ 2147483647 h 214"/>
              <a:gd name="T12" fmla="*/ 2147483647 w 192"/>
              <a:gd name="T13" fmla="*/ 2147483647 h 214"/>
              <a:gd name="T14" fmla="*/ 2147483647 w 192"/>
              <a:gd name="T15" fmla="*/ 2147483647 h 214"/>
              <a:gd name="T16" fmla="*/ 2147483647 w 192"/>
              <a:gd name="T17" fmla="*/ 2147483647 h 214"/>
              <a:gd name="T18" fmla="*/ 2147483647 w 192"/>
              <a:gd name="T19" fmla="*/ 2147483647 h 214"/>
              <a:gd name="T20" fmla="*/ 2147483647 w 192"/>
              <a:gd name="T21" fmla="*/ 2147483647 h 214"/>
              <a:gd name="T22" fmla="*/ 2147483647 w 192"/>
              <a:gd name="T23" fmla="*/ 2147483647 h 214"/>
              <a:gd name="T24" fmla="*/ 2147483647 w 192"/>
              <a:gd name="T25" fmla="*/ 2147483647 h 214"/>
              <a:gd name="T26" fmla="*/ 2147483647 w 192"/>
              <a:gd name="T27" fmla="*/ 2147483647 h 214"/>
              <a:gd name="T28" fmla="*/ 2147483647 w 192"/>
              <a:gd name="T29" fmla="*/ 2147483647 h 214"/>
              <a:gd name="T30" fmla="*/ 2147483647 w 192"/>
              <a:gd name="T31" fmla="*/ 2147483647 h 214"/>
              <a:gd name="T32" fmla="*/ 2147483647 w 192"/>
              <a:gd name="T33" fmla="*/ 0 h 214"/>
              <a:gd name="T34" fmla="*/ 2147483647 w 192"/>
              <a:gd name="T35" fmla="*/ 2147483647 h 214"/>
              <a:gd name="T36" fmla="*/ 2147483647 w 192"/>
              <a:gd name="T37" fmla="*/ 2147483647 h 214"/>
              <a:gd name="T38" fmla="*/ 2147483647 w 192"/>
              <a:gd name="T39" fmla="*/ 2147483647 h 214"/>
              <a:gd name="T40" fmla="*/ 2147483647 w 192"/>
              <a:gd name="T41" fmla="*/ 2147483647 h 214"/>
              <a:gd name="T42" fmla="*/ 2147483647 w 192"/>
              <a:gd name="T43" fmla="*/ 2147483647 h 214"/>
              <a:gd name="T44" fmla="*/ 2147483647 w 192"/>
              <a:gd name="T45" fmla="*/ 2147483647 h 214"/>
              <a:gd name="T46" fmla="*/ 2147483647 w 192"/>
              <a:gd name="T47" fmla="*/ 2147483647 h 214"/>
              <a:gd name="T48" fmla="*/ 2147483647 w 192"/>
              <a:gd name="T49" fmla="*/ 2147483647 h 214"/>
              <a:gd name="T50" fmla="*/ 2147483647 w 192"/>
              <a:gd name="T51" fmla="*/ 2147483647 h 214"/>
              <a:gd name="T52" fmla="*/ 2147483647 w 192"/>
              <a:gd name="T53" fmla="*/ 2147483647 h 214"/>
              <a:gd name="T54" fmla="*/ 2147483647 w 192"/>
              <a:gd name="T55" fmla="*/ 2147483647 h 214"/>
              <a:gd name="T56" fmla="*/ 2147483647 w 192"/>
              <a:gd name="T57" fmla="*/ 2147483647 h 214"/>
              <a:gd name="T58" fmla="*/ 2147483647 w 192"/>
              <a:gd name="T59" fmla="*/ 2147483647 h 214"/>
              <a:gd name="T60" fmla="*/ 2147483647 w 192"/>
              <a:gd name="T61" fmla="*/ 2147483647 h 214"/>
              <a:gd name="T62" fmla="*/ 2147483647 w 192"/>
              <a:gd name="T63" fmla="*/ 2147483647 h 214"/>
              <a:gd name="T64" fmla="*/ 2147483647 w 192"/>
              <a:gd name="T65" fmla="*/ 2147483647 h 214"/>
              <a:gd name="T66" fmla="*/ 2147483647 w 192"/>
              <a:gd name="T67" fmla="*/ 2147483647 h 214"/>
              <a:gd name="T68" fmla="*/ 2147483647 w 192"/>
              <a:gd name="T69" fmla="*/ 2147483647 h 214"/>
              <a:gd name="T70" fmla="*/ 2147483647 w 192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4"/>
              <a:gd name="T110" fmla="*/ 192 w 192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4">
                <a:moveTo>
                  <a:pt x="0" y="152"/>
                </a:moveTo>
                <a:lnTo>
                  <a:pt x="36" y="152"/>
                </a:lnTo>
                <a:lnTo>
                  <a:pt x="37" y="157"/>
                </a:lnTo>
                <a:lnTo>
                  <a:pt x="39" y="161"/>
                </a:lnTo>
                <a:lnTo>
                  <a:pt x="43" y="167"/>
                </a:lnTo>
                <a:lnTo>
                  <a:pt x="47" y="174"/>
                </a:lnTo>
                <a:lnTo>
                  <a:pt x="54" y="179"/>
                </a:lnTo>
                <a:lnTo>
                  <a:pt x="62" y="182"/>
                </a:lnTo>
                <a:lnTo>
                  <a:pt x="70" y="185"/>
                </a:lnTo>
                <a:lnTo>
                  <a:pt x="92" y="187"/>
                </a:lnTo>
                <a:lnTo>
                  <a:pt x="104" y="186"/>
                </a:lnTo>
                <a:lnTo>
                  <a:pt x="117" y="184"/>
                </a:lnTo>
                <a:lnTo>
                  <a:pt x="127" y="180"/>
                </a:lnTo>
                <a:lnTo>
                  <a:pt x="136" y="175"/>
                </a:lnTo>
                <a:lnTo>
                  <a:pt x="144" y="168"/>
                </a:lnTo>
                <a:lnTo>
                  <a:pt x="149" y="160"/>
                </a:lnTo>
                <a:lnTo>
                  <a:pt x="152" y="150"/>
                </a:lnTo>
                <a:lnTo>
                  <a:pt x="153" y="141"/>
                </a:lnTo>
                <a:lnTo>
                  <a:pt x="152" y="130"/>
                </a:lnTo>
                <a:lnTo>
                  <a:pt x="149" y="121"/>
                </a:lnTo>
                <a:lnTo>
                  <a:pt x="144" y="112"/>
                </a:lnTo>
                <a:lnTo>
                  <a:pt x="137" y="106"/>
                </a:lnTo>
                <a:lnTo>
                  <a:pt x="127" y="101"/>
                </a:lnTo>
                <a:lnTo>
                  <a:pt x="117" y="96"/>
                </a:lnTo>
                <a:lnTo>
                  <a:pt x="106" y="94"/>
                </a:lnTo>
                <a:lnTo>
                  <a:pt x="92" y="93"/>
                </a:lnTo>
                <a:lnTo>
                  <a:pt x="84" y="93"/>
                </a:lnTo>
                <a:lnTo>
                  <a:pt x="77" y="94"/>
                </a:lnTo>
                <a:lnTo>
                  <a:pt x="63" y="99"/>
                </a:lnTo>
                <a:lnTo>
                  <a:pt x="51" y="105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5"/>
                </a:lnTo>
                <a:lnTo>
                  <a:pt x="55" y="25"/>
                </a:lnTo>
                <a:lnTo>
                  <a:pt x="44" y="83"/>
                </a:lnTo>
                <a:lnTo>
                  <a:pt x="55" y="76"/>
                </a:lnTo>
                <a:lnTo>
                  <a:pt x="69" y="72"/>
                </a:lnTo>
                <a:lnTo>
                  <a:pt x="82" y="70"/>
                </a:lnTo>
                <a:lnTo>
                  <a:pt x="97" y="69"/>
                </a:lnTo>
                <a:lnTo>
                  <a:pt x="108" y="69"/>
                </a:lnTo>
                <a:lnTo>
                  <a:pt x="118" y="70"/>
                </a:lnTo>
                <a:lnTo>
                  <a:pt x="136" y="74"/>
                </a:lnTo>
                <a:lnTo>
                  <a:pt x="145" y="76"/>
                </a:lnTo>
                <a:lnTo>
                  <a:pt x="152" y="80"/>
                </a:lnTo>
                <a:lnTo>
                  <a:pt x="159" y="84"/>
                </a:lnTo>
                <a:lnTo>
                  <a:pt x="166" y="88"/>
                </a:lnTo>
                <a:lnTo>
                  <a:pt x="177" y="99"/>
                </a:lnTo>
                <a:lnTo>
                  <a:pt x="185" y="110"/>
                </a:lnTo>
                <a:lnTo>
                  <a:pt x="190" y="124"/>
                </a:lnTo>
                <a:lnTo>
                  <a:pt x="192" y="140"/>
                </a:lnTo>
                <a:lnTo>
                  <a:pt x="190" y="147"/>
                </a:lnTo>
                <a:lnTo>
                  <a:pt x="189" y="156"/>
                </a:lnTo>
                <a:lnTo>
                  <a:pt x="185" y="169"/>
                </a:lnTo>
                <a:lnTo>
                  <a:pt x="181" y="177"/>
                </a:lnTo>
                <a:lnTo>
                  <a:pt x="175" y="183"/>
                </a:lnTo>
                <a:lnTo>
                  <a:pt x="164" y="194"/>
                </a:lnTo>
                <a:lnTo>
                  <a:pt x="149" y="202"/>
                </a:lnTo>
                <a:lnTo>
                  <a:pt x="133" y="208"/>
                </a:lnTo>
                <a:lnTo>
                  <a:pt x="114" y="213"/>
                </a:lnTo>
                <a:lnTo>
                  <a:pt x="93" y="214"/>
                </a:lnTo>
                <a:lnTo>
                  <a:pt x="84" y="214"/>
                </a:lnTo>
                <a:lnTo>
                  <a:pt x="74" y="213"/>
                </a:lnTo>
                <a:lnTo>
                  <a:pt x="65" y="212"/>
                </a:lnTo>
                <a:lnTo>
                  <a:pt x="56" y="209"/>
                </a:lnTo>
                <a:lnTo>
                  <a:pt x="50" y="207"/>
                </a:lnTo>
                <a:lnTo>
                  <a:pt x="41" y="204"/>
                </a:lnTo>
                <a:lnTo>
                  <a:pt x="28" y="197"/>
                </a:lnTo>
                <a:lnTo>
                  <a:pt x="17" y="188"/>
                </a:lnTo>
                <a:lnTo>
                  <a:pt x="9" y="178"/>
                </a:lnTo>
                <a:lnTo>
                  <a:pt x="3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0" name="Freeform 103"/>
          <p:cNvSpPr>
            <a:spLocks/>
          </p:cNvSpPr>
          <p:nvPr/>
        </p:nvSpPr>
        <p:spPr bwMode="auto">
          <a:xfrm>
            <a:off x="1406525" y="313531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3"/>
                </a:lnTo>
                <a:lnTo>
                  <a:pt x="91" y="214"/>
                </a:lnTo>
                <a:lnTo>
                  <a:pt x="81" y="214"/>
                </a:lnTo>
                <a:lnTo>
                  <a:pt x="72" y="213"/>
                </a:lnTo>
                <a:lnTo>
                  <a:pt x="64" y="212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1" name="Freeform 104"/>
          <p:cNvSpPr>
            <a:spLocks/>
          </p:cNvSpPr>
          <p:nvPr/>
        </p:nvSpPr>
        <p:spPr bwMode="auto">
          <a:xfrm>
            <a:off x="1166813" y="282257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2" name="Freeform 105"/>
          <p:cNvSpPr>
            <a:spLocks noEditPoints="1"/>
          </p:cNvSpPr>
          <p:nvPr/>
        </p:nvSpPr>
        <p:spPr bwMode="auto">
          <a:xfrm>
            <a:off x="1281113" y="2822575"/>
            <a:ext cx="101600" cy="87313"/>
          </a:xfrm>
          <a:custGeom>
            <a:avLst/>
            <a:gdLst>
              <a:gd name="T0" fmla="*/ 2147483647 w 192"/>
              <a:gd name="T1" fmla="*/ 2147483647 h 220"/>
              <a:gd name="T2" fmla="*/ 2147483647 w 192"/>
              <a:gd name="T3" fmla="*/ 2147483647 h 220"/>
              <a:gd name="T4" fmla="*/ 2147483647 w 192"/>
              <a:gd name="T5" fmla="*/ 2147483647 h 220"/>
              <a:gd name="T6" fmla="*/ 2147483647 w 192"/>
              <a:gd name="T7" fmla="*/ 2147483647 h 220"/>
              <a:gd name="T8" fmla="*/ 2147483647 w 192"/>
              <a:gd name="T9" fmla="*/ 2147483647 h 220"/>
              <a:gd name="T10" fmla="*/ 2147483647 w 192"/>
              <a:gd name="T11" fmla="*/ 2147483647 h 220"/>
              <a:gd name="T12" fmla="*/ 2147483647 w 192"/>
              <a:gd name="T13" fmla="*/ 2147483647 h 220"/>
              <a:gd name="T14" fmla="*/ 2147483647 w 192"/>
              <a:gd name="T15" fmla="*/ 2147483647 h 220"/>
              <a:gd name="T16" fmla="*/ 2147483647 w 192"/>
              <a:gd name="T17" fmla="*/ 2147483647 h 220"/>
              <a:gd name="T18" fmla="*/ 2147483647 w 192"/>
              <a:gd name="T19" fmla="*/ 2147483647 h 220"/>
              <a:gd name="T20" fmla="*/ 2147483647 w 192"/>
              <a:gd name="T21" fmla="*/ 2147483647 h 220"/>
              <a:gd name="T22" fmla="*/ 2147483647 w 192"/>
              <a:gd name="T23" fmla="*/ 2147483647 h 220"/>
              <a:gd name="T24" fmla="*/ 2147483647 w 192"/>
              <a:gd name="T25" fmla="*/ 2147483647 h 220"/>
              <a:gd name="T26" fmla="*/ 2147483647 w 192"/>
              <a:gd name="T27" fmla="*/ 2147483647 h 220"/>
              <a:gd name="T28" fmla="*/ 2147483647 w 192"/>
              <a:gd name="T29" fmla="*/ 2147483647 h 220"/>
              <a:gd name="T30" fmla="*/ 2147483647 w 192"/>
              <a:gd name="T31" fmla="*/ 2147483647 h 220"/>
              <a:gd name="T32" fmla="*/ 2147483647 w 192"/>
              <a:gd name="T33" fmla="*/ 2147483647 h 220"/>
              <a:gd name="T34" fmla="*/ 2147483647 w 192"/>
              <a:gd name="T35" fmla="*/ 2147483647 h 220"/>
              <a:gd name="T36" fmla="*/ 2147483647 w 192"/>
              <a:gd name="T37" fmla="*/ 2147483647 h 220"/>
              <a:gd name="T38" fmla="*/ 2147483647 w 192"/>
              <a:gd name="T39" fmla="*/ 2147483647 h 220"/>
              <a:gd name="T40" fmla="*/ 2147483647 w 192"/>
              <a:gd name="T41" fmla="*/ 2147483647 h 220"/>
              <a:gd name="T42" fmla="*/ 2147483647 w 192"/>
              <a:gd name="T43" fmla="*/ 2147483647 h 220"/>
              <a:gd name="T44" fmla="*/ 2147483647 w 192"/>
              <a:gd name="T45" fmla="*/ 2147483647 h 220"/>
              <a:gd name="T46" fmla="*/ 2147483647 w 192"/>
              <a:gd name="T47" fmla="*/ 2147483647 h 220"/>
              <a:gd name="T48" fmla="*/ 2147483647 w 192"/>
              <a:gd name="T49" fmla="*/ 2147483647 h 220"/>
              <a:gd name="T50" fmla="*/ 2147483647 w 192"/>
              <a:gd name="T51" fmla="*/ 2147483647 h 220"/>
              <a:gd name="T52" fmla="*/ 2147483647 w 192"/>
              <a:gd name="T53" fmla="*/ 2147483647 h 220"/>
              <a:gd name="T54" fmla="*/ 2147483647 w 192"/>
              <a:gd name="T55" fmla="*/ 2147483647 h 220"/>
              <a:gd name="T56" fmla="*/ 2147483647 w 192"/>
              <a:gd name="T57" fmla="*/ 2147483647 h 220"/>
              <a:gd name="T58" fmla="*/ 2147483647 w 192"/>
              <a:gd name="T59" fmla="*/ 2147483647 h 220"/>
              <a:gd name="T60" fmla="*/ 2147483647 w 192"/>
              <a:gd name="T61" fmla="*/ 2147483647 h 220"/>
              <a:gd name="T62" fmla="*/ 2147483647 w 192"/>
              <a:gd name="T63" fmla="*/ 2147483647 h 220"/>
              <a:gd name="T64" fmla="*/ 2147483647 w 192"/>
              <a:gd name="T65" fmla="*/ 2147483647 h 220"/>
              <a:gd name="T66" fmla="*/ 2147483647 w 192"/>
              <a:gd name="T67" fmla="*/ 2147483647 h 220"/>
              <a:gd name="T68" fmla="*/ 2147483647 w 192"/>
              <a:gd name="T69" fmla="*/ 2147483647 h 220"/>
              <a:gd name="T70" fmla="*/ 2147483647 w 192"/>
              <a:gd name="T71" fmla="*/ 2147483647 h 220"/>
              <a:gd name="T72" fmla="*/ 2147483647 w 192"/>
              <a:gd name="T73" fmla="*/ 2147483647 h 220"/>
              <a:gd name="T74" fmla="*/ 2147483647 w 192"/>
              <a:gd name="T75" fmla="*/ 2147483647 h 220"/>
              <a:gd name="T76" fmla="*/ 2147483647 w 192"/>
              <a:gd name="T77" fmla="*/ 2147483647 h 220"/>
              <a:gd name="T78" fmla="*/ 2147483647 w 192"/>
              <a:gd name="T79" fmla="*/ 2147483647 h 220"/>
              <a:gd name="T80" fmla="*/ 2147483647 w 192"/>
              <a:gd name="T81" fmla="*/ 2147483647 h 220"/>
              <a:gd name="T82" fmla="*/ 2147483647 w 192"/>
              <a:gd name="T83" fmla="*/ 2147483647 h 220"/>
              <a:gd name="T84" fmla="*/ 2147483647 w 192"/>
              <a:gd name="T85" fmla="*/ 2147483647 h 220"/>
              <a:gd name="T86" fmla="*/ 2147483647 w 192"/>
              <a:gd name="T87" fmla="*/ 2147483647 h 220"/>
              <a:gd name="T88" fmla="*/ 2147483647 w 192"/>
              <a:gd name="T89" fmla="*/ 2147483647 h 220"/>
              <a:gd name="T90" fmla="*/ 2147483647 w 192"/>
              <a:gd name="T91" fmla="*/ 2147483647 h 220"/>
              <a:gd name="T92" fmla="*/ 2147483647 w 192"/>
              <a:gd name="T93" fmla="*/ 2147483647 h 220"/>
              <a:gd name="T94" fmla="*/ 2147483647 w 192"/>
              <a:gd name="T95" fmla="*/ 2147483647 h 220"/>
              <a:gd name="T96" fmla="*/ 2147483647 w 192"/>
              <a:gd name="T97" fmla="*/ 2147483647 h 220"/>
              <a:gd name="T98" fmla="*/ 2147483647 w 192"/>
              <a:gd name="T99" fmla="*/ 2147483647 h 220"/>
              <a:gd name="T100" fmla="*/ 2147483647 w 192"/>
              <a:gd name="T101" fmla="*/ 2147483647 h 220"/>
              <a:gd name="T102" fmla="*/ 2147483647 w 192"/>
              <a:gd name="T103" fmla="*/ 2147483647 h 220"/>
              <a:gd name="T104" fmla="*/ 2147483647 w 192"/>
              <a:gd name="T105" fmla="*/ 2147483647 h 220"/>
              <a:gd name="T106" fmla="*/ 2147483647 w 192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20"/>
              <a:gd name="T164" fmla="*/ 192 w 192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20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3" y="159"/>
                </a:lnTo>
                <a:lnTo>
                  <a:pt x="46" y="169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6"/>
                </a:lnTo>
                <a:lnTo>
                  <a:pt x="59" y="44"/>
                </a:lnTo>
                <a:lnTo>
                  <a:pt x="50" y="55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3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50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20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6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3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8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3" name="Freeform 106"/>
          <p:cNvSpPr>
            <a:spLocks noEditPoints="1"/>
          </p:cNvSpPr>
          <p:nvPr/>
        </p:nvSpPr>
        <p:spPr bwMode="auto">
          <a:xfrm>
            <a:off x="1408113" y="282257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4" name="Freeform 107"/>
          <p:cNvSpPr>
            <a:spLocks/>
          </p:cNvSpPr>
          <p:nvPr/>
        </p:nvSpPr>
        <p:spPr bwMode="auto">
          <a:xfrm>
            <a:off x="1166813" y="251301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6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5" name="Freeform 108"/>
          <p:cNvSpPr>
            <a:spLocks noEditPoints="1"/>
          </p:cNvSpPr>
          <p:nvPr/>
        </p:nvSpPr>
        <p:spPr bwMode="auto">
          <a:xfrm>
            <a:off x="1281113" y="2513013"/>
            <a:ext cx="101600" cy="87312"/>
          </a:xfrm>
          <a:custGeom>
            <a:avLst/>
            <a:gdLst>
              <a:gd name="T0" fmla="*/ 2147483647 w 192"/>
              <a:gd name="T1" fmla="*/ 2147483647 h 219"/>
              <a:gd name="T2" fmla="*/ 2147483647 w 192"/>
              <a:gd name="T3" fmla="*/ 2147483647 h 219"/>
              <a:gd name="T4" fmla="*/ 2147483647 w 192"/>
              <a:gd name="T5" fmla="*/ 2147483647 h 219"/>
              <a:gd name="T6" fmla="*/ 2147483647 w 192"/>
              <a:gd name="T7" fmla="*/ 2147483647 h 219"/>
              <a:gd name="T8" fmla="*/ 2147483647 w 192"/>
              <a:gd name="T9" fmla="*/ 2147483647 h 219"/>
              <a:gd name="T10" fmla="*/ 2147483647 w 192"/>
              <a:gd name="T11" fmla="*/ 2147483647 h 219"/>
              <a:gd name="T12" fmla="*/ 2147483647 w 192"/>
              <a:gd name="T13" fmla="*/ 2147483647 h 219"/>
              <a:gd name="T14" fmla="*/ 2147483647 w 192"/>
              <a:gd name="T15" fmla="*/ 2147483647 h 219"/>
              <a:gd name="T16" fmla="*/ 2147483647 w 192"/>
              <a:gd name="T17" fmla="*/ 2147483647 h 219"/>
              <a:gd name="T18" fmla="*/ 2147483647 w 192"/>
              <a:gd name="T19" fmla="*/ 2147483647 h 219"/>
              <a:gd name="T20" fmla="*/ 2147483647 w 192"/>
              <a:gd name="T21" fmla="*/ 2147483647 h 219"/>
              <a:gd name="T22" fmla="*/ 2147483647 w 192"/>
              <a:gd name="T23" fmla="*/ 2147483647 h 219"/>
              <a:gd name="T24" fmla="*/ 2147483647 w 192"/>
              <a:gd name="T25" fmla="*/ 2147483647 h 219"/>
              <a:gd name="T26" fmla="*/ 2147483647 w 192"/>
              <a:gd name="T27" fmla="*/ 2147483647 h 219"/>
              <a:gd name="T28" fmla="*/ 2147483647 w 192"/>
              <a:gd name="T29" fmla="*/ 2147483647 h 219"/>
              <a:gd name="T30" fmla="*/ 2147483647 w 192"/>
              <a:gd name="T31" fmla="*/ 2147483647 h 219"/>
              <a:gd name="T32" fmla="*/ 2147483647 w 192"/>
              <a:gd name="T33" fmla="*/ 2147483647 h 219"/>
              <a:gd name="T34" fmla="*/ 2147483647 w 192"/>
              <a:gd name="T35" fmla="*/ 2147483647 h 219"/>
              <a:gd name="T36" fmla="*/ 2147483647 w 192"/>
              <a:gd name="T37" fmla="*/ 2147483647 h 219"/>
              <a:gd name="T38" fmla="*/ 2147483647 w 192"/>
              <a:gd name="T39" fmla="*/ 2147483647 h 219"/>
              <a:gd name="T40" fmla="*/ 2147483647 w 192"/>
              <a:gd name="T41" fmla="*/ 2147483647 h 219"/>
              <a:gd name="T42" fmla="*/ 2147483647 w 192"/>
              <a:gd name="T43" fmla="*/ 2147483647 h 219"/>
              <a:gd name="T44" fmla="*/ 2147483647 w 192"/>
              <a:gd name="T45" fmla="*/ 2147483647 h 219"/>
              <a:gd name="T46" fmla="*/ 2147483647 w 192"/>
              <a:gd name="T47" fmla="*/ 2147483647 h 219"/>
              <a:gd name="T48" fmla="*/ 2147483647 w 192"/>
              <a:gd name="T49" fmla="*/ 2147483647 h 219"/>
              <a:gd name="T50" fmla="*/ 2147483647 w 192"/>
              <a:gd name="T51" fmla="*/ 2147483647 h 219"/>
              <a:gd name="T52" fmla="*/ 2147483647 w 192"/>
              <a:gd name="T53" fmla="*/ 2147483647 h 219"/>
              <a:gd name="T54" fmla="*/ 2147483647 w 192"/>
              <a:gd name="T55" fmla="*/ 2147483647 h 219"/>
              <a:gd name="T56" fmla="*/ 2147483647 w 192"/>
              <a:gd name="T57" fmla="*/ 2147483647 h 219"/>
              <a:gd name="T58" fmla="*/ 2147483647 w 192"/>
              <a:gd name="T59" fmla="*/ 2147483647 h 219"/>
              <a:gd name="T60" fmla="*/ 2147483647 w 192"/>
              <a:gd name="T61" fmla="*/ 2147483647 h 219"/>
              <a:gd name="T62" fmla="*/ 2147483647 w 192"/>
              <a:gd name="T63" fmla="*/ 2147483647 h 219"/>
              <a:gd name="T64" fmla="*/ 2147483647 w 192"/>
              <a:gd name="T65" fmla="*/ 2147483647 h 219"/>
              <a:gd name="T66" fmla="*/ 2147483647 w 192"/>
              <a:gd name="T67" fmla="*/ 2147483647 h 219"/>
              <a:gd name="T68" fmla="*/ 2147483647 w 192"/>
              <a:gd name="T69" fmla="*/ 2147483647 h 219"/>
              <a:gd name="T70" fmla="*/ 2147483647 w 192"/>
              <a:gd name="T71" fmla="*/ 2147483647 h 219"/>
              <a:gd name="T72" fmla="*/ 2147483647 w 192"/>
              <a:gd name="T73" fmla="*/ 2147483647 h 219"/>
              <a:gd name="T74" fmla="*/ 2147483647 w 192"/>
              <a:gd name="T75" fmla="*/ 2147483647 h 219"/>
              <a:gd name="T76" fmla="*/ 2147483647 w 192"/>
              <a:gd name="T77" fmla="*/ 2147483647 h 219"/>
              <a:gd name="T78" fmla="*/ 2147483647 w 192"/>
              <a:gd name="T79" fmla="*/ 2147483647 h 219"/>
              <a:gd name="T80" fmla="*/ 2147483647 w 192"/>
              <a:gd name="T81" fmla="*/ 2147483647 h 219"/>
              <a:gd name="T82" fmla="*/ 2147483647 w 192"/>
              <a:gd name="T83" fmla="*/ 2147483647 h 219"/>
              <a:gd name="T84" fmla="*/ 2147483647 w 192"/>
              <a:gd name="T85" fmla="*/ 2147483647 h 219"/>
              <a:gd name="T86" fmla="*/ 2147483647 w 192"/>
              <a:gd name="T87" fmla="*/ 2147483647 h 219"/>
              <a:gd name="T88" fmla="*/ 2147483647 w 192"/>
              <a:gd name="T89" fmla="*/ 2147483647 h 219"/>
              <a:gd name="T90" fmla="*/ 2147483647 w 192"/>
              <a:gd name="T91" fmla="*/ 2147483647 h 219"/>
              <a:gd name="T92" fmla="*/ 2147483647 w 192"/>
              <a:gd name="T93" fmla="*/ 2147483647 h 219"/>
              <a:gd name="T94" fmla="*/ 2147483647 w 192"/>
              <a:gd name="T95" fmla="*/ 2147483647 h 219"/>
              <a:gd name="T96" fmla="*/ 2147483647 w 192"/>
              <a:gd name="T97" fmla="*/ 2147483647 h 219"/>
              <a:gd name="T98" fmla="*/ 2147483647 w 192"/>
              <a:gd name="T99" fmla="*/ 2147483647 h 219"/>
              <a:gd name="T100" fmla="*/ 2147483647 w 192"/>
              <a:gd name="T101" fmla="*/ 2147483647 h 219"/>
              <a:gd name="T102" fmla="*/ 2147483647 w 192"/>
              <a:gd name="T103" fmla="*/ 2147483647 h 219"/>
              <a:gd name="T104" fmla="*/ 2147483647 w 192"/>
              <a:gd name="T105" fmla="*/ 2147483647 h 219"/>
              <a:gd name="T106" fmla="*/ 2147483647 w 192"/>
              <a:gd name="T107" fmla="*/ 2147483647 h 2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19"/>
              <a:gd name="T164" fmla="*/ 192 w 192"/>
              <a:gd name="T165" fmla="*/ 219 h 21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19">
                <a:moveTo>
                  <a:pt x="154" y="149"/>
                </a:moveTo>
                <a:lnTo>
                  <a:pt x="153" y="139"/>
                </a:lnTo>
                <a:lnTo>
                  <a:pt x="150" y="130"/>
                </a:lnTo>
                <a:lnTo>
                  <a:pt x="146" y="122"/>
                </a:lnTo>
                <a:lnTo>
                  <a:pt x="139" y="116"/>
                </a:lnTo>
                <a:lnTo>
                  <a:pt x="131" y="110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0"/>
                </a:lnTo>
                <a:lnTo>
                  <a:pt x="59" y="116"/>
                </a:lnTo>
                <a:lnTo>
                  <a:pt x="52" y="122"/>
                </a:lnTo>
                <a:lnTo>
                  <a:pt x="46" y="130"/>
                </a:lnTo>
                <a:lnTo>
                  <a:pt x="42" y="149"/>
                </a:lnTo>
                <a:lnTo>
                  <a:pt x="43" y="159"/>
                </a:lnTo>
                <a:lnTo>
                  <a:pt x="46" y="168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8"/>
                </a:lnTo>
                <a:lnTo>
                  <a:pt x="153" y="159"/>
                </a:lnTo>
                <a:lnTo>
                  <a:pt x="154" y="149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3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5"/>
                </a:lnTo>
                <a:lnTo>
                  <a:pt x="59" y="44"/>
                </a:lnTo>
                <a:lnTo>
                  <a:pt x="50" y="54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2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49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19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5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2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7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5"/>
                </a:lnTo>
                <a:lnTo>
                  <a:pt x="175" y="24"/>
                </a:lnTo>
                <a:lnTo>
                  <a:pt x="183" y="34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6" name="Freeform 109"/>
          <p:cNvSpPr>
            <a:spLocks/>
          </p:cNvSpPr>
          <p:nvPr/>
        </p:nvSpPr>
        <p:spPr bwMode="auto">
          <a:xfrm>
            <a:off x="1406525" y="2514600"/>
            <a:ext cx="100013" cy="85725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8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3"/>
                </a:lnTo>
                <a:lnTo>
                  <a:pt x="132" y="209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7" name="Freeform 110"/>
          <p:cNvSpPr>
            <a:spLocks/>
          </p:cNvSpPr>
          <p:nvPr/>
        </p:nvSpPr>
        <p:spPr bwMode="auto">
          <a:xfrm>
            <a:off x="1166813" y="2203450"/>
            <a:ext cx="52387" cy="84138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8" name="Freeform 111"/>
          <p:cNvSpPr>
            <a:spLocks/>
          </p:cNvSpPr>
          <p:nvPr/>
        </p:nvSpPr>
        <p:spPr bwMode="auto">
          <a:xfrm>
            <a:off x="1282700" y="2205038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2"/>
                </a:lnTo>
                <a:lnTo>
                  <a:pt x="50" y="158"/>
                </a:lnTo>
                <a:lnTo>
                  <a:pt x="61" y="135"/>
                </a:lnTo>
                <a:lnTo>
                  <a:pt x="73" y="112"/>
                </a:lnTo>
                <a:lnTo>
                  <a:pt x="88" y="89"/>
                </a:lnTo>
                <a:lnTo>
                  <a:pt x="106" y="68"/>
                </a:lnTo>
                <a:lnTo>
                  <a:pt x="127" y="47"/>
                </a:lnTo>
                <a:lnTo>
                  <a:pt x="150" y="27"/>
                </a:lnTo>
                <a:lnTo>
                  <a:pt x="0" y="27"/>
                </a:lnTo>
                <a:lnTo>
                  <a:pt x="0" y="0"/>
                </a:lnTo>
                <a:lnTo>
                  <a:pt x="188" y="0"/>
                </a:lnTo>
                <a:lnTo>
                  <a:pt x="188" y="25"/>
                </a:lnTo>
                <a:lnTo>
                  <a:pt x="166" y="45"/>
                </a:lnTo>
                <a:lnTo>
                  <a:pt x="146" y="66"/>
                </a:lnTo>
                <a:lnTo>
                  <a:pt x="129" y="87"/>
                </a:lnTo>
                <a:lnTo>
                  <a:pt x="114" y="109"/>
                </a:lnTo>
                <a:lnTo>
                  <a:pt x="101" y="133"/>
                </a:lnTo>
                <a:lnTo>
                  <a:pt x="91" y="157"/>
                </a:lnTo>
                <a:lnTo>
                  <a:pt x="83" y="181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9" name="Freeform 112"/>
          <p:cNvSpPr>
            <a:spLocks noEditPoints="1"/>
          </p:cNvSpPr>
          <p:nvPr/>
        </p:nvSpPr>
        <p:spPr bwMode="auto">
          <a:xfrm>
            <a:off x="1408113" y="220345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0" name="Freeform 113"/>
          <p:cNvSpPr>
            <a:spLocks/>
          </p:cNvSpPr>
          <p:nvPr/>
        </p:nvSpPr>
        <p:spPr bwMode="auto">
          <a:xfrm>
            <a:off x="1166813" y="18938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1" name="Freeform 114"/>
          <p:cNvSpPr>
            <a:spLocks/>
          </p:cNvSpPr>
          <p:nvPr/>
        </p:nvSpPr>
        <p:spPr bwMode="auto">
          <a:xfrm>
            <a:off x="1282700" y="1895475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3"/>
                </a:lnTo>
                <a:lnTo>
                  <a:pt x="50" y="159"/>
                </a:lnTo>
                <a:lnTo>
                  <a:pt x="61" y="136"/>
                </a:lnTo>
                <a:lnTo>
                  <a:pt x="73" y="112"/>
                </a:lnTo>
                <a:lnTo>
                  <a:pt x="88" y="90"/>
                </a:lnTo>
                <a:lnTo>
                  <a:pt x="106" y="69"/>
                </a:lnTo>
                <a:lnTo>
                  <a:pt x="127" y="48"/>
                </a:lnTo>
                <a:lnTo>
                  <a:pt x="150" y="28"/>
                </a:lnTo>
                <a:lnTo>
                  <a:pt x="0" y="28"/>
                </a:lnTo>
                <a:lnTo>
                  <a:pt x="0" y="0"/>
                </a:lnTo>
                <a:lnTo>
                  <a:pt x="188" y="0"/>
                </a:lnTo>
                <a:lnTo>
                  <a:pt x="188" y="26"/>
                </a:lnTo>
                <a:lnTo>
                  <a:pt x="166" y="46"/>
                </a:lnTo>
                <a:lnTo>
                  <a:pt x="146" y="67"/>
                </a:lnTo>
                <a:lnTo>
                  <a:pt x="129" y="88"/>
                </a:lnTo>
                <a:lnTo>
                  <a:pt x="114" y="110"/>
                </a:lnTo>
                <a:lnTo>
                  <a:pt x="101" y="133"/>
                </a:lnTo>
                <a:lnTo>
                  <a:pt x="91" y="158"/>
                </a:lnTo>
                <a:lnTo>
                  <a:pt x="83" y="182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2" name="Freeform 115"/>
          <p:cNvSpPr>
            <a:spLocks/>
          </p:cNvSpPr>
          <p:nvPr/>
        </p:nvSpPr>
        <p:spPr bwMode="auto">
          <a:xfrm>
            <a:off x="1406525" y="1895475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09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3" name="Freeform 116"/>
          <p:cNvSpPr>
            <a:spLocks/>
          </p:cNvSpPr>
          <p:nvPr/>
        </p:nvSpPr>
        <p:spPr bwMode="auto">
          <a:xfrm>
            <a:off x="1166813" y="1582738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4" name="Freeform 117"/>
          <p:cNvSpPr>
            <a:spLocks noEditPoints="1"/>
          </p:cNvSpPr>
          <p:nvPr/>
        </p:nvSpPr>
        <p:spPr bwMode="auto">
          <a:xfrm>
            <a:off x="1281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2147483647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0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0"/>
              <a:gd name="T134" fmla="*/ 189 w 189"/>
              <a:gd name="T135" fmla="*/ 220 h 22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0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4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6"/>
                </a:lnTo>
                <a:lnTo>
                  <a:pt x="135" y="184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30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30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2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2"/>
                </a:lnTo>
                <a:lnTo>
                  <a:pt x="104" y="91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6"/>
                </a:lnTo>
                <a:lnTo>
                  <a:pt x="165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3"/>
                </a:lnTo>
                <a:lnTo>
                  <a:pt x="142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1"/>
                </a:lnTo>
                <a:lnTo>
                  <a:pt x="150" y="210"/>
                </a:lnTo>
                <a:lnTo>
                  <a:pt x="134" y="215"/>
                </a:lnTo>
                <a:lnTo>
                  <a:pt x="115" y="219"/>
                </a:lnTo>
                <a:lnTo>
                  <a:pt x="94" y="220"/>
                </a:lnTo>
                <a:lnTo>
                  <a:pt x="83" y="219"/>
                </a:lnTo>
                <a:lnTo>
                  <a:pt x="73" y="219"/>
                </a:lnTo>
                <a:lnTo>
                  <a:pt x="68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8" y="210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5" name="Freeform 118"/>
          <p:cNvSpPr>
            <a:spLocks noEditPoints="1"/>
          </p:cNvSpPr>
          <p:nvPr/>
        </p:nvSpPr>
        <p:spPr bwMode="auto">
          <a:xfrm>
            <a:off x="1408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6" name="Freeform 119"/>
          <p:cNvSpPr>
            <a:spLocks/>
          </p:cNvSpPr>
          <p:nvPr/>
        </p:nvSpPr>
        <p:spPr bwMode="auto">
          <a:xfrm>
            <a:off x="1166813" y="1273175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7" name="Freeform 120"/>
          <p:cNvSpPr>
            <a:spLocks noEditPoints="1"/>
          </p:cNvSpPr>
          <p:nvPr/>
        </p:nvSpPr>
        <p:spPr bwMode="auto">
          <a:xfrm>
            <a:off x="1281113" y="1273175"/>
            <a:ext cx="100012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3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5"/>
                </a:lnTo>
                <a:lnTo>
                  <a:pt x="135" y="183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29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29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1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1"/>
                </a:lnTo>
                <a:lnTo>
                  <a:pt x="104" y="90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1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3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3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2"/>
                </a:lnTo>
                <a:lnTo>
                  <a:pt x="18" y="82"/>
                </a:lnTo>
                <a:lnTo>
                  <a:pt x="11" y="70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3"/>
                </a:lnTo>
                <a:lnTo>
                  <a:pt x="22" y="24"/>
                </a:lnTo>
                <a:lnTo>
                  <a:pt x="32" y="15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5"/>
                </a:lnTo>
                <a:lnTo>
                  <a:pt x="165" y="24"/>
                </a:lnTo>
                <a:lnTo>
                  <a:pt x="174" y="33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0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2"/>
                </a:lnTo>
                <a:lnTo>
                  <a:pt x="142" y="100"/>
                </a:lnTo>
                <a:lnTo>
                  <a:pt x="163" y="108"/>
                </a:lnTo>
                <a:lnTo>
                  <a:pt x="171" y="114"/>
                </a:lnTo>
                <a:lnTo>
                  <a:pt x="178" y="120"/>
                </a:lnTo>
                <a:lnTo>
                  <a:pt x="182" y="127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7"/>
                </a:lnTo>
                <a:lnTo>
                  <a:pt x="182" y="181"/>
                </a:lnTo>
                <a:lnTo>
                  <a:pt x="179" y="186"/>
                </a:lnTo>
                <a:lnTo>
                  <a:pt x="175" y="192"/>
                </a:lnTo>
                <a:lnTo>
                  <a:pt x="164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4" y="219"/>
                </a:lnTo>
                <a:lnTo>
                  <a:pt x="83" y="219"/>
                </a:lnTo>
                <a:lnTo>
                  <a:pt x="73" y="218"/>
                </a:lnTo>
                <a:lnTo>
                  <a:pt x="68" y="217"/>
                </a:lnTo>
                <a:lnTo>
                  <a:pt x="63" y="217"/>
                </a:lnTo>
                <a:lnTo>
                  <a:pt x="55" y="215"/>
                </a:lnTo>
                <a:lnTo>
                  <a:pt x="47" y="212"/>
                </a:lnTo>
                <a:lnTo>
                  <a:pt x="38" y="209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7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7"/>
                </a:lnTo>
                <a:lnTo>
                  <a:pt x="11" y="120"/>
                </a:lnTo>
                <a:lnTo>
                  <a:pt x="18" y="114"/>
                </a:lnTo>
                <a:lnTo>
                  <a:pt x="26" y="108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8" name="Freeform 121"/>
          <p:cNvSpPr>
            <a:spLocks/>
          </p:cNvSpPr>
          <p:nvPr/>
        </p:nvSpPr>
        <p:spPr bwMode="auto">
          <a:xfrm>
            <a:off x="1406525" y="127635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9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6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9" name="Freeform 122"/>
          <p:cNvSpPr>
            <a:spLocks/>
          </p:cNvSpPr>
          <p:nvPr/>
        </p:nvSpPr>
        <p:spPr bwMode="auto">
          <a:xfrm>
            <a:off x="1166813" y="963613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0" name="Freeform 123"/>
          <p:cNvSpPr>
            <a:spLocks noEditPoints="1"/>
          </p:cNvSpPr>
          <p:nvPr/>
        </p:nvSpPr>
        <p:spPr bwMode="auto">
          <a:xfrm>
            <a:off x="1279525" y="963613"/>
            <a:ext cx="101600" cy="87312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2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1"/>
                </a:lnTo>
                <a:lnTo>
                  <a:pt x="149" y="71"/>
                </a:lnTo>
                <a:lnTo>
                  <a:pt x="149" y="61"/>
                </a:lnTo>
                <a:lnTo>
                  <a:pt x="145" y="52"/>
                </a:lnTo>
                <a:lnTo>
                  <a:pt x="141" y="44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6"/>
                </a:lnTo>
                <a:lnTo>
                  <a:pt x="93" y="25"/>
                </a:lnTo>
                <a:lnTo>
                  <a:pt x="82" y="26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4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6"/>
                </a:lnTo>
                <a:lnTo>
                  <a:pt x="47" y="182"/>
                </a:lnTo>
                <a:lnTo>
                  <a:pt x="52" y="186"/>
                </a:lnTo>
                <a:lnTo>
                  <a:pt x="69" y="194"/>
                </a:lnTo>
                <a:lnTo>
                  <a:pt x="89" y="196"/>
                </a:lnTo>
                <a:lnTo>
                  <a:pt x="96" y="195"/>
                </a:lnTo>
                <a:lnTo>
                  <a:pt x="103" y="195"/>
                </a:lnTo>
                <a:lnTo>
                  <a:pt x="107" y="194"/>
                </a:lnTo>
                <a:lnTo>
                  <a:pt x="110" y="193"/>
                </a:lnTo>
                <a:lnTo>
                  <a:pt x="115" y="190"/>
                </a:lnTo>
                <a:lnTo>
                  <a:pt x="121" y="188"/>
                </a:lnTo>
                <a:lnTo>
                  <a:pt x="126" y="185"/>
                </a:lnTo>
                <a:lnTo>
                  <a:pt x="134" y="177"/>
                </a:lnTo>
                <a:lnTo>
                  <a:pt x="143" y="165"/>
                </a:lnTo>
                <a:lnTo>
                  <a:pt x="148" y="152"/>
                </a:lnTo>
                <a:lnTo>
                  <a:pt x="152" y="137"/>
                </a:lnTo>
                <a:lnTo>
                  <a:pt x="153" y="119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40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9"/>
                </a:lnTo>
                <a:lnTo>
                  <a:pt x="52" y="137"/>
                </a:lnTo>
                <a:lnTo>
                  <a:pt x="37" y="130"/>
                </a:lnTo>
                <a:lnTo>
                  <a:pt x="25" y="123"/>
                </a:lnTo>
                <a:lnTo>
                  <a:pt x="20" y="118"/>
                </a:lnTo>
                <a:lnTo>
                  <a:pt x="14" y="112"/>
                </a:lnTo>
                <a:lnTo>
                  <a:pt x="7" y="101"/>
                </a:lnTo>
                <a:lnTo>
                  <a:pt x="2" y="87"/>
                </a:lnTo>
                <a:lnTo>
                  <a:pt x="0" y="71"/>
                </a:lnTo>
                <a:lnTo>
                  <a:pt x="2" y="64"/>
                </a:lnTo>
                <a:lnTo>
                  <a:pt x="2" y="56"/>
                </a:lnTo>
                <a:lnTo>
                  <a:pt x="7" y="43"/>
                </a:lnTo>
                <a:lnTo>
                  <a:pt x="11" y="36"/>
                </a:lnTo>
                <a:lnTo>
                  <a:pt x="15" y="30"/>
                </a:lnTo>
                <a:lnTo>
                  <a:pt x="21" y="25"/>
                </a:lnTo>
                <a:lnTo>
                  <a:pt x="26" y="19"/>
                </a:lnTo>
                <a:lnTo>
                  <a:pt x="39" y="12"/>
                </a:lnTo>
                <a:lnTo>
                  <a:pt x="55" y="6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7"/>
                </a:lnTo>
                <a:lnTo>
                  <a:pt x="145" y="10"/>
                </a:lnTo>
                <a:lnTo>
                  <a:pt x="153" y="15"/>
                </a:lnTo>
                <a:lnTo>
                  <a:pt x="167" y="26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1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3"/>
                </a:lnTo>
                <a:lnTo>
                  <a:pt x="133" y="213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2"/>
                </a:lnTo>
                <a:lnTo>
                  <a:pt x="32" y="208"/>
                </a:lnTo>
                <a:lnTo>
                  <a:pt x="26" y="204"/>
                </a:lnTo>
                <a:lnTo>
                  <a:pt x="21" y="200"/>
                </a:lnTo>
                <a:lnTo>
                  <a:pt x="17" y="196"/>
                </a:lnTo>
                <a:lnTo>
                  <a:pt x="9" y="186"/>
                </a:lnTo>
                <a:lnTo>
                  <a:pt x="5" y="175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1" name="Freeform 124"/>
          <p:cNvSpPr>
            <a:spLocks noEditPoints="1"/>
          </p:cNvSpPr>
          <p:nvPr/>
        </p:nvSpPr>
        <p:spPr bwMode="auto">
          <a:xfrm>
            <a:off x="1408113" y="96361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2" name="Freeform 125"/>
          <p:cNvSpPr>
            <a:spLocks/>
          </p:cNvSpPr>
          <p:nvPr/>
        </p:nvSpPr>
        <p:spPr bwMode="auto">
          <a:xfrm>
            <a:off x="1166813" y="654050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3" name="Freeform 126"/>
          <p:cNvSpPr>
            <a:spLocks noEditPoints="1"/>
          </p:cNvSpPr>
          <p:nvPr/>
        </p:nvSpPr>
        <p:spPr bwMode="auto">
          <a:xfrm>
            <a:off x="1279525" y="654050"/>
            <a:ext cx="101600" cy="87313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1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0"/>
                </a:lnTo>
                <a:lnTo>
                  <a:pt x="149" y="71"/>
                </a:lnTo>
                <a:lnTo>
                  <a:pt x="149" y="60"/>
                </a:lnTo>
                <a:lnTo>
                  <a:pt x="145" y="52"/>
                </a:lnTo>
                <a:lnTo>
                  <a:pt x="141" y="43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5"/>
                </a:lnTo>
                <a:lnTo>
                  <a:pt x="93" y="24"/>
                </a:lnTo>
                <a:lnTo>
                  <a:pt x="82" y="25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3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5"/>
                </a:lnTo>
                <a:lnTo>
                  <a:pt x="47" y="182"/>
                </a:lnTo>
                <a:lnTo>
                  <a:pt x="52" y="186"/>
                </a:lnTo>
                <a:lnTo>
                  <a:pt x="69" y="192"/>
                </a:lnTo>
                <a:lnTo>
                  <a:pt x="89" y="194"/>
                </a:lnTo>
                <a:lnTo>
                  <a:pt x="96" y="194"/>
                </a:lnTo>
                <a:lnTo>
                  <a:pt x="103" y="193"/>
                </a:lnTo>
                <a:lnTo>
                  <a:pt x="107" y="192"/>
                </a:lnTo>
                <a:lnTo>
                  <a:pt x="110" y="192"/>
                </a:lnTo>
                <a:lnTo>
                  <a:pt x="115" y="190"/>
                </a:lnTo>
                <a:lnTo>
                  <a:pt x="121" y="187"/>
                </a:lnTo>
                <a:lnTo>
                  <a:pt x="126" y="185"/>
                </a:lnTo>
                <a:lnTo>
                  <a:pt x="134" y="176"/>
                </a:lnTo>
                <a:lnTo>
                  <a:pt x="143" y="165"/>
                </a:lnTo>
                <a:lnTo>
                  <a:pt x="148" y="152"/>
                </a:lnTo>
                <a:lnTo>
                  <a:pt x="152" y="136"/>
                </a:lnTo>
                <a:lnTo>
                  <a:pt x="153" y="118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39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8"/>
                </a:lnTo>
                <a:lnTo>
                  <a:pt x="52" y="136"/>
                </a:lnTo>
                <a:lnTo>
                  <a:pt x="37" y="130"/>
                </a:lnTo>
                <a:lnTo>
                  <a:pt x="25" y="123"/>
                </a:lnTo>
                <a:lnTo>
                  <a:pt x="20" y="117"/>
                </a:lnTo>
                <a:lnTo>
                  <a:pt x="14" y="112"/>
                </a:lnTo>
                <a:lnTo>
                  <a:pt x="7" y="100"/>
                </a:lnTo>
                <a:lnTo>
                  <a:pt x="2" y="87"/>
                </a:lnTo>
                <a:lnTo>
                  <a:pt x="0" y="71"/>
                </a:lnTo>
                <a:lnTo>
                  <a:pt x="2" y="63"/>
                </a:lnTo>
                <a:lnTo>
                  <a:pt x="2" y="56"/>
                </a:lnTo>
                <a:lnTo>
                  <a:pt x="7" y="42"/>
                </a:lnTo>
                <a:lnTo>
                  <a:pt x="11" y="36"/>
                </a:lnTo>
                <a:lnTo>
                  <a:pt x="15" y="30"/>
                </a:lnTo>
                <a:lnTo>
                  <a:pt x="21" y="24"/>
                </a:lnTo>
                <a:lnTo>
                  <a:pt x="26" y="19"/>
                </a:lnTo>
                <a:lnTo>
                  <a:pt x="39" y="12"/>
                </a:lnTo>
                <a:lnTo>
                  <a:pt x="55" y="5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3"/>
                </a:lnTo>
                <a:lnTo>
                  <a:pt x="136" y="6"/>
                </a:lnTo>
                <a:lnTo>
                  <a:pt x="145" y="10"/>
                </a:lnTo>
                <a:lnTo>
                  <a:pt x="153" y="15"/>
                </a:lnTo>
                <a:lnTo>
                  <a:pt x="167" y="25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0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2"/>
                </a:lnTo>
                <a:lnTo>
                  <a:pt x="133" y="211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0"/>
                </a:lnTo>
                <a:lnTo>
                  <a:pt x="32" y="207"/>
                </a:lnTo>
                <a:lnTo>
                  <a:pt x="26" y="204"/>
                </a:lnTo>
                <a:lnTo>
                  <a:pt x="21" y="200"/>
                </a:lnTo>
                <a:lnTo>
                  <a:pt x="17" y="195"/>
                </a:lnTo>
                <a:lnTo>
                  <a:pt x="9" y="185"/>
                </a:lnTo>
                <a:lnTo>
                  <a:pt x="5" y="174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4" name="Freeform 127"/>
          <p:cNvSpPr>
            <a:spLocks/>
          </p:cNvSpPr>
          <p:nvPr/>
        </p:nvSpPr>
        <p:spPr bwMode="auto">
          <a:xfrm>
            <a:off x="1406525" y="657225"/>
            <a:ext cx="100013" cy="84138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7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7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5" name="Line 128"/>
          <p:cNvSpPr>
            <a:spLocks noChangeShapeType="1"/>
          </p:cNvSpPr>
          <p:nvPr/>
        </p:nvSpPr>
        <p:spPr bwMode="auto">
          <a:xfrm>
            <a:off x="1590675" y="62722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6" name="Line 129"/>
          <p:cNvSpPr>
            <a:spLocks noChangeShapeType="1"/>
          </p:cNvSpPr>
          <p:nvPr/>
        </p:nvSpPr>
        <p:spPr bwMode="auto">
          <a:xfrm>
            <a:off x="1590675" y="627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7" name="Line 130"/>
          <p:cNvSpPr>
            <a:spLocks noChangeShapeType="1"/>
          </p:cNvSpPr>
          <p:nvPr/>
        </p:nvSpPr>
        <p:spPr bwMode="auto">
          <a:xfrm>
            <a:off x="1590675" y="621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8" name="Line 131"/>
          <p:cNvSpPr>
            <a:spLocks noChangeShapeType="1"/>
          </p:cNvSpPr>
          <p:nvPr/>
        </p:nvSpPr>
        <p:spPr bwMode="auto">
          <a:xfrm>
            <a:off x="1590675" y="614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9" name="Line 132"/>
          <p:cNvSpPr>
            <a:spLocks noChangeShapeType="1"/>
          </p:cNvSpPr>
          <p:nvPr/>
        </p:nvSpPr>
        <p:spPr bwMode="auto">
          <a:xfrm>
            <a:off x="1590675" y="608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0" name="Line 133"/>
          <p:cNvSpPr>
            <a:spLocks noChangeShapeType="1"/>
          </p:cNvSpPr>
          <p:nvPr/>
        </p:nvSpPr>
        <p:spPr bwMode="auto">
          <a:xfrm>
            <a:off x="1590675" y="602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1" name="Line 134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2" name="Line 135"/>
          <p:cNvSpPr>
            <a:spLocks noChangeShapeType="1"/>
          </p:cNvSpPr>
          <p:nvPr/>
        </p:nvSpPr>
        <p:spPr bwMode="auto">
          <a:xfrm>
            <a:off x="1590675" y="59626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3" name="Line 136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4" name="Line 137"/>
          <p:cNvSpPr>
            <a:spLocks noChangeShapeType="1"/>
          </p:cNvSpPr>
          <p:nvPr/>
        </p:nvSpPr>
        <p:spPr bwMode="auto">
          <a:xfrm>
            <a:off x="1590675" y="590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>
            <a:off x="1590675" y="583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>
            <a:off x="1590675" y="577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>
            <a:off x="1590675" y="571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>
            <a:off x="1590675" y="56530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0" name="Line 143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1" name="Line 144"/>
          <p:cNvSpPr>
            <a:spLocks noChangeShapeType="1"/>
          </p:cNvSpPr>
          <p:nvPr/>
        </p:nvSpPr>
        <p:spPr bwMode="auto">
          <a:xfrm>
            <a:off x="1590675" y="559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1590675" y="552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>
            <a:off x="1590675" y="546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>
            <a:off x="1590675" y="540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5" name="Line 148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>
            <a:off x="1590675" y="53435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7" name="Line 150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8" name="Line 151"/>
          <p:cNvSpPr>
            <a:spLocks noChangeShapeType="1"/>
          </p:cNvSpPr>
          <p:nvPr/>
        </p:nvSpPr>
        <p:spPr bwMode="auto">
          <a:xfrm>
            <a:off x="1590675" y="528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9" name="Line 152"/>
          <p:cNvSpPr>
            <a:spLocks noChangeShapeType="1"/>
          </p:cNvSpPr>
          <p:nvPr/>
        </p:nvSpPr>
        <p:spPr bwMode="auto">
          <a:xfrm>
            <a:off x="1590675" y="521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0" name="Line 153"/>
          <p:cNvSpPr>
            <a:spLocks noChangeShapeType="1"/>
          </p:cNvSpPr>
          <p:nvPr/>
        </p:nvSpPr>
        <p:spPr bwMode="auto">
          <a:xfrm>
            <a:off x="1590675" y="515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>
            <a:off x="1590675" y="509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>
            <a:off x="1590675" y="50339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4" name="Line 157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>
            <a:off x="1590675" y="497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6" name="Line 159"/>
          <p:cNvSpPr>
            <a:spLocks noChangeShapeType="1"/>
          </p:cNvSpPr>
          <p:nvPr/>
        </p:nvSpPr>
        <p:spPr bwMode="auto">
          <a:xfrm>
            <a:off x="1590675" y="491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>
            <a:off x="1590675" y="484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>
            <a:off x="1590675" y="478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0" name="Line 163"/>
          <p:cNvSpPr>
            <a:spLocks noChangeShapeType="1"/>
          </p:cNvSpPr>
          <p:nvPr/>
        </p:nvSpPr>
        <p:spPr bwMode="auto">
          <a:xfrm>
            <a:off x="1590675" y="47228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1" name="Line 164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2" name="Line 165"/>
          <p:cNvSpPr>
            <a:spLocks noChangeShapeType="1"/>
          </p:cNvSpPr>
          <p:nvPr/>
        </p:nvSpPr>
        <p:spPr bwMode="auto">
          <a:xfrm>
            <a:off x="1590675" y="466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>
            <a:off x="1590675" y="460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>
            <a:off x="1590675" y="453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>
            <a:off x="1590675" y="44751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7" name="Line 170"/>
          <p:cNvSpPr>
            <a:spLocks noChangeShapeType="1"/>
          </p:cNvSpPr>
          <p:nvPr/>
        </p:nvSpPr>
        <p:spPr bwMode="auto">
          <a:xfrm>
            <a:off x="1590675" y="44132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8" name="Line 171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>
            <a:off x="1590675" y="43513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>
            <a:off x="1590675" y="42894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1" name="Line 174"/>
          <p:cNvSpPr>
            <a:spLocks noChangeShapeType="1"/>
          </p:cNvSpPr>
          <p:nvPr/>
        </p:nvSpPr>
        <p:spPr bwMode="auto">
          <a:xfrm>
            <a:off x="1590675" y="42275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1590675" y="41656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>
            <a:off x="1590675" y="41036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6" name="Line 179"/>
          <p:cNvSpPr>
            <a:spLocks noChangeShapeType="1"/>
          </p:cNvSpPr>
          <p:nvPr/>
        </p:nvSpPr>
        <p:spPr bwMode="auto">
          <a:xfrm>
            <a:off x="1590675" y="40417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>
            <a:off x="1590675" y="397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>
            <a:off x="1590675" y="391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>
            <a:off x="1590675" y="38560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0" name="Line 183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1" name="Line 184"/>
          <p:cNvSpPr>
            <a:spLocks noChangeShapeType="1"/>
          </p:cNvSpPr>
          <p:nvPr/>
        </p:nvSpPr>
        <p:spPr bwMode="auto">
          <a:xfrm>
            <a:off x="1590675" y="37941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3" name="Line 186"/>
          <p:cNvSpPr>
            <a:spLocks noChangeShapeType="1"/>
          </p:cNvSpPr>
          <p:nvPr/>
        </p:nvSpPr>
        <p:spPr bwMode="auto">
          <a:xfrm>
            <a:off x="1590675" y="373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4" name="Line 187"/>
          <p:cNvSpPr>
            <a:spLocks noChangeShapeType="1"/>
          </p:cNvSpPr>
          <p:nvPr/>
        </p:nvSpPr>
        <p:spPr bwMode="auto">
          <a:xfrm>
            <a:off x="1590675" y="367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5" name="Line 188"/>
          <p:cNvSpPr>
            <a:spLocks noChangeShapeType="1"/>
          </p:cNvSpPr>
          <p:nvPr/>
        </p:nvSpPr>
        <p:spPr bwMode="auto">
          <a:xfrm>
            <a:off x="1590675" y="360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1590675" y="354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8" name="Line 191"/>
          <p:cNvSpPr>
            <a:spLocks noChangeShapeType="1"/>
          </p:cNvSpPr>
          <p:nvPr/>
        </p:nvSpPr>
        <p:spPr bwMode="auto">
          <a:xfrm>
            <a:off x="1590675" y="34845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9" name="Line 192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0" name="Line 193"/>
          <p:cNvSpPr>
            <a:spLocks noChangeShapeType="1"/>
          </p:cNvSpPr>
          <p:nvPr/>
        </p:nvSpPr>
        <p:spPr bwMode="auto">
          <a:xfrm>
            <a:off x="1590675" y="342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>
            <a:off x="1590675" y="336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>
            <a:off x="1590675" y="329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590675" y="323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>
            <a:off x="1590675" y="317500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7" name="Line 200"/>
          <p:cNvSpPr>
            <a:spLocks noChangeShapeType="1"/>
          </p:cNvSpPr>
          <p:nvPr/>
        </p:nvSpPr>
        <p:spPr bwMode="auto">
          <a:xfrm>
            <a:off x="1590675" y="311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8" name="Line 201"/>
          <p:cNvSpPr>
            <a:spLocks noChangeShapeType="1"/>
          </p:cNvSpPr>
          <p:nvPr/>
        </p:nvSpPr>
        <p:spPr bwMode="auto">
          <a:xfrm>
            <a:off x="1590675" y="305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9" name="Line 202"/>
          <p:cNvSpPr>
            <a:spLocks noChangeShapeType="1"/>
          </p:cNvSpPr>
          <p:nvPr/>
        </p:nvSpPr>
        <p:spPr bwMode="auto">
          <a:xfrm>
            <a:off x="1590675" y="298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0" name="Line 203"/>
          <p:cNvSpPr>
            <a:spLocks noChangeShapeType="1"/>
          </p:cNvSpPr>
          <p:nvPr/>
        </p:nvSpPr>
        <p:spPr bwMode="auto">
          <a:xfrm>
            <a:off x="1590675" y="292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1" name="Line 204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2" name="Line 206"/>
          <p:cNvSpPr>
            <a:spLocks noChangeShapeType="1"/>
          </p:cNvSpPr>
          <p:nvPr/>
        </p:nvSpPr>
        <p:spPr bwMode="auto">
          <a:xfrm>
            <a:off x="1590675" y="286543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3" name="Line 207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4" name="Line 208"/>
          <p:cNvSpPr>
            <a:spLocks noChangeShapeType="1"/>
          </p:cNvSpPr>
          <p:nvPr/>
        </p:nvSpPr>
        <p:spPr bwMode="auto">
          <a:xfrm>
            <a:off x="1590675" y="280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5" name="Line 209"/>
          <p:cNvSpPr>
            <a:spLocks noChangeShapeType="1"/>
          </p:cNvSpPr>
          <p:nvPr/>
        </p:nvSpPr>
        <p:spPr bwMode="auto">
          <a:xfrm>
            <a:off x="1590675" y="274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6" name="Line 210"/>
          <p:cNvSpPr>
            <a:spLocks noChangeShapeType="1"/>
          </p:cNvSpPr>
          <p:nvPr/>
        </p:nvSpPr>
        <p:spPr bwMode="auto">
          <a:xfrm>
            <a:off x="1590675" y="267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7" name="Line 211"/>
          <p:cNvSpPr>
            <a:spLocks noChangeShapeType="1"/>
          </p:cNvSpPr>
          <p:nvPr/>
        </p:nvSpPr>
        <p:spPr bwMode="auto">
          <a:xfrm>
            <a:off x="1590675" y="261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8" name="Line 212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9" name="Line 213"/>
          <p:cNvSpPr>
            <a:spLocks noChangeShapeType="1"/>
          </p:cNvSpPr>
          <p:nvPr/>
        </p:nvSpPr>
        <p:spPr bwMode="auto">
          <a:xfrm>
            <a:off x="1590675" y="25558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0" name="Line 214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1" name="Line 215"/>
          <p:cNvSpPr>
            <a:spLocks noChangeShapeType="1"/>
          </p:cNvSpPr>
          <p:nvPr/>
        </p:nvSpPr>
        <p:spPr bwMode="auto">
          <a:xfrm>
            <a:off x="1590675" y="249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2" name="Line 216"/>
          <p:cNvSpPr>
            <a:spLocks noChangeShapeType="1"/>
          </p:cNvSpPr>
          <p:nvPr/>
        </p:nvSpPr>
        <p:spPr bwMode="auto">
          <a:xfrm>
            <a:off x="1590675" y="243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3" name="Line 217"/>
          <p:cNvSpPr>
            <a:spLocks noChangeShapeType="1"/>
          </p:cNvSpPr>
          <p:nvPr/>
        </p:nvSpPr>
        <p:spPr bwMode="auto">
          <a:xfrm>
            <a:off x="1590675" y="237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4" name="Line 218"/>
          <p:cNvSpPr>
            <a:spLocks noChangeShapeType="1"/>
          </p:cNvSpPr>
          <p:nvPr/>
        </p:nvSpPr>
        <p:spPr bwMode="auto">
          <a:xfrm>
            <a:off x="1590675" y="230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5" name="Line 219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6" name="Line 220"/>
          <p:cNvSpPr>
            <a:spLocks noChangeShapeType="1"/>
          </p:cNvSpPr>
          <p:nvPr/>
        </p:nvSpPr>
        <p:spPr bwMode="auto">
          <a:xfrm>
            <a:off x="1590675" y="22463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7" name="Line 221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8" name="Line 222"/>
          <p:cNvSpPr>
            <a:spLocks noChangeShapeType="1"/>
          </p:cNvSpPr>
          <p:nvPr/>
        </p:nvSpPr>
        <p:spPr bwMode="auto">
          <a:xfrm>
            <a:off x="1590675" y="21844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9" name="Line 223"/>
          <p:cNvSpPr>
            <a:spLocks noChangeShapeType="1"/>
          </p:cNvSpPr>
          <p:nvPr/>
        </p:nvSpPr>
        <p:spPr bwMode="auto">
          <a:xfrm>
            <a:off x="1590675" y="212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0" name="Line 224"/>
          <p:cNvSpPr>
            <a:spLocks noChangeShapeType="1"/>
          </p:cNvSpPr>
          <p:nvPr/>
        </p:nvSpPr>
        <p:spPr bwMode="auto">
          <a:xfrm>
            <a:off x="1590675" y="206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1" name="Line 225"/>
          <p:cNvSpPr>
            <a:spLocks noChangeShapeType="1"/>
          </p:cNvSpPr>
          <p:nvPr/>
        </p:nvSpPr>
        <p:spPr bwMode="auto">
          <a:xfrm>
            <a:off x="1590675" y="199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2" name="Line 226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3" name="Line 227"/>
          <p:cNvSpPr>
            <a:spLocks noChangeShapeType="1"/>
          </p:cNvSpPr>
          <p:nvPr/>
        </p:nvSpPr>
        <p:spPr bwMode="auto">
          <a:xfrm>
            <a:off x="1590675" y="19367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4" name="Line 228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5" name="Line 229"/>
          <p:cNvSpPr>
            <a:spLocks noChangeShapeType="1"/>
          </p:cNvSpPr>
          <p:nvPr/>
        </p:nvSpPr>
        <p:spPr bwMode="auto">
          <a:xfrm>
            <a:off x="1590675" y="18748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6" name="Line 230"/>
          <p:cNvSpPr>
            <a:spLocks noChangeShapeType="1"/>
          </p:cNvSpPr>
          <p:nvPr/>
        </p:nvSpPr>
        <p:spPr bwMode="auto">
          <a:xfrm>
            <a:off x="1590675" y="18129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7" name="Line 231"/>
          <p:cNvSpPr>
            <a:spLocks noChangeShapeType="1"/>
          </p:cNvSpPr>
          <p:nvPr/>
        </p:nvSpPr>
        <p:spPr bwMode="auto">
          <a:xfrm>
            <a:off x="1590675" y="17510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8" name="Line 232"/>
          <p:cNvSpPr>
            <a:spLocks noChangeShapeType="1"/>
          </p:cNvSpPr>
          <p:nvPr/>
        </p:nvSpPr>
        <p:spPr bwMode="auto">
          <a:xfrm>
            <a:off x="1590675" y="16891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9" name="Line 233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0" name="Line 234"/>
          <p:cNvSpPr>
            <a:spLocks noChangeShapeType="1"/>
          </p:cNvSpPr>
          <p:nvPr/>
        </p:nvSpPr>
        <p:spPr bwMode="auto">
          <a:xfrm>
            <a:off x="1590675" y="16271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1" name="Line 235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2" name="Line 236"/>
          <p:cNvSpPr>
            <a:spLocks noChangeShapeType="1"/>
          </p:cNvSpPr>
          <p:nvPr/>
        </p:nvSpPr>
        <p:spPr bwMode="auto">
          <a:xfrm>
            <a:off x="1590675" y="15652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3" name="Line 237"/>
          <p:cNvSpPr>
            <a:spLocks noChangeShapeType="1"/>
          </p:cNvSpPr>
          <p:nvPr/>
        </p:nvSpPr>
        <p:spPr bwMode="auto">
          <a:xfrm>
            <a:off x="1590675" y="15033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4" name="Line 238"/>
          <p:cNvSpPr>
            <a:spLocks noChangeShapeType="1"/>
          </p:cNvSpPr>
          <p:nvPr/>
        </p:nvSpPr>
        <p:spPr bwMode="auto">
          <a:xfrm>
            <a:off x="1590675" y="143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5" name="Line 239"/>
          <p:cNvSpPr>
            <a:spLocks noChangeShapeType="1"/>
          </p:cNvSpPr>
          <p:nvPr/>
        </p:nvSpPr>
        <p:spPr bwMode="auto">
          <a:xfrm>
            <a:off x="1590675" y="137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6" name="Line 240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7" name="Line 241"/>
          <p:cNvSpPr>
            <a:spLocks noChangeShapeType="1"/>
          </p:cNvSpPr>
          <p:nvPr/>
        </p:nvSpPr>
        <p:spPr bwMode="auto">
          <a:xfrm>
            <a:off x="1590675" y="13176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8" name="Line 242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9" name="Line 243"/>
          <p:cNvSpPr>
            <a:spLocks noChangeShapeType="1"/>
          </p:cNvSpPr>
          <p:nvPr/>
        </p:nvSpPr>
        <p:spPr bwMode="auto">
          <a:xfrm>
            <a:off x="1590675" y="12557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0" name="Line 244"/>
          <p:cNvSpPr>
            <a:spLocks noChangeShapeType="1"/>
          </p:cNvSpPr>
          <p:nvPr/>
        </p:nvSpPr>
        <p:spPr bwMode="auto">
          <a:xfrm>
            <a:off x="1590675" y="119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1" name="Line 245"/>
          <p:cNvSpPr>
            <a:spLocks noChangeShapeType="1"/>
          </p:cNvSpPr>
          <p:nvPr/>
        </p:nvSpPr>
        <p:spPr bwMode="auto">
          <a:xfrm>
            <a:off x="1590675" y="113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2" name="Line 246"/>
          <p:cNvSpPr>
            <a:spLocks noChangeShapeType="1"/>
          </p:cNvSpPr>
          <p:nvPr/>
        </p:nvSpPr>
        <p:spPr bwMode="auto">
          <a:xfrm>
            <a:off x="1590675" y="106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3" name="Line 247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4" name="Line 248"/>
          <p:cNvSpPr>
            <a:spLocks noChangeShapeType="1"/>
          </p:cNvSpPr>
          <p:nvPr/>
        </p:nvSpPr>
        <p:spPr bwMode="auto">
          <a:xfrm>
            <a:off x="1590675" y="10064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5" name="Line 249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6" name="Line 250"/>
          <p:cNvSpPr>
            <a:spLocks noChangeShapeType="1"/>
          </p:cNvSpPr>
          <p:nvPr/>
        </p:nvSpPr>
        <p:spPr bwMode="auto">
          <a:xfrm>
            <a:off x="1590675" y="94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7" name="Line 251"/>
          <p:cNvSpPr>
            <a:spLocks noChangeShapeType="1"/>
          </p:cNvSpPr>
          <p:nvPr/>
        </p:nvSpPr>
        <p:spPr bwMode="auto">
          <a:xfrm>
            <a:off x="1590675" y="88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8" name="Line 252"/>
          <p:cNvSpPr>
            <a:spLocks noChangeShapeType="1"/>
          </p:cNvSpPr>
          <p:nvPr/>
        </p:nvSpPr>
        <p:spPr bwMode="auto">
          <a:xfrm>
            <a:off x="1590675" y="82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9" name="Line 253"/>
          <p:cNvSpPr>
            <a:spLocks noChangeShapeType="1"/>
          </p:cNvSpPr>
          <p:nvPr/>
        </p:nvSpPr>
        <p:spPr bwMode="auto">
          <a:xfrm>
            <a:off x="1590675" y="75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0" name="Line 254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1" name="Line 255"/>
          <p:cNvSpPr>
            <a:spLocks noChangeShapeType="1"/>
          </p:cNvSpPr>
          <p:nvPr/>
        </p:nvSpPr>
        <p:spPr bwMode="auto">
          <a:xfrm>
            <a:off x="1590675" y="6969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2" name="Line 256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3" name="CaixaDeTexto 263"/>
          <p:cNvSpPr txBox="1">
            <a:spLocks noChangeArrowheads="1"/>
          </p:cNvSpPr>
          <p:nvPr/>
        </p:nvSpPr>
        <p:spPr bwMode="auto">
          <a:xfrm rot="-5400000">
            <a:off x="-169862" y="2800350"/>
            <a:ext cx="19700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Estatura (cm)</a:t>
            </a:r>
          </a:p>
        </p:txBody>
      </p:sp>
      <p:sp>
        <p:nvSpPr>
          <p:cNvPr id="55554" name="CaixaDeTexto 264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5555" name="CaixaDeTexto 265"/>
          <p:cNvSpPr txBox="1">
            <a:spLocks noChangeArrowheads="1"/>
          </p:cNvSpPr>
          <p:nvPr/>
        </p:nvSpPr>
        <p:spPr bwMode="auto">
          <a:xfrm>
            <a:off x="1357290" y="214290"/>
            <a:ext cx="664368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 dirty="0" err="1" smtClean="0">
                <a:latin typeface="Calibri" pitchFamily="34" charset="0"/>
              </a:rPr>
              <a:t>Percentis</a:t>
            </a:r>
            <a:r>
              <a:rPr lang="pt-BR" sz="1600" b="1" dirty="0" smtClean="0">
                <a:latin typeface="Calibri" pitchFamily="34" charset="0"/>
              </a:rPr>
              <a:t> </a:t>
            </a:r>
            <a:r>
              <a:rPr lang="pt-BR" sz="1600" b="1" dirty="0">
                <a:latin typeface="Calibri" pitchFamily="34" charset="0"/>
              </a:rPr>
              <a:t>3, 50 e 97 de estatura de meninos </a:t>
            </a:r>
            <a:r>
              <a:rPr lang="pt-BR" sz="1600" b="1" dirty="0" smtClean="0">
                <a:latin typeface="Calibri" pitchFamily="34" charset="0"/>
              </a:rPr>
              <a:t>do referencial </a:t>
            </a:r>
            <a:r>
              <a:rPr lang="pt-BR" sz="1600" b="1" dirty="0">
                <a:latin typeface="Calibri" pitchFamily="34" charset="0"/>
              </a:rPr>
              <a:t>da OMS (2007</a:t>
            </a:r>
            <a:r>
              <a:rPr lang="pt-BR" sz="1600" b="1" dirty="0" smtClean="0">
                <a:latin typeface="Calibri" pitchFamily="34" charset="0"/>
              </a:rPr>
              <a:t>)</a:t>
            </a:r>
            <a:endParaRPr lang="pt-BR" sz="1600" b="1" dirty="0">
              <a:latin typeface="Calibri" pitchFamily="34" charset="0"/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5558" name="CaixaDeTexto 264"/>
          <p:cNvSpPr txBox="1">
            <a:spLocks noChangeArrowheads="1"/>
          </p:cNvSpPr>
          <p:nvPr/>
        </p:nvSpPr>
        <p:spPr bwMode="auto">
          <a:xfrm>
            <a:off x="5429250" y="114300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5559" name="CaixaDeTexto 265"/>
          <p:cNvSpPr txBox="1">
            <a:spLocks noChangeArrowheads="1"/>
          </p:cNvSpPr>
          <p:nvPr/>
        </p:nvSpPr>
        <p:spPr bwMode="auto">
          <a:xfrm>
            <a:off x="5500688" y="2019300"/>
            <a:ext cx="64293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5560" name="CaixaDeTexto 266"/>
          <p:cNvSpPr txBox="1">
            <a:spLocks noChangeArrowheads="1"/>
          </p:cNvSpPr>
          <p:nvPr/>
        </p:nvSpPr>
        <p:spPr bwMode="auto">
          <a:xfrm>
            <a:off x="5572125" y="3019425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p3</a:t>
            </a:r>
          </a:p>
        </p:txBody>
      </p:sp>
      <p:sp>
        <p:nvSpPr>
          <p:cNvPr id="259" name="Elipse 258"/>
          <p:cNvSpPr/>
          <p:nvPr/>
        </p:nvSpPr>
        <p:spPr>
          <a:xfrm>
            <a:off x="5199953" y="3929067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0" name="Elipse 259"/>
          <p:cNvSpPr/>
          <p:nvPr/>
        </p:nvSpPr>
        <p:spPr>
          <a:xfrm>
            <a:off x="5214943" y="2786058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1" name="Elipse 260"/>
          <p:cNvSpPr/>
          <p:nvPr/>
        </p:nvSpPr>
        <p:spPr>
          <a:xfrm>
            <a:off x="5072067" y="1785927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9183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5302" name="Rectangle 5"/>
          <p:cNvSpPr>
            <a:spLocks noChangeArrowheads="1"/>
          </p:cNvSpPr>
          <p:nvPr/>
        </p:nvSpPr>
        <p:spPr bwMode="auto">
          <a:xfrm>
            <a:off x="1590675" y="696913"/>
            <a:ext cx="6342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1590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 flipV="1">
            <a:off x="207803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3" name="Line 9"/>
          <p:cNvSpPr>
            <a:spLocks noChangeShapeType="1"/>
          </p:cNvSpPr>
          <p:nvPr/>
        </p:nvSpPr>
        <p:spPr bwMode="auto">
          <a:xfrm flipV="1">
            <a:off x="256540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4" name="Line 10"/>
          <p:cNvSpPr>
            <a:spLocks noChangeShapeType="1"/>
          </p:cNvSpPr>
          <p:nvPr/>
        </p:nvSpPr>
        <p:spPr bwMode="auto">
          <a:xfrm flipV="1">
            <a:off x="30543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5" name="Line 11"/>
          <p:cNvSpPr>
            <a:spLocks noChangeShapeType="1"/>
          </p:cNvSpPr>
          <p:nvPr/>
        </p:nvSpPr>
        <p:spPr bwMode="auto">
          <a:xfrm flipV="1">
            <a:off x="35417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6" name="Line 12"/>
          <p:cNvSpPr>
            <a:spLocks noChangeShapeType="1"/>
          </p:cNvSpPr>
          <p:nvPr/>
        </p:nvSpPr>
        <p:spPr bwMode="auto">
          <a:xfrm flipV="1">
            <a:off x="40306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7" name="Line 13"/>
          <p:cNvSpPr>
            <a:spLocks noChangeShapeType="1"/>
          </p:cNvSpPr>
          <p:nvPr/>
        </p:nvSpPr>
        <p:spPr bwMode="auto">
          <a:xfrm flipV="1">
            <a:off x="45180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V="1">
            <a:off x="50053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9" name="Line 15"/>
          <p:cNvSpPr>
            <a:spLocks noChangeShapeType="1"/>
          </p:cNvSpPr>
          <p:nvPr/>
        </p:nvSpPr>
        <p:spPr bwMode="auto">
          <a:xfrm flipV="1">
            <a:off x="54927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0" name="Line 16"/>
          <p:cNvSpPr>
            <a:spLocks noChangeShapeType="1"/>
          </p:cNvSpPr>
          <p:nvPr/>
        </p:nvSpPr>
        <p:spPr bwMode="auto">
          <a:xfrm flipV="1">
            <a:off x="59801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 flipV="1">
            <a:off x="64690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2" name="Line 18"/>
          <p:cNvSpPr>
            <a:spLocks noChangeShapeType="1"/>
          </p:cNvSpPr>
          <p:nvPr/>
        </p:nvSpPr>
        <p:spPr bwMode="auto">
          <a:xfrm flipV="1">
            <a:off x="69564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3" name="Line 19"/>
          <p:cNvSpPr>
            <a:spLocks noChangeShapeType="1"/>
          </p:cNvSpPr>
          <p:nvPr/>
        </p:nvSpPr>
        <p:spPr bwMode="auto">
          <a:xfrm flipV="1">
            <a:off x="74437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1590675" y="59626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5" name="Line 21"/>
          <p:cNvSpPr>
            <a:spLocks noChangeShapeType="1"/>
          </p:cNvSpPr>
          <p:nvPr/>
        </p:nvSpPr>
        <p:spPr bwMode="auto">
          <a:xfrm>
            <a:off x="1590675" y="56530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6" name="Line 22"/>
          <p:cNvSpPr>
            <a:spLocks noChangeShapeType="1"/>
          </p:cNvSpPr>
          <p:nvPr/>
        </p:nvSpPr>
        <p:spPr bwMode="auto">
          <a:xfrm>
            <a:off x="1590675" y="53435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7" name="Line 23"/>
          <p:cNvSpPr>
            <a:spLocks noChangeShapeType="1"/>
          </p:cNvSpPr>
          <p:nvPr/>
        </p:nvSpPr>
        <p:spPr bwMode="auto">
          <a:xfrm>
            <a:off x="1590675" y="50339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>
            <a:off x="1590675" y="47228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9" name="Line 25"/>
          <p:cNvSpPr>
            <a:spLocks noChangeShapeType="1"/>
          </p:cNvSpPr>
          <p:nvPr/>
        </p:nvSpPr>
        <p:spPr bwMode="auto">
          <a:xfrm>
            <a:off x="1590675" y="44132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0" name="Line 26"/>
          <p:cNvSpPr>
            <a:spLocks noChangeShapeType="1"/>
          </p:cNvSpPr>
          <p:nvPr/>
        </p:nvSpPr>
        <p:spPr bwMode="auto">
          <a:xfrm>
            <a:off x="1590675" y="41036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1" name="Line 27"/>
          <p:cNvSpPr>
            <a:spLocks noChangeShapeType="1"/>
          </p:cNvSpPr>
          <p:nvPr/>
        </p:nvSpPr>
        <p:spPr bwMode="auto">
          <a:xfrm>
            <a:off x="1590675" y="37941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2" name="Line 28"/>
          <p:cNvSpPr>
            <a:spLocks noChangeShapeType="1"/>
          </p:cNvSpPr>
          <p:nvPr/>
        </p:nvSpPr>
        <p:spPr bwMode="auto">
          <a:xfrm>
            <a:off x="1590675" y="34845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1590675" y="317500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>
            <a:off x="1590675" y="286543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5" name="Line 31"/>
          <p:cNvSpPr>
            <a:spLocks noChangeShapeType="1"/>
          </p:cNvSpPr>
          <p:nvPr/>
        </p:nvSpPr>
        <p:spPr bwMode="auto">
          <a:xfrm>
            <a:off x="1590675" y="25558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6" name="Line 32"/>
          <p:cNvSpPr>
            <a:spLocks noChangeShapeType="1"/>
          </p:cNvSpPr>
          <p:nvPr/>
        </p:nvSpPr>
        <p:spPr bwMode="auto">
          <a:xfrm>
            <a:off x="1590675" y="22463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7" name="Line 33"/>
          <p:cNvSpPr>
            <a:spLocks noChangeShapeType="1"/>
          </p:cNvSpPr>
          <p:nvPr/>
        </p:nvSpPr>
        <p:spPr bwMode="auto">
          <a:xfrm>
            <a:off x="1590675" y="19367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8" name="Line 34"/>
          <p:cNvSpPr>
            <a:spLocks noChangeShapeType="1"/>
          </p:cNvSpPr>
          <p:nvPr/>
        </p:nvSpPr>
        <p:spPr bwMode="auto">
          <a:xfrm>
            <a:off x="1590675" y="16271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9" name="Line 35"/>
          <p:cNvSpPr>
            <a:spLocks noChangeShapeType="1"/>
          </p:cNvSpPr>
          <p:nvPr/>
        </p:nvSpPr>
        <p:spPr bwMode="auto">
          <a:xfrm>
            <a:off x="1590675" y="13176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>
            <a:off x="1590675" y="10064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1" name="Line 37"/>
          <p:cNvSpPr>
            <a:spLocks noChangeShapeType="1"/>
          </p:cNvSpPr>
          <p:nvPr/>
        </p:nvSpPr>
        <p:spPr bwMode="auto">
          <a:xfrm>
            <a:off x="1590675" y="696913"/>
            <a:ext cx="1588" cy="55753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2" name="Line 38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3" name="Line 39"/>
          <p:cNvSpPr>
            <a:spLocks noChangeShapeType="1"/>
          </p:cNvSpPr>
          <p:nvPr/>
        </p:nvSpPr>
        <p:spPr bwMode="auto">
          <a:xfrm>
            <a:off x="1590675" y="62722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4" name="Line 40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55339" name="Freeform 42"/>
          <p:cNvSpPr>
            <a:spLocks/>
          </p:cNvSpPr>
          <p:nvPr/>
        </p:nvSpPr>
        <p:spPr bwMode="auto">
          <a:xfrm>
            <a:off x="1590675" y="987425"/>
            <a:ext cx="6342063" cy="4033838"/>
          </a:xfrm>
          <a:custGeom>
            <a:avLst/>
            <a:gdLst>
              <a:gd name="T0" fmla="*/ 0 w 8772"/>
              <a:gd name="T1" fmla="*/ 2147483647 h 9629"/>
              <a:gd name="T2" fmla="*/ 2147483647 w 8772"/>
              <a:gd name="T3" fmla="*/ 2147483647 h 9629"/>
              <a:gd name="T4" fmla="*/ 2147483647 w 8772"/>
              <a:gd name="T5" fmla="*/ 2147483647 h 9629"/>
              <a:gd name="T6" fmla="*/ 2147483647 w 8772"/>
              <a:gd name="T7" fmla="*/ 2147483647 h 9629"/>
              <a:gd name="T8" fmla="*/ 2147483647 w 8772"/>
              <a:gd name="T9" fmla="*/ 2147483647 h 9629"/>
              <a:gd name="T10" fmla="*/ 2147483647 w 8772"/>
              <a:gd name="T11" fmla="*/ 2147483647 h 9629"/>
              <a:gd name="T12" fmla="*/ 2147483647 w 8772"/>
              <a:gd name="T13" fmla="*/ 2147483647 h 9629"/>
              <a:gd name="T14" fmla="*/ 2147483647 w 8772"/>
              <a:gd name="T15" fmla="*/ 2147483647 h 9629"/>
              <a:gd name="T16" fmla="*/ 2147483647 w 8772"/>
              <a:gd name="T17" fmla="*/ 2147483647 h 9629"/>
              <a:gd name="T18" fmla="*/ 2147483647 w 8772"/>
              <a:gd name="T19" fmla="*/ 2147483647 h 9629"/>
              <a:gd name="T20" fmla="*/ 2147483647 w 8772"/>
              <a:gd name="T21" fmla="*/ 2147483647 h 9629"/>
              <a:gd name="T22" fmla="*/ 2147483647 w 8772"/>
              <a:gd name="T23" fmla="*/ 2147483647 h 9629"/>
              <a:gd name="T24" fmla="*/ 2147483647 w 8772"/>
              <a:gd name="T25" fmla="*/ 2147483647 h 9629"/>
              <a:gd name="T26" fmla="*/ 2147483647 w 8772"/>
              <a:gd name="T27" fmla="*/ 2147483647 h 9629"/>
              <a:gd name="T28" fmla="*/ 2147483647 w 8772"/>
              <a:gd name="T29" fmla="*/ 2147483647 h 9629"/>
              <a:gd name="T30" fmla="*/ 2147483647 w 8772"/>
              <a:gd name="T31" fmla="*/ 2147483647 h 9629"/>
              <a:gd name="T32" fmla="*/ 2147483647 w 8772"/>
              <a:gd name="T33" fmla="*/ 2147483647 h 9629"/>
              <a:gd name="T34" fmla="*/ 2147483647 w 8772"/>
              <a:gd name="T35" fmla="*/ 2147483647 h 9629"/>
              <a:gd name="T36" fmla="*/ 2147483647 w 8772"/>
              <a:gd name="T37" fmla="*/ 2147483647 h 9629"/>
              <a:gd name="T38" fmla="*/ 2147483647 w 8772"/>
              <a:gd name="T39" fmla="*/ 2147483647 h 9629"/>
              <a:gd name="T40" fmla="*/ 2147483647 w 8772"/>
              <a:gd name="T41" fmla="*/ 2147483647 h 9629"/>
              <a:gd name="T42" fmla="*/ 2147483647 w 8772"/>
              <a:gd name="T43" fmla="*/ 2147483647 h 9629"/>
              <a:gd name="T44" fmla="*/ 2147483647 w 8772"/>
              <a:gd name="T45" fmla="*/ 2147483647 h 9629"/>
              <a:gd name="T46" fmla="*/ 2147483647 w 8772"/>
              <a:gd name="T47" fmla="*/ 2147483647 h 9629"/>
              <a:gd name="T48" fmla="*/ 2147483647 w 8772"/>
              <a:gd name="T49" fmla="*/ 2147483647 h 9629"/>
              <a:gd name="T50" fmla="*/ 2147483647 w 8772"/>
              <a:gd name="T51" fmla="*/ 2147483647 h 9629"/>
              <a:gd name="T52" fmla="*/ 2147483647 w 8772"/>
              <a:gd name="T53" fmla="*/ 2147483647 h 9629"/>
              <a:gd name="T54" fmla="*/ 2147483647 w 8772"/>
              <a:gd name="T55" fmla="*/ 2147483647 h 9629"/>
              <a:gd name="T56" fmla="*/ 2147483647 w 8772"/>
              <a:gd name="T57" fmla="*/ 2147483647 h 9629"/>
              <a:gd name="T58" fmla="*/ 2147483647 w 8772"/>
              <a:gd name="T59" fmla="*/ 2147483647 h 9629"/>
              <a:gd name="T60" fmla="*/ 2147483647 w 8772"/>
              <a:gd name="T61" fmla="*/ 2147483647 h 9629"/>
              <a:gd name="T62" fmla="*/ 2147483647 w 8772"/>
              <a:gd name="T63" fmla="*/ 2147483647 h 9629"/>
              <a:gd name="T64" fmla="*/ 2147483647 w 8772"/>
              <a:gd name="T65" fmla="*/ 2147483647 h 9629"/>
              <a:gd name="T66" fmla="*/ 2147483647 w 8772"/>
              <a:gd name="T67" fmla="*/ 2147483647 h 9629"/>
              <a:gd name="T68" fmla="*/ 2147483647 w 8772"/>
              <a:gd name="T69" fmla="*/ 2147483647 h 9629"/>
              <a:gd name="T70" fmla="*/ 2147483647 w 8772"/>
              <a:gd name="T71" fmla="*/ 2147483647 h 9629"/>
              <a:gd name="T72" fmla="*/ 2147483647 w 8772"/>
              <a:gd name="T73" fmla="*/ 2147483647 h 9629"/>
              <a:gd name="T74" fmla="*/ 2147483647 w 8772"/>
              <a:gd name="T75" fmla="*/ 2147483647 h 9629"/>
              <a:gd name="T76" fmla="*/ 2147483647 w 8772"/>
              <a:gd name="T77" fmla="*/ 0 h 9629"/>
              <a:gd name="T78" fmla="*/ 2147483647 w 8772"/>
              <a:gd name="T79" fmla="*/ 2147483647 h 9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9629"/>
              <a:gd name="T122" fmla="*/ 8772 w 8772"/>
              <a:gd name="T123" fmla="*/ 9629 h 96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9629">
                <a:moveTo>
                  <a:pt x="0" y="9629"/>
                </a:moveTo>
                <a:lnTo>
                  <a:pt x="209" y="9327"/>
                </a:lnTo>
                <a:lnTo>
                  <a:pt x="675" y="8668"/>
                </a:lnTo>
                <a:lnTo>
                  <a:pt x="1009" y="8207"/>
                </a:lnTo>
                <a:lnTo>
                  <a:pt x="1349" y="7751"/>
                </a:lnTo>
                <a:lnTo>
                  <a:pt x="2024" y="6863"/>
                </a:lnTo>
                <a:lnTo>
                  <a:pt x="2699" y="5991"/>
                </a:lnTo>
                <a:lnTo>
                  <a:pt x="3043" y="5550"/>
                </a:lnTo>
                <a:lnTo>
                  <a:pt x="3374" y="5105"/>
                </a:lnTo>
                <a:lnTo>
                  <a:pt x="3577" y="4822"/>
                </a:lnTo>
                <a:lnTo>
                  <a:pt x="3714" y="4619"/>
                </a:lnTo>
                <a:lnTo>
                  <a:pt x="4049" y="4129"/>
                </a:lnTo>
                <a:lnTo>
                  <a:pt x="4253" y="3852"/>
                </a:lnTo>
                <a:lnTo>
                  <a:pt x="4404" y="3661"/>
                </a:lnTo>
                <a:lnTo>
                  <a:pt x="4546" y="3470"/>
                </a:lnTo>
                <a:lnTo>
                  <a:pt x="4723" y="3198"/>
                </a:lnTo>
                <a:lnTo>
                  <a:pt x="4834" y="3007"/>
                </a:lnTo>
                <a:lnTo>
                  <a:pt x="4922" y="2838"/>
                </a:lnTo>
                <a:lnTo>
                  <a:pt x="5058" y="2538"/>
                </a:lnTo>
                <a:lnTo>
                  <a:pt x="5195" y="2239"/>
                </a:lnTo>
                <a:lnTo>
                  <a:pt x="5285" y="2071"/>
                </a:lnTo>
                <a:lnTo>
                  <a:pt x="5398" y="1881"/>
                </a:lnTo>
                <a:lnTo>
                  <a:pt x="5566" y="1615"/>
                </a:lnTo>
                <a:lnTo>
                  <a:pt x="5696" y="1424"/>
                </a:lnTo>
                <a:lnTo>
                  <a:pt x="5846" y="1241"/>
                </a:lnTo>
                <a:lnTo>
                  <a:pt x="6073" y="994"/>
                </a:lnTo>
                <a:lnTo>
                  <a:pt x="6254" y="802"/>
                </a:lnTo>
                <a:lnTo>
                  <a:pt x="6384" y="674"/>
                </a:lnTo>
                <a:lnTo>
                  <a:pt x="6528" y="561"/>
                </a:lnTo>
                <a:lnTo>
                  <a:pt x="6748" y="418"/>
                </a:lnTo>
                <a:lnTo>
                  <a:pt x="6934" y="305"/>
                </a:lnTo>
                <a:lnTo>
                  <a:pt x="7069" y="236"/>
                </a:lnTo>
                <a:lnTo>
                  <a:pt x="7212" y="185"/>
                </a:lnTo>
                <a:lnTo>
                  <a:pt x="7423" y="122"/>
                </a:lnTo>
                <a:lnTo>
                  <a:pt x="7617" y="70"/>
                </a:lnTo>
                <a:lnTo>
                  <a:pt x="7754" y="46"/>
                </a:lnTo>
                <a:lnTo>
                  <a:pt x="8097" y="18"/>
                </a:lnTo>
                <a:lnTo>
                  <a:pt x="8344" y="4"/>
                </a:lnTo>
                <a:lnTo>
                  <a:pt x="8560" y="0"/>
                </a:lnTo>
                <a:lnTo>
                  <a:pt x="8772" y="4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1" name="Freeform 44"/>
          <p:cNvSpPr>
            <a:spLocks/>
          </p:cNvSpPr>
          <p:nvPr/>
        </p:nvSpPr>
        <p:spPr bwMode="auto">
          <a:xfrm>
            <a:off x="1590675" y="1843088"/>
            <a:ext cx="6342063" cy="3748087"/>
          </a:xfrm>
          <a:custGeom>
            <a:avLst/>
            <a:gdLst>
              <a:gd name="T0" fmla="*/ 0 w 8772"/>
              <a:gd name="T1" fmla="*/ 2147483647 h 8945"/>
              <a:gd name="T2" fmla="*/ 2147483647 w 8772"/>
              <a:gd name="T3" fmla="*/ 2147483647 h 8945"/>
              <a:gd name="T4" fmla="*/ 2147483647 w 8772"/>
              <a:gd name="T5" fmla="*/ 2147483647 h 8945"/>
              <a:gd name="T6" fmla="*/ 2147483647 w 8772"/>
              <a:gd name="T7" fmla="*/ 2147483647 h 8945"/>
              <a:gd name="T8" fmla="*/ 2147483647 w 8772"/>
              <a:gd name="T9" fmla="*/ 2147483647 h 8945"/>
              <a:gd name="T10" fmla="*/ 2147483647 w 8772"/>
              <a:gd name="T11" fmla="*/ 2147483647 h 8945"/>
              <a:gd name="T12" fmla="*/ 2147483647 w 8772"/>
              <a:gd name="T13" fmla="*/ 2147483647 h 8945"/>
              <a:gd name="T14" fmla="*/ 2147483647 w 8772"/>
              <a:gd name="T15" fmla="*/ 2147483647 h 8945"/>
              <a:gd name="T16" fmla="*/ 2147483647 w 8772"/>
              <a:gd name="T17" fmla="*/ 2147483647 h 8945"/>
              <a:gd name="T18" fmla="*/ 2147483647 w 8772"/>
              <a:gd name="T19" fmla="*/ 2147483647 h 8945"/>
              <a:gd name="T20" fmla="*/ 2147483647 w 8772"/>
              <a:gd name="T21" fmla="*/ 2147483647 h 8945"/>
              <a:gd name="T22" fmla="*/ 2147483647 w 8772"/>
              <a:gd name="T23" fmla="*/ 2147483647 h 8945"/>
              <a:gd name="T24" fmla="*/ 2147483647 w 8772"/>
              <a:gd name="T25" fmla="*/ 2147483647 h 8945"/>
              <a:gd name="T26" fmla="*/ 2147483647 w 8772"/>
              <a:gd name="T27" fmla="*/ 2147483647 h 8945"/>
              <a:gd name="T28" fmla="*/ 2147483647 w 8772"/>
              <a:gd name="T29" fmla="*/ 2147483647 h 8945"/>
              <a:gd name="T30" fmla="*/ 2147483647 w 8772"/>
              <a:gd name="T31" fmla="*/ 2147483647 h 8945"/>
              <a:gd name="T32" fmla="*/ 2147483647 w 8772"/>
              <a:gd name="T33" fmla="*/ 2147483647 h 8945"/>
              <a:gd name="T34" fmla="*/ 2147483647 w 8772"/>
              <a:gd name="T35" fmla="*/ 2147483647 h 8945"/>
              <a:gd name="T36" fmla="*/ 2147483647 w 8772"/>
              <a:gd name="T37" fmla="*/ 2147483647 h 8945"/>
              <a:gd name="T38" fmla="*/ 2147483647 w 8772"/>
              <a:gd name="T39" fmla="*/ 2147483647 h 8945"/>
              <a:gd name="T40" fmla="*/ 2147483647 w 8772"/>
              <a:gd name="T41" fmla="*/ 2147483647 h 8945"/>
              <a:gd name="T42" fmla="*/ 2147483647 w 8772"/>
              <a:gd name="T43" fmla="*/ 2147483647 h 8945"/>
              <a:gd name="T44" fmla="*/ 2147483647 w 8772"/>
              <a:gd name="T45" fmla="*/ 2147483647 h 8945"/>
              <a:gd name="T46" fmla="*/ 2147483647 w 8772"/>
              <a:gd name="T47" fmla="*/ 2147483647 h 8945"/>
              <a:gd name="T48" fmla="*/ 2147483647 w 8772"/>
              <a:gd name="T49" fmla="*/ 2147483647 h 8945"/>
              <a:gd name="T50" fmla="*/ 2147483647 w 8772"/>
              <a:gd name="T51" fmla="*/ 2147483647 h 8945"/>
              <a:gd name="T52" fmla="*/ 2147483647 w 8772"/>
              <a:gd name="T53" fmla="*/ 2147483647 h 8945"/>
              <a:gd name="T54" fmla="*/ 2147483647 w 8772"/>
              <a:gd name="T55" fmla="*/ 2147483647 h 8945"/>
              <a:gd name="T56" fmla="*/ 2147483647 w 8772"/>
              <a:gd name="T57" fmla="*/ 2147483647 h 8945"/>
              <a:gd name="T58" fmla="*/ 2147483647 w 8772"/>
              <a:gd name="T59" fmla="*/ 2147483647 h 8945"/>
              <a:gd name="T60" fmla="*/ 2147483647 w 8772"/>
              <a:gd name="T61" fmla="*/ 2147483647 h 8945"/>
              <a:gd name="T62" fmla="*/ 2147483647 w 8772"/>
              <a:gd name="T63" fmla="*/ 2147483647 h 8945"/>
              <a:gd name="T64" fmla="*/ 2147483647 w 8772"/>
              <a:gd name="T65" fmla="*/ 2147483647 h 8945"/>
              <a:gd name="T66" fmla="*/ 2147483647 w 8772"/>
              <a:gd name="T67" fmla="*/ 2147483647 h 8945"/>
              <a:gd name="T68" fmla="*/ 2147483647 w 8772"/>
              <a:gd name="T69" fmla="*/ 2147483647 h 8945"/>
              <a:gd name="T70" fmla="*/ 2147483647 w 8772"/>
              <a:gd name="T71" fmla="*/ 2147483647 h 8945"/>
              <a:gd name="T72" fmla="*/ 2147483647 w 8772"/>
              <a:gd name="T73" fmla="*/ 2147483647 h 8945"/>
              <a:gd name="T74" fmla="*/ 2147483647 w 8772"/>
              <a:gd name="T75" fmla="*/ 2147483647 h 8945"/>
              <a:gd name="T76" fmla="*/ 2147483647 w 8772"/>
              <a:gd name="T77" fmla="*/ 2147483647 h 8945"/>
              <a:gd name="T78" fmla="*/ 2147483647 w 8772"/>
              <a:gd name="T79" fmla="*/ 0 h 89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8945"/>
              <a:gd name="T122" fmla="*/ 8772 w 8772"/>
              <a:gd name="T123" fmla="*/ 8945 h 89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8945">
                <a:moveTo>
                  <a:pt x="0" y="8945"/>
                </a:moveTo>
                <a:lnTo>
                  <a:pt x="675" y="8102"/>
                </a:lnTo>
                <a:lnTo>
                  <a:pt x="1009" y="7686"/>
                </a:lnTo>
                <a:lnTo>
                  <a:pt x="1349" y="7274"/>
                </a:lnTo>
                <a:lnTo>
                  <a:pt x="1684" y="6880"/>
                </a:lnTo>
                <a:lnTo>
                  <a:pt x="2024" y="6490"/>
                </a:lnTo>
                <a:lnTo>
                  <a:pt x="2699" y="5722"/>
                </a:lnTo>
                <a:lnTo>
                  <a:pt x="3044" y="5332"/>
                </a:lnTo>
                <a:lnTo>
                  <a:pt x="3374" y="4938"/>
                </a:lnTo>
                <a:lnTo>
                  <a:pt x="3577" y="4682"/>
                </a:lnTo>
                <a:lnTo>
                  <a:pt x="3715" y="4496"/>
                </a:lnTo>
                <a:lnTo>
                  <a:pt x="4049" y="4051"/>
                </a:lnTo>
                <a:lnTo>
                  <a:pt x="4253" y="3801"/>
                </a:lnTo>
                <a:lnTo>
                  <a:pt x="4404" y="3630"/>
                </a:lnTo>
                <a:lnTo>
                  <a:pt x="4546" y="3458"/>
                </a:lnTo>
                <a:lnTo>
                  <a:pt x="4723" y="3209"/>
                </a:lnTo>
                <a:lnTo>
                  <a:pt x="4835" y="3030"/>
                </a:lnTo>
                <a:lnTo>
                  <a:pt x="4924" y="2872"/>
                </a:lnTo>
                <a:lnTo>
                  <a:pt x="5061" y="2589"/>
                </a:lnTo>
                <a:lnTo>
                  <a:pt x="5198" y="2305"/>
                </a:lnTo>
                <a:lnTo>
                  <a:pt x="5286" y="2146"/>
                </a:lnTo>
                <a:lnTo>
                  <a:pt x="5398" y="1967"/>
                </a:lnTo>
                <a:lnTo>
                  <a:pt x="5568" y="1709"/>
                </a:lnTo>
                <a:lnTo>
                  <a:pt x="5699" y="1526"/>
                </a:lnTo>
                <a:lnTo>
                  <a:pt x="5848" y="1349"/>
                </a:lnTo>
                <a:lnTo>
                  <a:pt x="6073" y="1109"/>
                </a:lnTo>
                <a:lnTo>
                  <a:pt x="6256" y="919"/>
                </a:lnTo>
                <a:lnTo>
                  <a:pt x="6387" y="793"/>
                </a:lnTo>
                <a:lnTo>
                  <a:pt x="6530" y="681"/>
                </a:lnTo>
                <a:lnTo>
                  <a:pt x="6748" y="533"/>
                </a:lnTo>
                <a:lnTo>
                  <a:pt x="6935" y="409"/>
                </a:lnTo>
                <a:lnTo>
                  <a:pt x="7069" y="330"/>
                </a:lnTo>
                <a:lnTo>
                  <a:pt x="7212" y="268"/>
                </a:lnTo>
                <a:lnTo>
                  <a:pt x="7423" y="193"/>
                </a:lnTo>
                <a:lnTo>
                  <a:pt x="7616" y="132"/>
                </a:lnTo>
                <a:lnTo>
                  <a:pt x="7753" y="103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3" name="Freeform 46"/>
          <p:cNvSpPr>
            <a:spLocks/>
          </p:cNvSpPr>
          <p:nvPr/>
        </p:nvSpPr>
        <p:spPr bwMode="auto">
          <a:xfrm>
            <a:off x="1590675" y="2692400"/>
            <a:ext cx="6342063" cy="3475038"/>
          </a:xfrm>
          <a:custGeom>
            <a:avLst/>
            <a:gdLst>
              <a:gd name="T0" fmla="*/ 0 w 8772"/>
              <a:gd name="T1" fmla="*/ 2147483647 h 8294"/>
              <a:gd name="T2" fmla="*/ 2147483647 w 8772"/>
              <a:gd name="T3" fmla="*/ 2147483647 h 8294"/>
              <a:gd name="T4" fmla="*/ 2147483647 w 8772"/>
              <a:gd name="T5" fmla="*/ 2147483647 h 8294"/>
              <a:gd name="T6" fmla="*/ 2147483647 w 8772"/>
              <a:gd name="T7" fmla="*/ 2147483647 h 8294"/>
              <a:gd name="T8" fmla="*/ 2147483647 w 8772"/>
              <a:gd name="T9" fmla="*/ 2147483647 h 8294"/>
              <a:gd name="T10" fmla="*/ 2147483647 w 8772"/>
              <a:gd name="T11" fmla="*/ 2147483647 h 8294"/>
              <a:gd name="T12" fmla="*/ 2147483647 w 8772"/>
              <a:gd name="T13" fmla="*/ 2147483647 h 8294"/>
              <a:gd name="T14" fmla="*/ 2147483647 w 8772"/>
              <a:gd name="T15" fmla="*/ 2147483647 h 8294"/>
              <a:gd name="T16" fmla="*/ 2147483647 w 8772"/>
              <a:gd name="T17" fmla="*/ 2147483647 h 8294"/>
              <a:gd name="T18" fmla="*/ 2147483647 w 8772"/>
              <a:gd name="T19" fmla="*/ 2147483647 h 8294"/>
              <a:gd name="T20" fmla="*/ 2147483647 w 8772"/>
              <a:gd name="T21" fmla="*/ 2147483647 h 8294"/>
              <a:gd name="T22" fmla="*/ 2147483647 w 8772"/>
              <a:gd name="T23" fmla="*/ 2147483647 h 8294"/>
              <a:gd name="T24" fmla="*/ 2147483647 w 8772"/>
              <a:gd name="T25" fmla="*/ 2147483647 h 8294"/>
              <a:gd name="T26" fmla="*/ 2147483647 w 8772"/>
              <a:gd name="T27" fmla="*/ 2147483647 h 8294"/>
              <a:gd name="T28" fmla="*/ 2147483647 w 8772"/>
              <a:gd name="T29" fmla="*/ 2147483647 h 8294"/>
              <a:gd name="T30" fmla="*/ 2147483647 w 8772"/>
              <a:gd name="T31" fmla="*/ 2147483647 h 8294"/>
              <a:gd name="T32" fmla="*/ 2147483647 w 8772"/>
              <a:gd name="T33" fmla="*/ 2147483647 h 8294"/>
              <a:gd name="T34" fmla="*/ 2147483647 w 8772"/>
              <a:gd name="T35" fmla="*/ 2147483647 h 8294"/>
              <a:gd name="T36" fmla="*/ 2147483647 w 8772"/>
              <a:gd name="T37" fmla="*/ 2147483647 h 8294"/>
              <a:gd name="T38" fmla="*/ 2147483647 w 8772"/>
              <a:gd name="T39" fmla="*/ 2147483647 h 8294"/>
              <a:gd name="T40" fmla="*/ 2147483647 w 8772"/>
              <a:gd name="T41" fmla="*/ 2147483647 h 8294"/>
              <a:gd name="T42" fmla="*/ 2147483647 w 8772"/>
              <a:gd name="T43" fmla="*/ 2147483647 h 8294"/>
              <a:gd name="T44" fmla="*/ 2147483647 w 8772"/>
              <a:gd name="T45" fmla="*/ 2147483647 h 8294"/>
              <a:gd name="T46" fmla="*/ 2147483647 w 8772"/>
              <a:gd name="T47" fmla="*/ 2147483647 h 8294"/>
              <a:gd name="T48" fmla="*/ 2147483647 w 8772"/>
              <a:gd name="T49" fmla="*/ 2147483647 h 8294"/>
              <a:gd name="T50" fmla="*/ 2147483647 w 8772"/>
              <a:gd name="T51" fmla="*/ 2147483647 h 8294"/>
              <a:gd name="T52" fmla="*/ 2147483647 w 8772"/>
              <a:gd name="T53" fmla="*/ 2147483647 h 8294"/>
              <a:gd name="T54" fmla="*/ 2147483647 w 8772"/>
              <a:gd name="T55" fmla="*/ 2147483647 h 8294"/>
              <a:gd name="T56" fmla="*/ 2147483647 w 8772"/>
              <a:gd name="T57" fmla="*/ 2147483647 h 8294"/>
              <a:gd name="T58" fmla="*/ 2147483647 w 8772"/>
              <a:gd name="T59" fmla="*/ 2147483647 h 8294"/>
              <a:gd name="T60" fmla="*/ 2147483647 w 8772"/>
              <a:gd name="T61" fmla="*/ 2147483647 h 8294"/>
              <a:gd name="T62" fmla="*/ 2147483647 w 8772"/>
              <a:gd name="T63" fmla="*/ 2147483647 h 8294"/>
              <a:gd name="T64" fmla="*/ 2147483647 w 8772"/>
              <a:gd name="T65" fmla="*/ 2147483647 h 8294"/>
              <a:gd name="T66" fmla="*/ 2147483647 w 8772"/>
              <a:gd name="T67" fmla="*/ 2147483647 h 8294"/>
              <a:gd name="T68" fmla="*/ 2147483647 w 8772"/>
              <a:gd name="T69" fmla="*/ 2147483647 h 8294"/>
              <a:gd name="T70" fmla="*/ 2147483647 w 8772"/>
              <a:gd name="T71" fmla="*/ 2147483647 h 8294"/>
              <a:gd name="T72" fmla="*/ 2147483647 w 8772"/>
              <a:gd name="T73" fmla="*/ 2147483647 h 8294"/>
              <a:gd name="T74" fmla="*/ 2147483647 w 8772"/>
              <a:gd name="T75" fmla="*/ 2147483647 h 8294"/>
              <a:gd name="T76" fmla="*/ 2147483647 w 8772"/>
              <a:gd name="T77" fmla="*/ 2147483647 h 8294"/>
              <a:gd name="T78" fmla="*/ 2147483647 w 8772"/>
              <a:gd name="T79" fmla="*/ 2147483647 h 8294"/>
              <a:gd name="T80" fmla="*/ 2147483647 w 8772"/>
              <a:gd name="T81" fmla="*/ 2147483647 h 8294"/>
              <a:gd name="T82" fmla="*/ 2147483647 w 8772"/>
              <a:gd name="T83" fmla="*/ 0 h 82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772"/>
              <a:gd name="T127" fmla="*/ 0 h 8294"/>
              <a:gd name="T128" fmla="*/ 8772 w 8772"/>
              <a:gd name="T129" fmla="*/ 8294 h 82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772" h="8294">
                <a:moveTo>
                  <a:pt x="0" y="8294"/>
                </a:moveTo>
                <a:lnTo>
                  <a:pt x="209" y="8056"/>
                </a:lnTo>
                <a:lnTo>
                  <a:pt x="675" y="7540"/>
                </a:lnTo>
                <a:lnTo>
                  <a:pt x="1010" y="7183"/>
                </a:lnTo>
                <a:lnTo>
                  <a:pt x="1349" y="6830"/>
                </a:lnTo>
                <a:lnTo>
                  <a:pt x="1685" y="6480"/>
                </a:lnTo>
                <a:lnTo>
                  <a:pt x="2024" y="6135"/>
                </a:lnTo>
                <a:lnTo>
                  <a:pt x="2362" y="5802"/>
                </a:lnTo>
                <a:lnTo>
                  <a:pt x="2699" y="5470"/>
                </a:lnTo>
                <a:lnTo>
                  <a:pt x="3044" y="5126"/>
                </a:lnTo>
                <a:lnTo>
                  <a:pt x="3374" y="4775"/>
                </a:lnTo>
                <a:lnTo>
                  <a:pt x="3578" y="4548"/>
                </a:lnTo>
                <a:lnTo>
                  <a:pt x="3715" y="4386"/>
                </a:lnTo>
                <a:lnTo>
                  <a:pt x="4049" y="3991"/>
                </a:lnTo>
                <a:lnTo>
                  <a:pt x="4254" y="3764"/>
                </a:lnTo>
                <a:lnTo>
                  <a:pt x="4404" y="3609"/>
                </a:lnTo>
                <a:lnTo>
                  <a:pt x="4545" y="3453"/>
                </a:lnTo>
                <a:lnTo>
                  <a:pt x="4723" y="3223"/>
                </a:lnTo>
                <a:lnTo>
                  <a:pt x="4836" y="3058"/>
                </a:lnTo>
                <a:lnTo>
                  <a:pt x="4926" y="2913"/>
                </a:lnTo>
                <a:lnTo>
                  <a:pt x="5064" y="2656"/>
                </a:lnTo>
                <a:lnTo>
                  <a:pt x="5199" y="2397"/>
                </a:lnTo>
                <a:lnTo>
                  <a:pt x="5287" y="2251"/>
                </a:lnTo>
                <a:lnTo>
                  <a:pt x="5398" y="2084"/>
                </a:lnTo>
                <a:lnTo>
                  <a:pt x="5572" y="1835"/>
                </a:lnTo>
                <a:lnTo>
                  <a:pt x="5704" y="1660"/>
                </a:lnTo>
                <a:lnTo>
                  <a:pt x="5852" y="1490"/>
                </a:lnTo>
                <a:lnTo>
                  <a:pt x="6073" y="1257"/>
                </a:lnTo>
                <a:lnTo>
                  <a:pt x="6258" y="1065"/>
                </a:lnTo>
                <a:lnTo>
                  <a:pt x="6390" y="937"/>
                </a:lnTo>
                <a:lnTo>
                  <a:pt x="6532" y="821"/>
                </a:lnTo>
                <a:lnTo>
                  <a:pt x="6748" y="666"/>
                </a:lnTo>
                <a:lnTo>
                  <a:pt x="6936" y="536"/>
                </a:lnTo>
                <a:lnTo>
                  <a:pt x="7070" y="453"/>
                </a:lnTo>
                <a:lnTo>
                  <a:pt x="7212" y="384"/>
                </a:lnTo>
                <a:lnTo>
                  <a:pt x="7423" y="295"/>
                </a:lnTo>
                <a:lnTo>
                  <a:pt x="7616" y="221"/>
                </a:lnTo>
                <a:lnTo>
                  <a:pt x="7753" y="178"/>
                </a:lnTo>
                <a:lnTo>
                  <a:pt x="8097" y="104"/>
                </a:lnTo>
                <a:lnTo>
                  <a:pt x="8343" y="57"/>
                </a:lnTo>
                <a:lnTo>
                  <a:pt x="8559" y="25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4" name="Freeform 47"/>
          <p:cNvSpPr>
            <a:spLocks noEditPoints="1"/>
          </p:cNvSpPr>
          <p:nvPr/>
        </p:nvSpPr>
        <p:spPr bwMode="auto">
          <a:xfrm>
            <a:off x="15255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6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5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2" y="128"/>
                </a:lnTo>
                <a:lnTo>
                  <a:pt x="85" y="130"/>
                </a:lnTo>
                <a:lnTo>
                  <a:pt x="79" y="133"/>
                </a:lnTo>
                <a:lnTo>
                  <a:pt x="70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5" y="200"/>
                </a:lnTo>
                <a:lnTo>
                  <a:pt x="56" y="203"/>
                </a:lnTo>
                <a:lnTo>
                  <a:pt x="59" y="207"/>
                </a:lnTo>
                <a:lnTo>
                  <a:pt x="61" y="213"/>
                </a:lnTo>
                <a:lnTo>
                  <a:pt x="66" y="217"/>
                </a:lnTo>
                <a:lnTo>
                  <a:pt x="70" y="220"/>
                </a:lnTo>
                <a:lnTo>
                  <a:pt x="79" y="226"/>
                </a:lnTo>
                <a:lnTo>
                  <a:pt x="92" y="232"/>
                </a:lnTo>
                <a:lnTo>
                  <a:pt x="104" y="234"/>
                </a:lnTo>
                <a:lnTo>
                  <a:pt x="119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4" y="192"/>
                </a:lnTo>
                <a:lnTo>
                  <a:pt x="186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6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1" y="44"/>
                </a:lnTo>
                <a:lnTo>
                  <a:pt x="70" y="53"/>
                </a:lnTo>
                <a:lnTo>
                  <a:pt x="61" y="66"/>
                </a:lnTo>
                <a:lnTo>
                  <a:pt x="55" y="83"/>
                </a:lnTo>
                <a:lnTo>
                  <a:pt x="51" y="102"/>
                </a:lnTo>
                <a:lnTo>
                  <a:pt x="48" y="123"/>
                </a:lnTo>
                <a:lnTo>
                  <a:pt x="63" y="111"/>
                </a:lnTo>
                <a:lnTo>
                  <a:pt x="81" y="102"/>
                </a:lnTo>
                <a:lnTo>
                  <a:pt x="102" y="97"/>
                </a:lnTo>
                <a:lnTo>
                  <a:pt x="126" y="94"/>
                </a:lnTo>
                <a:lnTo>
                  <a:pt x="137" y="95"/>
                </a:lnTo>
                <a:lnTo>
                  <a:pt x="148" y="97"/>
                </a:lnTo>
                <a:lnTo>
                  <a:pt x="158" y="98"/>
                </a:lnTo>
                <a:lnTo>
                  <a:pt x="168" y="101"/>
                </a:lnTo>
                <a:lnTo>
                  <a:pt x="178" y="104"/>
                </a:lnTo>
                <a:lnTo>
                  <a:pt x="186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30" y="161"/>
                </a:lnTo>
                <a:lnTo>
                  <a:pt x="231" y="179"/>
                </a:lnTo>
                <a:lnTo>
                  <a:pt x="231" y="188"/>
                </a:lnTo>
                <a:lnTo>
                  <a:pt x="230" y="197"/>
                </a:lnTo>
                <a:lnTo>
                  <a:pt x="227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201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9" y="264"/>
                </a:lnTo>
                <a:lnTo>
                  <a:pt x="105" y="263"/>
                </a:lnTo>
                <a:lnTo>
                  <a:pt x="92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40" y="240"/>
                </a:lnTo>
                <a:lnTo>
                  <a:pt x="31" y="234"/>
                </a:lnTo>
                <a:lnTo>
                  <a:pt x="25" y="225"/>
                </a:lnTo>
                <a:lnTo>
                  <a:pt x="18" y="217"/>
                </a:lnTo>
                <a:lnTo>
                  <a:pt x="12" y="206"/>
                </a:lnTo>
                <a:lnTo>
                  <a:pt x="8" y="196"/>
                </a:lnTo>
                <a:lnTo>
                  <a:pt x="3" y="171"/>
                </a:lnTo>
                <a:lnTo>
                  <a:pt x="0" y="144"/>
                </a:lnTo>
                <a:lnTo>
                  <a:pt x="1" y="127"/>
                </a:lnTo>
                <a:lnTo>
                  <a:pt x="3" y="111"/>
                </a:lnTo>
                <a:lnTo>
                  <a:pt x="5" y="97"/>
                </a:lnTo>
                <a:lnTo>
                  <a:pt x="8" y="83"/>
                </a:lnTo>
                <a:lnTo>
                  <a:pt x="14" y="70"/>
                </a:lnTo>
                <a:lnTo>
                  <a:pt x="19" y="59"/>
                </a:lnTo>
                <a:lnTo>
                  <a:pt x="26" y="47"/>
                </a:lnTo>
                <a:lnTo>
                  <a:pt x="33" y="37"/>
                </a:lnTo>
                <a:lnTo>
                  <a:pt x="42" y="29"/>
                </a:lnTo>
                <a:lnTo>
                  <a:pt x="51" y="22"/>
                </a:lnTo>
                <a:lnTo>
                  <a:pt x="61" y="15"/>
                </a:lnTo>
                <a:lnTo>
                  <a:pt x="72" y="10"/>
                </a:lnTo>
                <a:lnTo>
                  <a:pt x="85" y="6"/>
                </a:lnTo>
                <a:lnTo>
                  <a:pt x="97" y="3"/>
                </a:lnTo>
                <a:lnTo>
                  <a:pt x="124" y="0"/>
                </a:lnTo>
                <a:lnTo>
                  <a:pt x="137" y="2"/>
                </a:lnTo>
                <a:lnTo>
                  <a:pt x="148" y="2"/>
                </a:lnTo>
                <a:lnTo>
                  <a:pt x="157" y="4"/>
                </a:lnTo>
                <a:lnTo>
                  <a:pt x="167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9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5" name="Freeform 48"/>
          <p:cNvSpPr>
            <a:spLocks/>
          </p:cNvSpPr>
          <p:nvPr/>
        </p:nvSpPr>
        <p:spPr bwMode="auto">
          <a:xfrm>
            <a:off x="2016125" y="6375400"/>
            <a:ext cx="119063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5" y="249"/>
                </a:moveTo>
                <a:lnTo>
                  <a:pt x="48" y="233"/>
                </a:lnTo>
                <a:lnTo>
                  <a:pt x="52" y="218"/>
                </a:lnTo>
                <a:lnTo>
                  <a:pt x="60" y="190"/>
                </a:lnTo>
                <a:lnTo>
                  <a:pt x="67" y="176"/>
                </a:lnTo>
                <a:lnTo>
                  <a:pt x="74" y="161"/>
                </a:lnTo>
                <a:lnTo>
                  <a:pt x="81" y="148"/>
                </a:lnTo>
                <a:lnTo>
                  <a:pt x="89" y="135"/>
                </a:lnTo>
                <a:lnTo>
                  <a:pt x="107" y="109"/>
                </a:lnTo>
                <a:lnTo>
                  <a:pt x="129" y="82"/>
                </a:lnTo>
                <a:lnTo>
                  <a:pt x="153" y="58"/>
                </a:lnTo>
                <a:lnTo>
                  <a:pt x="181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200" y="55"/>
                </a:lnTo>
                <a:lnTo>
                  <a:pt x="175" y="80"/>
                </a:lnTo>
                <a:lnTo>
                  <a:pt x="155" y="105"/>
                </a:lnTo>
                <a:lnTo>
                  <a:pt x="137" y="132"/>
                </a:lnTo>
                <a:lnTo>
                  <a:pt x="122" y="160"/>
                </a:lnTo>
                <a:lnTo>
                  <a:pt x="110" y="189"/>
                </a:lnTo>
                <a:lnTo>
                  <a:pt x="100" y="218"/>
                </a:lnTo>
                <a:lnTo>
                  <a:pt x="93" y="249"/>
                </a:lnTo>
                <a:lnTo>
                  <a:pt x="45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6" name="Freeform 49"/>
          <p:cNvSpPr>
            <a:spLocks noEditPoints="1"/>
          </p:cNvSpPr>
          <p:nvPr/>
        </p:nvSpPr>
        <p:spPr bwMode="auto">
          <a:xfrm>
            <a:off x="2501900" y="6373813"/>
            <a:ext cx="120650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6" y="195"/>
                </a:lnTo>
                <a:lnTo>
                  <a:pt x="50" y="204"/>
                </a:lnTo>
                <a:lnTo>
                  <a:pt x="56" y="213"/>
                </a:lnTo>
                <a:lnTo>
                  <a:pt x="63" y="220"/>
                </a:lnTo>
                <a:lnTo>
                  <a:pt x="72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2" y="220"/>
                </a:lnTo>
                <a:lnTo>
                  <a:pt x="171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1" y="156"/>
                </a:lnTo>
                <a:lnTo>
                  <a:pt x="162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2" y="144"/>
                </a:lnTo>
                <a:lnTo>
                  <a:pt x="63" y="149"/>
                </a:lnTo>
                <a:lnTo>
                  <a:pt x="56" y="156"/>
                </a:lnTo>
                <a:lnTo>
                  <a:pt x="50" y="164"/>
                </a:lnTo>
                <a:lnTo>
                  <a:pt x="46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0" y="86"/>
                </a:lnTo>
                <a:lnTo>
                  <a:pt x="64" y="92"/>
                </a:lnTo>
                <a:lnTo>
                  <a:pt x="71" y="99"/>
                </a:lnTo>
                <a:lnTo>
                  <a:pt x="79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4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5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5" y="53"/>
                </a:lnTo>
                <a:lnTo>
                  <a:pt x="161" y="46"/>
                </a:lnTo>
                <a:lnTo>
                  <a:pt x="154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3" y="34"/>
                </a:lnTo>
                <a:lnTo>
                  <a:pt x="79" y="36"/>
                </a:lnTo>
                <a:lnTo>
                  <a:pt x="71" y="41"/>
                </a:lnTo>
                <a:lnTo>
                  <a:pt x="64" y="46"/>
                </a:lnTo>
                <a:lnTo>
                  <a:pt x="60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5" y="111"/>
                </a:lnTo>
                <a:lnTo>
                  <a:pt x="27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2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7" y="29"/>
                </a:lnTo>
                <a:lnTo>
                  <a:pt x="38" y="19"/>
                </a:lnTo>
                <a:lnTo>
                  <a:pt x="53" y="12"/>
                </a:lnTo>
                <a:lnTo>
                  <a:pt x="70" y="6"/>
                </a:lnTo>
                <a:lnTo>
                  <a:pt x="90" y="2"/>
                </a:lnTo>
                <a:lnTo>
                  <a:pt x="112" y="0"/>
                </a:lnTo>
                <a:lnTo>
                  <a:pt x="124" y="2"/>
                </a:lnTo>
                <a:lnTo>
                  <a:pt x="135" y="2"/>
                </a:lnTo>
                <a:lnTo>
                  <a:pt x="154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8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2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2" y="144"/>
                </a:lnTo>
                <a:lnTo>
                  <a:pt x="218" y="152"/>
                </a:lnTo>
                <a:lnTo>
                  <a:pt x="223" y="162"/>
                </a:lnTo>
                <a:lnTo>
                  <a:pt x="225" y="173"/>
                </a:lnTo>
                <a:lnTo>
                  <a:pt x="227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7" y="262"/>
                </a:lnTo>
                <a:lnTo>
                  <a:pt x="65" y="258"/>
                </a:lnTo>
                <a:lnTo>
                  <a:pt x="55" y="255"/>
                </a:lnTo>
                <a:lnTo>
                  <a:pt x="46" y="252"/>
                </a:lnTo>
                <a:lnTo>
                  <a:pt x="30" y="242"/>
                </a:lnTo>
                <a:lnTo>
                  <a:pt x="16" y="231"/>
                </a:lnTo>
                <a:lnTo>
                  <a:pt x="7" y="217"/>
                </a:lnTo>
                <a:lnTo>
                  <a:pt x="1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5" y="158"/>
                </a:lnTo>
                <a:lnTo>
                  <a:pt x="7" y="152"/>
                </a:lnTo>
                <a:lnTo>
                  <a:pt x="9" y="148"/>
                </a:lnTo>
                <a:lnTo>
                  <a:pt x="14" y="144"/>
                </a:lnTo>
                <a:lnTo>
                  <a:pt x="20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7" name="Freeform 50"/>
          <p:cNvSpPr>
            <a:spLocks noEditPoints="1"/>
          </p:cNvSpPr>
          <p:nvPr/>
        </p:nvSpPr>
        <p:spPr bwMode="auto">
          <a:xfrm>
            <a:off x="2989263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7" y="98"/>
                </a:lnTo>
                <a:lnTo>
                  <a:pt x="51" y="108"/>
                </a:lnTo>
                <a:lnTo>
                  <a:pt x="56" y="118"/>
                </a:lnTo>
                <a:lnTo>
                  <a:pt x="63" y="125"/>
                </a:lnTo>
                <a:lnTo>
                  <a:pt x="73" y="131"/>
                </a:lnTo>
                <a:lnTo>
                  <a:pt x="84" y="136"/>
                </a:lnTo>
                <a:lnTo>
                  <a:pt x="96" y="139"/>
                </a:lnTo>
                <a:lnTo>
                  <a:pt x="110" y="140"/>
                </a:lnTo>
                <a:lnTo>
                  <a:pt x="125" y="139"/>
                </a:lnTo>
                <a:lnTo>
                  <a:pt x="138" y="136"/>
                </a:lnTo>
                <a:lnTo>
                  <a:pt x="151" y="131"/>
                </a:lnTo>
                <a:lnTo>
                  <a:pt x="160" y="125"/>
                </a:lnTo>
                <a:lnTo>
                  <a:pt x="168" y="118"/>
                </a:lnTo>
                <a:lnTo>
                  <a:pt x="174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4" y="63"/>
                </a:lnTo>
                <a:lnTo>
                  <a:pt x="171" y="57"/>
                </a:lnTo>
                <a:lnTo>
                  <a:pt x="168" y="53"/>
                </a:lnTo>
                <a:lnTo>
                  <a:pt x="160" y="45"/>
                </a:lnTo>
                <a:lnTo>
                  <a:pt x="151" y="38"/>
                </a:lnTo>
                <a:lnTo>
                  <a:pt x="140" y="33"/>
                </a:lnTo>
                <a:lnTo>
                  <a:pt x="126" y="31"/>
                </a:lnTo>
                <a:lnTo>
                  <a:pt x="111" y="30"/>
                </a:lnTo>
                <a:lnTo>
                  <a:pt x="97" y="31"/>
                </a:lnTo>
                <a:lnTo>
                  <a:pt x="85" y="34"/>
                </a:lnTo>
                <a:lnTo>
                  <a:pt x="74" y="38"/>
                </a:lnTo>
                <a:lnTo>
                  <a:pt x="65" y="45"/>
                </a:lnTo>
                <a:lnTo>
                  <a:pt x="56" y="53"/>
                </a:lnTo>
                <a:lnTo>
                  <a:pt x="51" y="63"/>
                </a:lnTo>
                <a:lnTo>
                  <a:pt x="47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7" y="199"/>
                </a:lnTo>
                <a:lnTo>
                  <a:pt x="47" y="203"/>
                </a:lnTo>
                <a:lnTo>
                  <a:pt x="51" y="212"/>
                </a:lnTo>
                <a:lnTo>
                  <a:pt x="55" y="218"/>
                </a:lnTo>
                <a:lnTo>
                  <a:pt x="62" y="224"/>
                </a:lnTo>
                <a:lnTo>
                  <a:pt x="71" y="229"/>
                </a:lnTo>
                <a:lnTo>
                  <a:pt x="81" y="232"/>
                </a:lnTo>
                <a:lnTo>
                  <a:pt x="92" y="234"/>
                </a:lnTo>
                <a:lnTo>
                  <a:pt x="106" y="235"/>
                </a:lnTo>
                <a:lnTo>
                  <a:pt x="114" y="234"/>
                </a:lnTo>
                <a:lnTo>
                  <a:pt x="122" y="233"/>
                </a:lnTo>
                <a:lnTo>
                  <a:pt x="137" y="229"/>
                </a:lnTo>
                <a:lnTo>
                  <a:pt x="144" y="225"/>
                </a:lnTo>
                <a:lnTo>
                  <a:pt x="151" y="222"/>
                </a:lnTo>
                <a:lnTo>
                  <a:pt x="162" y="212"/>
                </a:lnTo>
                <a:lnTo>
                  <a:pt x="170" y="199"/>
                </a:lnTo>
                <a:lnTo>
                  <a:pt x="177" y="183"/>
                </a:lnTo>
                <a:lnTo>
                  <a:pt x="181" y="164"/>
                </a:lnTo>
                <a:lnTo>
                  <a:pt x="184" y="142"/>
                </a:lnTo>
                <a:lnTo>
                  <a:pt x="177" y="148"/>
                </a:lnTo>
                <a:lnTo>
                  <a:pt x="168" y="155"/>
                </a:lnTo>
                <a:lnTo>
                  <a:pt x="149" y="163"/>
                </a:lnTo>
                <a:lnTo>
                  <a:pt x="140" y="166"/>
                </a:lnTo>
                <a:lnTo>
                  <a:pt x="129" y="168"/>
                </a:lnTo>
                <a:lnTo>
                  <a:pt x="104" y="170"/>
                </a:lnTo>
                <a:lnTo>
                  <a:pt x="93" y="169"/>
                </a:lnTo>
                <a:lnTo>
                  <a:pt x="82" y="168"/>
                </a:lnTo>
                <a:lnTo>
                  <a:pt x="71" y="167"/>
                </a:lnTo>
                <a:lnTo>
                  <a:pt x="62" y="164"/>
                </a:lnTo>
                <a:lnTo>
                  <a:pt x="52" y="161"/>
                </a:lnTo>
                <a:lnTo>
                  <a:pt x="44" y="157"/>
                </a:lnTo>
                <a:lnTo>
                  <a:pt x="29" y="147"/>
                </a:lnTo>
                <a:lnTo>
                  <a:pt x="22" y="142"/>
                </a:lnTo>
                <a:lnTo>
                  <a:pt x="17" y="136"/>
                </a:lnTo>
                <a:lnTo>
                  <a:pt x="7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9" y="51"/>
                </a:lnTo>
                <a:lnTo>
                  <a:pt x="13" y="44"/>
                </a:lnTo>
                <a:lnTo>
                  <a:pt x="17" y="37"/>
                </a:lnTo>
                <a:lnTo>
                  <a:pt x="24" y="30"/>
                </a:lnTo>
                <a:lnTo>
                  <a:pt x="30" y="25"/>
                </a:lnTo>
                <a:lnTo>
                  <a:pt x="47" y="14"/>
                </a:lnTo>
                <a:lnTo>
                  <a:pt x="66" y="7"/>
                </a:lnTo>
                <a:lnTo>
                  <a:pt x="88" y="3"/>
                </a:lnTo>
                <a:lnTo>
                  <a:pt x="111" y="0"/>
                </a:lnTo>
                <a:lnTo>
                  <a:pt x="125" y="2"/>
                </a:lnTo>
                <a:lnTo>
                  <a:pt x="138" y="3"/>
                </a:lnTo>
                <a:lnTo>
                  <a:pt x="151" y="5"/>
                </a:lnTo>
                <a:lnTo>
                  <a:pt x="162" y="9"/>
                </a:lnTo>
                <a:lnTo>
                  <a:pt x="173" y="13"/>
                </a:lnTo>
                <a:lnTo>
                  <a:pt x="182" y="18"/>
                </a:lnTo>
                <a:lnTo>
                  <a:pt x="192" y="25"/>
                </a:lnTo>
                <a:lnTo>
                  <a:pt x="200" y="31"/>
                </a:lnTo>
                <a:lnTo>
                  <a:pt x="207" y="40"/>
                </a:lnTo>
                <a:lnTo>
                  <a:pt x="214" y="49"/>
                </a:lnTo>
                <a:lnTo>
                  <a:pt x="223" y="69"/>
                </a:lnTo>
                <a:lnTo>
                  <a:pt x="229" y="93"/>
                </a:lnTo>
                <a:lnTo>
                  <a:pt x="231" y="121"/>
                </a:lnTo>
                <a:lnTo>
                  <a:pt x="230" y="138"/>
                </a:lnTo>
                <a:lnTo>
                  <a:pt x="229" y="154"/>
                </a:lnTo>
                <a:lnTo>
                  <a:pt x="226" y="168"/>
                </a:lnTo>
                <a:lnTo>
                  <a:pt x="223" y="183"/>
                </a:lnTo>
                <a:lnTo>
                  <a:pt x="218" y="196"/>
                </a:lnTo>
                <a:lnTo>
                  <a:pt x="212" y="207"/>
                </a:lnTo>
                <a:lnTo>
                  <a:pt x="205" y="218"/>
                </a:lnTo>
                <a:lnTo>
                  <a:pt x="199" y="227"/>
                </a:lnTo>
                <a:lnTo>
                  <a:pt x="179" y="243"/>
                </a:lnTo>
                <a:lnTo>
                  <a:pt x="170" y="250"/>
                </a:lnTo>
                <a:lnTo>
                  <a:pt x="159" y="255"/>
                </a:lnTo>
                <a:lnTo>
                  <a:pt x="147" y="259"/>
                </a:lnTo>
                <a:lnTo>
                  <a:pt x="133" y="262"/>
                </a:lnTo>
                <a:lnTo>
                  <a:pt x="106" y="264"/>
                </a:lnTo>
                <a:lnTo>
                  <a:pt x="93" y="263"/>
                </a:lnTo>
                <a:lnTo>
                  <a:pt x="82" y="263"/>
                </a:lnTo>
                <a:lnTo>
                  <a:pt x="73" y="261"/>
                </a:lnTo>
                <a:lnTo>
                  <a:pt x="62" y="259"/>
                </a:lnTo>
                <a:lnTo>
                  <a:pt x="46" y="253"/>
                </a:lnTo>
                <a:lnTo>
                  <a:pt x="30" y="245"/>
                </a:lnTo>
                <a:lnTo>
                  <a:pt x="24" y="240"/>
                </a:lnTo>
                <a:lnTo>
                  <a:pt x="18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8" name="Freeform 51"/>
          <p:cNvSpPr>
            <a:spLocks/>
          </p:cNvSpPr>
          <p:nvPr/>
        </p:nvSpPr>
        <p:spPr bwMode="auto">
          <a:xfrm>
            <a:off x="342106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9" name="Freeform 52"/>
          <p:cNvSpPr>
            <a:spLocks noEditPoints="1"/>
          </p:cNvSpPr>
          <p:nvPr/>
        </p:nvSpPr>
        <p:spPr bwMode="auto">
          <a:xfrm>
            <a:off x="3549650" y="6373813"/>
            <a:ext cx="120650" cy="104775"/>
          </a:xfrm>
          <a:custGeom>
            <a:avLst/>
            <a:gdLst>
              <a:gd name="T0" fmla="*/ 2147483647 w 228"/>
              <a:gd name="T1" fmla="*/ 2147483647 h 264"/>
              <a:gd name="T2" fmla="*/ 2147483647 w 228"/>
              <a:gd name="T3" fmla="*/ 2147483647 h 264"/>
              <a:gd name="T4" fmla="*/ 2147483647 w 228"/>
              <a:gd name="T5" fmla="*/ 2147483647 h 264"/>
              <a:gd name="T6" fmla="*/ 2147483647 w 228"/>
              <a:gd name="T7" fmla="*/ 2147483647 h 264"/>
              <a:gd name="T8" fmla="*/ 2147483647 w 228"/>
              <a:gd name="T9" fmla="*/ 2147483647 h 264"/>
              <a:gd name="T10" fmla="*/ 2147483647 w 228"/>
              <a:gd name="T11" fmla="*/ 2147483647 h 264"/>
              <a:gd name="T12" fmla="*/ 2147483647 w 228"/>
              <a:gd name="T13" fmla="*/ 2147483647 h 264"/>
              <a:gd name="T14" fmla="*/ 2147483647 w 228"/>
              <a:gd name="T15" fmla="*/ 2147483647 h 264"/>
              <a:gd name="T16" fmla="*/ 2147483647 w 228"/>
              <a:gd name="T17" fmla="*/ 2147483647 h 264"/>
              <a:gd name="T18" fmla="*/ 2147483647 w 228"/>
              <a:gd name="T19" fmla="*/ 2147483647 h 264"/>
              <a:gd name="T20" fmla="*/ 2147483647 w 228"/>
              <a:gd name="T21" fmla="*/ 2147483647 h 264"/>
              <a:gd name="T22" fmla="*/ 2147483647 w 228"/>
              <a:gd name="T23" fmla="*/ 2147483647 h 264"/>
              <a:gd name="T24" fmla="*/ 2147483647 w 228"/>
              <a:gd name="T25" fmla="*/ 2147483647 h 264"/>
              <a:gd name="T26" fmla="*/ 2147483647 w 228"/>
              <a:gd name="T27" fmla="*/ 2147483647 h 264"/>
              <a:gd name="T28" fmla="*/ 2147483647 w 228"/>
              <a:gd name="T29" fmla="*/ 2147483647 h 264"/>
              <a:gd name="T30" fmla="*/ 2147483647 w 228"/>
              <a:gd name="T31" fmla="*/ 2147483647 h 264"/>
              <a:gd name="T32" fmla="*/ 2147483647 w 228"/>
              <a:gd name="T33" fmla="*/ 2147483647 h 264"/>
              <a:gd name="T34" fmla="*/ 2147483647 w 228"/>
              <a:gd name="T35" fmla="*/ 2147483647 h 264"/>
              <a:gd name="T36" fmla="*/ 2147483647 w 228"/>
              <a:gd name="T37" fmla="*/ 2147483647 h 264"/>
              <a:gd name="T38" fmla="*/ 2147483647 w 228"/>
              <a:gd name="T39" fmla="*/ 2147483647 h 264"/>
              <a:gd name="T40" fmla="*/ 2147483647 w 228"/>
              <a:gd name="T41" fmla="*/ 2147483647 h 264"/>
              <a:gd name="T42" fmla="*/ 2147483647 w 228"/>
              <a:gd name="T43" fmla="*/ 2147483647 h 264"/>
              <a:gd name="T44" fmla="*/ 2147483647 w 228"/>
              <a:gd name="T45" fmla="*/ 2147483647 h 264"/>
              <a:gd name="T46" fmla="*/ 2147483647 w 228"/>
              <a:gd name="T47" fmla="*/ 2147483647 h 264"/>
              <a:gd name="T48" fmla="*/ 2147483647 w 228"/>
              <a:gd name="T49" fmla="*/ 2147483647 h 264"/>
              <a:gd name="T50" fmla="*/ 2147483647 w 228"/>
              <a:gd name="T51" fmla="*/ 2147483647 h 264"/>
              <a:gd name="T52" fmla="*/ 2147483647 w 228"/>
              <a:gd name="T53" fmla="*/ 2147483647 h 264"/>
              <a:gd name="T54" fmla="*/ 2147483647 w 228"/>
              <a:gd name="T55" fmla="*/ 2147483647 h 264"/>
              <a:gd name="T56" fmla="*/ 2147483647 w 228"/>
              <a:gd name="T57" fmla="*/ 2147483647 h 264"/>
              <a:gd name="T58" fmla="*/ 2147483647 w 228"/>
              <a:gd name="T59" fmla="*/ 2147483647 h 264"/>
              <a:gd name="T60" fmla="*/ 2147483647 w 228"/>
              <a:gd name="T61" fmla="*/ 2147483647 h 264"/>
              <a:gd name="T62" fmla="*/ 2147483647 w 228"/>
              <a:gd name="T63" fmla="*/ 2147483647 h 264"/>
              <a:gd name="T64" fmla="*/ 2147483647 w 228"/>
              <a:gd name="T65" fmla="*/ 2147483647 h 264"/>
              <a:gd name="T66" fmla="*/ 2147483647 w 228"/>
              <a:gd name="T67" fmla="*/ 2147483647 h 264"/>
              <a:gd name="T68" fmla="*/ 2147483647 w 228"/>
              <a:gd name="T69" fmla="*/ 2147483647 h 264"/>
              <a:gd name="T70" fmla="*/ 2147483647 w 228"/>
              <a:gd name="T71" fmla="*/ 2147483647 h 264"/>
              <a:gd name="T72" fmla="*/ 2147483647 w 228"/>
              <a:gd name="T73" fmla="*/ 2147483647 h 264"/>
              <a:gd name="T74" fmla="*/ 2147483647 w 228"/>
              <a:gd name="T75" fmla="*/ 2147483647 h 264"/>
              <a:gd name="T76" fmla="*/ 2147483647 w 228"/>
              <a:gd name="T77" fmla="*/ 2147483647 h 264"/>
              <a:gd name="T78" fmla="*/ 2147483647 w 228"/>
              <a:gd name="T79" fmla="*/ 2147483647 h 264"/>
              <a:gd name="T80" fmla="*/ 2147483647 w 228"/>
              <a:gd name="T81" fmla="*/ 2147483647 h 264"/>
              <a:gd name="T82" fmla="*/ 2147483647 w 228"/>
              <a:gd name="T83" fmla="*/ 2147483647 h 264"/>
              <a:gd name="T84" fmla="*/ 2147483647 w 228"/>
              <a:gd name="T85" fmla="*/ 2147483647 h 264"/>
              <a:gd name="T86" fmla="*/ 2147483647 w 228"/>
              <a:gd name="T87" fmla="*/ 2147483647 h 264"/>
              <a:gd name="T88" fmla="*/ 2147483647 w 228"/>
              <a:gd name="T89" fmla="*/ 2147483647 h 264"/>
              <a:gd name="T90" fmla="*/ 2147483647 w 228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8"/>
              <a:gd name="T139" fmla="*/ 0 h 264"/>
              <a:gd name="T140" fmla="*/ 228 w 228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8" h="264">
                <a:moveTo>
                  <a:pt x="46" y="132"/>
                </a:moveTo>
                <a:lnTo>
                  <a:pt x="46" y="157"/>
                </a:lnTo>
                <a:lnTo>
                  <a:pt x="50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3" y="227"/>
                </a:lnTo>
                <a:lnTo>
                  <a:pt x="97" y="233"/>
                </a:lnTo>
                <a:lnTo>
                  <a:pt x="114" y="234"/>
                </a:lnTo>
                <a:lnTo>
                  <a:pt x="123" y="234"/>
                </a:lnTo>
                <a:lnTo>
                  <a:pt x="131" y="233"/>
                </a:lnTo>
                <a:lnTo>
                  <a:pt x="139" y="231"/>
                </a:lnTo>
                <a:lnTo>
                  <a:pt x="146" y="227"/>
                </a:lnTo>
                <a:lnTo>
                  <a:pt x="157" y="220"/>
                </a:lnTo>
                <a:lnTo>
                  <a:pt x="166" y="210"/>
                </a:lnTo>
                <a:lnTo>
                  <a:pt x="173" y="195"/>
                </a:lnTo>
                <a:lnTo>
                  <a:pt x="179" y="178"/>
                </a:lnTo>
                <a:lnTo>
                  <a:pt x="181" y="157"/>
                </a:lnTo>
                <a:lnTo>
                  <a:pt x="183" y="132"/>
                </a:lnTo>
                <a:lnTo>
                  <a:pt x="181" y="109"/>
                </a:lnTo>
                <a:lnTo>
                  <a:pt x="179" y="88"/>
                </a:lnTo>
                <a:lnTo>
                  <a:pt x="173" y="70"/>
                </a:lnTo>
                <a:lnTo>
                  <a:pt x="170" y="63"/>
                </a:lnTo>
                <a:lnTo>
                  <a:pt x="166" y="56"/>
                </a:lnTo>
                <a:lnTo>
                  <a:pt x="162" y="50"/>
                </a:lnTo>
                <a:lnTo>
                  <a:pt x="157" y="45"/>
                </a:lnTo>
                <a:lnTo>
                  <a:pt x="146" y="37"/>
                </a:lnTo>
                <a:lnTo>
                  <a:pt x="131" y="32"/>
                </a:lnTo>
                <a:lnTo>
                  <a:pt x="114" y="31"/>
                </a:lnTo>
                <a:lnTo>
                  <a:pt x="105" y="31"/>
                </a:lnTo>
                <a:lnTo>
                  <a:pt x="97" y="32"/>
                </a:lnTo>
                <a:lnTo>
                  <a:pt x="90" y="34"/>
                </a:lnTo>
                <a:lnTo>
                  <a:pt x="83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50" y="88"/>
                </a:lnTo>
                <a:lnTo>
                  <a:pt x="46" y="109"/>
                </a:lnTo>
                <a:lnTo>
                  <a:pt x="46" y="132"/>
                </a:lnTo>
                <a:close/>
                <a:moveTo>
                  <a:pt x="0" y="132"/>
                </a:moveTo>
                <a:lnTo>
                  <a:pt x="1" y="117"/>
                </a:lnTo>
                <a:lnTo>
                  <a:pt x="2" y="102"/>
                </a:lnTo>
                <a:lnTo>
                  <a:pt x="8" y="75"/>
                </a:lnTo>
                <a:lnTo>
                  <a:pt x="12" y="64"/>
                </a:lnTo>
                <a:lnTo>
                  <a:pt x="16" y="53"/>
                </a:lnTo>
                <a:lnTo>
                  <a:pt x="23" y="43"/>
                </a:lnTo>
                <a:lnTo>
                  <a:pt x="30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5" y="9"/>
                </a:lnTo>
                <a:lnTo>
                  <a:pt x="76" y="6"/>
                </a:lnTo>
                <a:lnTo>
                  <a:pt x="87" y="3"/>
                </a:lnTo>
                <a:lnTo>
                  <a:pt x="113" y="0"/>
                </a:lnTo>
                <a:lnTo>
                  <a:pt x="127" y="2"/>
                </a:lnTo>
                <a:lnTo>
                  <a:pt x="134" y="2"/>
                </a:lnTo>
                <a:lnTo>
                  <a:pt x="140" y="3"/>
                </a:lnTo>
                <a:lnTo>
                  <a:pt x="151" y="6"/>
                </a:lnTo>
                <a:lnTo>
                  <a:pt x="162" y="9"/>
                </a:lnTo>
                <a:lnTo>
                  <a:pt x="173" y="14"/>
                </a:lnTo>
                <a:lnTo>
                  <a:pt x="183" y="19"/>
                </a:lnTo>
                <a:lnTo>
                  <a:pt x="191" y="27"/>
                </a:lnTo>
                <a:lnTo>
                  <a:pt x="199" y="34"/>
                </a:lnTo>
                <a:lnTo>
                  <a:pt x="206" y="43"/>
                </a:lnTo>
                <a:lnTo>
                  <a:pt x="211" y="53"/>
                </a:lnTo>
                <a:lnTo>
                  <a:pt x="221" y="75"/>
                </a:lnTo>
                <a:lnTo>
                  <a:pt x="227" y="102"/>
                </a:lnTo>
                <a:lnTo>
                  <a:pt x="228" y="132"/>
                </a:lnTo>
                <a:lnTo>
                  <a:pt x="228" y="148"/>
                </a:lnTo>
                <a:lnTo>
                  <a:pt x="227" y="163"/>
                </a:lnTo>
                <a:lnTo>
                  <a:pt x="221" y="191"/>
                </a:lnTo>
                <a:lnTo>
                  <a:pt x="217" y="202"/>
                </a:lnTo>
                <a:lnTo>
                  <a:pt x="211" y="213"/>
                </a:lnTo>
                <a:lnTo>
                  <a:pt x="206" y="222"/>
                </a:lnTo>
                <a:lnTo>
                  <a:pt x="199" y="231"/>
                </a:lnTo>
                <a:lnTo>
                  <a:pt x="183" y="245"/>
                </a:lnTo>
                <a:lnTo>
                  <a:pt x="162" y="256"/>
                </a:lnTo>
                <a:lnTo>
                  <a:pt x="140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6" y="259"/>
                </a:lnTo>
                <a:lnTo>
                  <a:pt x="65" y="256"/>
                </a:lnTo>
                <a:lnTo>
                  <a:pt x="54" y="251"/>
                </a:lnTo>
                <a:lnTo>
                  <a:pt x="45" y="245"/>
                </a:lnTo>
                <a:lnTo>
                  <a:pt x="30" y="231"/>
                </a:lnTo>
                <a:lnTo>
                  <a:pt x="16" y="213"/>
                </a:lnTo>
                <a:lnTo>
                  <a:pt x="8" y="191"/>
                </a:lnTo>
                <a:lnTo>
                  <a:pt x="2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0" name="Freeform 53"/>
          <p:cNvSpPr>
            <a:spLocks/>
          </p:cNvSpPr>
          <p:nvPr/>
        </p:nvSpPr>
        <p:spPr bwMode="auto">
          <a:xfrm>
            <a:off x="39100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1" name="Freeform 54"/>
          <p:cNvSpPr>
            <a:spLocks/>
          </p:cNvSpPr>
          <p:nvPr/>
        </p:nvSpPr>
        <p:spPr bwMode="auto">
          <a:xfrm>
            <a:off x="405447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2" name="Freeform 55"/>
          <p:cNvSpPr>
            <a:spLocks/>
          </p:cNvSpPr>
          <p:nvPr/>
        </p:nvSpPr>
        <p:spPr bwMode="auto">
          <a:xfrm>
            <a:off x="43973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3" name="Freeform 56"/>
          <p:cNvSpPr>
            <a:spLocks/>
          </p:cNvSpPr>
          <p:nvPr/>
        </p:nvSpPr>
        <p:spPr bwMode="auto">
          <a:xfrm>
            <a:off x="4525963" y="6373813"/>
            <a:ext cx="117475" cy="101600"/>
          </a:xfrm>
          <a:custGeom>
            <a:avLst/>
            <a:gdLst>
              <a:gd name="T0" fmla="*/ 0 w 224"/>
              <a:gd name="T1" fmla="*/ 2147483647 h 257"/>
              <a:gd name="T2" fmla="*/ 2147483647 w 224"/>
              <a:gd name="T3" fmla="*/ 2147483647 h 257"/>
              <a:gd name="T4" fmla="*/ 2147483647 w 224"/>
              <a:gd name="T5" fmla="*/ 2147483647 h 257"/>
              <a:gd name="T6" fmla="*/ 2147483647 w 224"/>
              <a:gd name="T7" fmla="*/ 2147483647 h 257"/>
              <a:gd name="T8" fmla="*/ 2147483647 w 224"/>
              <a:gd name="T9" fmla="*/ 2147483647 h 257"/>
              <a:gd name="T10" fmla="*/ 2147483647 w 224"/>
              <a:gd name="T11" fmla="*/ 2147483647 h 257"/>
              <a:gd name="T12" fmla="*/ 2147483647 w 224"/>
              <a:gd name="T13" fmla="*/ 2147483647 h 257"/>
              <a:gd name="T14" fmla="*/ 2147483647 w 224"/>
              <a:gd name="T15" fmla="*/ 2147483647 h 257"/>
              <a:gd name="T16" fmla="*/ 2147483647 w 224"/>
              <a:gd name="T17" fmla="*/ 2147483647 h 257"/>
              <a:gd name="T18" fmla="*/ 2147483647 w 224"/>
              <a:gd name="T19" fmla="*/ 2147483647 h 257"/>
              <a:gd name="T20" fmla="*/ 2147483647 w 224"/>
              <a:gd name="T21" fmla="*/ 2147483647 h 257"/>
              <a:gd name="T22" fmla="*/ 2147483647 w 224"/>
              <a:gd name="T23" fmla="*/ 2147483647 h 257"/>
              <a:gd name="T24" fmla="*/ 2147483647 w 224"/>
              <a:gd name="T25" fmla="*/ 2147483647 h 257"/>
              <a:gd name="T26" fmla="*/ 2147483647 w 224"/>
              <a:gd name="T27" fmla="*/ 2147483647 h 257"/>
              <a:gd name="T28" fmla="*/ 2147483647 w 224"/>
              <a:gd name="T29" fmla="*/ 2147483647 h 257"/>
              <a:gd name="T30" fmla="*/ 2147483647 w 224"/>
              <a:gd name="T31" fmla="*/ 2147483647 h 257"/>
              <a:gd name="T32" fmla="*/ 2147483647 w 224"/>
              <a:gd name="T33" fmla="*/ 2147483647 h 257"/>
              <a:gd name="T34" fmla="*/ 2147483647 w 224"/>
              <a:gd name="T35" fmla="*/ 2147483647 h 257"/>
              <a:gd name="T36" fmla="*/ 2147483647 w 224"/>
              <a:gd name="T37" fmla="*/ 2147483647 h 257"/>
              <a:gd name="T38" fmla="*/ 2147483647 w 224"/>
              <a:gd name="T39" fmla="*/ 2147483647 h 257"/>
              <a:gd name="T40" fmla="*/ 2147483647 w 224"/>
              <a:gd name="T41" fmla="*/ 2147483647 h 257"/>
              <a:gd name="T42" fmla="*/ 2147483647 w 224"/>
              <a:gd name="T43" fmla="*/ 2147483647 h 257"/>
              <a:gd name="T44" fmla="*/ 2147483647 w 224"/>
              <a:gd name="T45" fmla="*/ 2147483647 h 257"/>
              <a:gd name="T46" fmla="*/ 2147483647 w 224"/>
              <a:gd name="T47" fmla="*/ 2147483647 h 257"/>
              <a:gd name="T48" fmla="*/ 2147483647 w 224"/>
              <a:gd name="T49" fmla="*/ 2147483647 h 257"/>
              <a:gd name="T50" fmla="*/ 2147483647 w 224"/>
              <a:gd name="T51" fmla="*/ 2147483647 h 257"/>
              <a:gd name="T52" fmla="*/ 2147483647 w 224"/>
              <a:gd name="T53" fmla="*/ 2147483647 h 257"/>
              <a:gd name="T54" fmla="*/ 2147483647 w 224"/>
              <a:gd name="T55" fmla="*/ 2147483647 h 257"/>
              <a:gd name="T56" fmla="*/ 2147483647 w 224"/>
              <a:gd name="T57" fmla="*/ 2147483647 h 257"/>
              <a:gd name="T58" fmla="*/ 2147483647 w 224"/>
              <a:gd name="T59" fmla="*/ 2147483647 h 257"/>
              <a:gd name="T60" fmla="*/ 2147483647 w 224"/>
              <a:gd name="T61" fmla="*/ 2147483647 h 257"/>
              <a:gd name="T62" fmla="*/ 2147483647 w 224"/>
              <a:gd name="T63" fmla="*/ 2147483647 h 257"/>
              <a:gd name="T64" fmla="*/ 2147483647 w 224"/>
              <a:gd name="T65" fmla="*/ 2147483647 h 257"/>
              <a:gd name="T66" fmla="*/ 2147483647 w 224"/>
              <a:gd name="T67" fmla="*/ 2147483647 h 257"/>
              <a:gd name="T68" fmla="*/ 2147483647 w 224"/>
              <a:gd name="T69" fmla="*/ 2147483647 h 257"/>
              <a:gd name="T70" fmla="*/ 2147483647 w 224"/>
              <a:gd name="T71" fmla="*/ 2147483647 h 257"/>
              <a:gd name="T72" fmla="*/ 2147483647 w 224"/>
              <a:gd name="T73" fmla="*/ 2147483647 h 257"/>
              <a:gd name="T74" fmla="*/ 2147483647 w 224"/>
              <a:gd name="T75" fmla="*/ 2147483647 h 257"/>
              <a:gd name="T76" fmla="*/ 2147483647 w 224"/>
              <a:gd name="T77" fmla="*/ 2147483647 h 257"/>
              <a:gd name="T78" fmla="*/ 2147483647 w 224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4"/>
              <a:gd name="T121" fmla="*/ 0 h 257"/>
              <a:gd name="T122" fmla="*/ 224 w 224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4" h="257">
                <a:moveTo>
                  <a:pt x="0" y="257"/>
                </a:moveTo>
                <a:lnTo>
                  <a:pt x="0" y="255"/>
                </a:lnTo>
                <a:lnTo>
                  <a:pt x="1" y="245"/>
                </a:lnTo>
                <a:lnTo>
                  <a:pt x="1" y="236"/>
                </a:lnTo>
                <a:lnTo>
                  <a:pt x="4" y="227"/>
                </a:lnTo>
                <a:lnTo>
                  <a:pt x="7" y="219"/>
                </a:lnTo>
                <a:lnTo>
                  <a:pt x="15" y="204"/>
                </a:lnTo>
                <a:lnTo>
                  <a:pt x="20" y="197"/>
                </a:lnTo>
                <a:lnTo>
                  <a:pt x="26" y="191"/>
                </a:lnTo>
                <a:lnTo>
                  <a:pt x="41" y="178"/>
                </a:lnTo>
                <a:lnTo>
                  <a:pt x="59" y="165"/>
                </a:lnTo>
                <a:lnTo>
                  <a:pt x="80" y="154"/>
                </a:lnTo>
                <a:lnTo>
                  <a:pt x="102" y="143"/>
                </a:lnTo>
                <a:lnTo>
                  <a:pt x="131" y="131"/>
                </a:lnTo>
                <a:lnTo>
                  <a:pt x="142" y="126"/>
                </a:lnTo>
                <a:lnTo>
                  <a:pt x="152" y="120"/>
                </a:lnTo>
                <a:lnTo>
                  <a:pt x="161" y="113"/>
                </a:lnTo>
                <a:lnTo>
                  <a:pt x="168" y="107"/>
                </a:lnTo>
                <a:lnTo>
                  <a:pt x="176" y="93"/>
                </a:lnTo>
                <a:lnTo>
                  <a:pt x="179" y="76"/>
                </a:lnTo>
                <a:lnTo>
                  <a:pt x="177" y="67"/>
                </a:lnTo>
                <a:lnTo>
                  <a:pt x="175" y="59"/>
                </a:lnTo>
                <a:lnTo>
                  <a:pt x="172" y="54"/>
                </a:lnTo>
                <a:lnTo>
                  <a:pt x="169" y="50"/>
                </a:lnTo>
                <a:lnTo>
                  <a:pt x="161" y="44"/>
                </a:lnTo>
                <a:lnTo>
                  <a:pt x="152" y="38"/>
                </a:lnTo>
                <a:lnTo>
                  <a:pt x="141" y="34"/>
                </a:lnTo>
                <a:lnTo>
                  <a:pt x="128" y="32"/>
                </a:lnTo>
                <a:lnTo>
                  <a:pt x="113" y="31"/>
                </a:lnTo>
                <a:lnTo>
                  <a:pt x="100" y="32"/>
                </a:lnTo>
                <a:lnTo>
                  <a:pt x="87" y="35"/>
                </a:lnTo>
                <a:lnTo>
                  <a:pt x="83" y="37"/>
                </a:lnTo>
                <a:lnTo>
                  <a:pt x="78" y="41"/>
                </a:lnTo>
                <a:lnTo>
                  <a:pt x="68" y="47"/>
                </a:lnTo>
                <a:lnTo>
                  <a:pt x="61" y="55"/>
                </a:lnTo>
                <a:lnTo>
                  <a:pt x="56" y="66"/>
                </a:lnTo>
                <a:lnTo>
                  <a:pt x="52" y="78"/>
                </a:lnTo>
                <a:lnTo>
                  <a:pt x="50" y="90"/>
                </a:lnTo>
                <a:lnTo>
                  <a:pt x="50" y="93"/>
                </a:lnTo>
                <a:lnTo>
                  <a:pt x="8" y="93"/>
                </a:lnTo>
                <a:lnTo>
                  <a:pt x="8" y="89"/>
                </a:lnTo>
                <a:lnTo>
                  <a:pt x="8" y="79"/>
                </a:lnTo>
                <a:lnTo>
                  <a:pt x="9" y="69"/>
                </a:lnTo>
                <a:lnTo>
                  <a:pt x="12" y="61"/>
                </a:lnTo>
                <a:lnTo>
                  <a:pt x="15" y="52"/>
                </a:lnTo>
                <a:lnTo>
                  <a:pt x="20" y="44"/>
                </a:lnTo>
                <a:lnTo>
                  <a:pt x="24" y="36"/>
                </a:lnTo>
                <a:lnTo>
                  <a:pt x="31" y="30"/>
                </a:lnTo>
                <a:lnTo>
                  <a:pt x="38" y="24"/>
                </a:lnTo>
                <a:lnTo>
                  <a:pt x="53" y="14"/>
                </a:lnTo>
                <a:lnTo>
                  <a:pt x="72" y="7"/>
                </a:lnTo>
                <a:lnTo>
                  <a:pt x="91" y="3"/>
                </a:lnTo>
                <a:lnTo>
                  <a:pt x="116" y="0"/>
                </a:lnTo>
                <a:lnTo>
                  <a:pt x="127" y="2"/>
                </a:lnTo>
                <a:lnTo>
                  <a:pt x="139" y="3"/>
                </a:lnTo>
                <a:lnTo>
                  <a:pt x="160" y="6"/>
                </a:lnTo>
                <a:lnTo>
                  <a:pt x="165" y="8"/>
                </a:lnTo>
                <a:lnTo>
                  <a:pt x="169" y="9"/>
                </a:lnTo>
                <a:lnTo>
                  <a:pt x="179" y="13"/>
                </a:lnTo>
                <a:lnTo>
                  <a:pt x="194" y="22"/>
                </a:lnTo>
                <a:lnTo>
                  <a:pt x="208" y="33"/>
                </a:lnTo>
                <a:lnTo>
                  <a:pt x="217" y="46"/>
                </a:lnTo>
                <a:lnTo>
                  <a:pt x="223" y="61"/>
                </a:lnTo>
                <a:lnTo>
                  <a:pt x="224" y="76"/>
                </a:lnTo>
                <a:lnTo>
                  <a:pt x="223" y="89"/>
                </a:lnTo>
                <a:lnTo>
                  <a:pt x="220" y="102"/>
                </a:lnTo>
                <a:lnTo>
                  <a:pt x="217" y="107"/>
                </a:lnTo>
                <a:lnTo>
                  <a:pt x="214" y="112"/>
                </a:lnTo>
                <a:lnTo>
                  <a:pt x="206" y="123"/>
                </a:lnTo>
                <a:lnTo>
                  <a:pt x="197" y="132"/>
                </a:lnTo>
                <a:lnTo>
                  <a:pt x="184" y="141"/>
                </a:lnTo>
                <a:lnTo>
                  <a:pt x="153" y="157"/>
                </a:lnTo>
                <a:lnTo>
                  <a:pt x="124" y="168"/>
                </a:lnTo>
                <a:lnTo>
                  <a:pt x="96" y="181"/>
                </a:lnTo>
                <a:lnTo>
                  <a:pt x="85" y="187"/>
                </a:lnTo>
                <a:lnTo>
                  <a:pt x="74" y="194"/>
                </a:lnTo>
                <a:lnTo>
                  <a:pt x="57" y="208"/>
                </a:lnTo>
                <a:lnTo>
                  <a:pt x="48" y="225"/>
                </a:lnTo>
                <a:lnTo>
                  <a:pt x="224" y="225"/>
                </a:lnTo>
                <a:lnTo>
                  <a:pt x="224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4" name="Freeform 57"/>
          <p:cNvSpPr>
            <a:spLocks/>
          </p:cNvSpPr>
          <p:nvPr/>
        </p:nvSpPr>
        <p:spPr bwMode="auto">
          <a:xfrm>
            <a:off x="4884738" y="6373813"/>
            <a:ext cx="61912" cy="101600"/>
          </a:xfrm>
          <a:custGeom>
            <a:avLst/>
            <a:gdLst>
              <a:gd name="T0" fmla="*/ 2147483647 w 118"/>
              <a:gd name="T1" fmla="*/ 2147483647 h 257"/>
              <a:gd name="T2" fmla="*/ 2147483647 w 118"/>
              <a:gd name="T3" fmla="*/ 2147483647 h 257"/>
              <a:gd name="T4" fmla="*/ 0 w 118"/>
              <a:gd name="T5" fmla="*/ 2147483647 h 257"/>
              <a:gd name="T6" fmla="*/ 0 w 118"/>
              <a:gd name="T7" fmla="*/ 2147483647 h 257"/>
              <a:gd name="T8" fmla="*/ 2147483647 w 118"/>
              <a:gd name="T9" fmla="*/ 2147483647 h 257"/>
              <a:gd name="T10" fmla="*/ 2147483647 w 118"/>
              <a:gd name="T11" fmla="*/ 2147483647 h 257"/>
              <a:gd name="T12" fmla="*/ 2147483647 w 118"/>
              <a:gd name="T13" fmla="*/ 2147483647 h 257"/>
              <a:gd name="T14" fmla="*/ 2147483647 w 118"/>
              <a:gd name="T15" fmla="*/ 2147483647 h 257"/>
              <a:gd name="T16" fmla="*/ 2147483647 w 118"/>
              <a:gd name="T17" fmla="*/ 2147483647 h 257"/>
              <a:gd name="T18" fmla="*/ 2147483647 w 118"/>
              <a:gd name="T19" fmla="*/ 2147483647 h 257"/>
              <a:gd name="T20" fmla="*/ 2147483647 w 118"/>
              <a:gd name="T21" fmla="*/ 2147483647 h 257"/>
              <a:gd name="T22" fmla="*/ 2147483647 w 118"/>
              <a:gd name="T23" fmla="*/ 0 h 257"/>
              <a:gd name="T24" fmla="*/ 2147483647 w 118"/>
              <a:gd name="T25" fmla="*/ 0 h 257"/>
              <a:gd name="T26" fmla="*/ 2147483647 w 118"/>
              <a:gd name="T27" fmla="*/ 2147483647 h 257"/>
              <a:gd name="T28" fmla="*/ 2147483647 w 118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8"/>
              <a:gd name="T46" fmla="*/ 0 h 257"/>
              <a:gd name="T47" fmla="*/ 118 w 118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8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0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8" y="0"/>
                </a:lnTo>
                <a:lnTo>
                  <a:pt x="118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5" name="Freeform 58"/>
          <p:cNvSpPr>
            <a:spLocks/>
          </p:cNvSpPr>
          <p:nvPr/>
        </p:nvSpPr>
        <p:spPr bwMode="auto">
          <a:xfrm>
            <a:off x="5010150" y="6373813"/>
            <a:ext cx="122238" cy="104775"/>
          </a:xfrm>
          <a:custGeom>
            <a:avLst/>
            <a:gdLst>
              <a:gd name="T0" fmla="*/ 2147483647 w 229"/>
              <a:gd name="T1" fmla="*/ 2147483647 h 264"/>
              <a:gd name="T2" fmla="*/ 2147483647 w 229"/>
              <a:gd name="T3" fmla="*/ 2147483647 h 264"/>
              <a:gd name="T4" fmla="*/ 2147483647 w 229"/>
              <a:gd name="T5" fmla="*/ 2147483647 h 264"/>
              <a:gd name="T6" fmla="*/ 2147483647 w 229"/>
              <a:gd name="T7" fmla="*/ 2147483647 h 264"/>
              <a:gd name="T8" fmla="*/ 2147483647 w 229"/>
              <a:gd name="T9" fmla="*/ 2147483647 h 264"/>
              <a:gd name="T10" fmla="*/ 2147483647 w 229"/>
              <a:gd name="T11" fmla="*/ 2147483647 h 264"/>
              <a:gd name="T12" fmla="*/ 2147483647 w 229"/>
              <a:gd name="T13" fmla="*/ 2147483647 h 264"/>
              <a:gd name="T14" fmla="*/ 2147483647 w 229"/>
              <a:gd name="T15" fmla="*/ 2147483647 h 264"/>
              <a:gd name="T16" fmla="*/ 2147483647 w 229"/>
              <a:gd name="T17" fmla="*/ 2147483647 h 264"/>
              <a:gd name="T18" fmla="*/ 2147483647 w 229"/>
              <a:gd name="T19" fmla="*/ 2147483647 h 264"/>
              <a:gd name="T20" fmla="*/ 2147483647 w 229"/>
              <a:gd name="T21" fmla="*/ 2147483647 h 264"/>
              <a:gd name="T22" fmla="*/ 2147483647 w 229"/>
              <a:gd name="T23" fmla="*/ 2147483647 h 264"/>
              <a:gd name="T24" fmla="*/ 2147483647 w 229"/>
              <a:gd name="T25" fmla="*/ 2147483647 h 264"/>
              <a:gd name="T26" fmla="*/ 2147483647 w 229"/>
              <a:gd name="T27" fmla="*/ 2147483647 h 264"/>
              <a:gd name="T28" fmla="*/ 2147483647 w 229"/>
              <a:gd name="T29" fmla="*/ 2147483647 h 264"/>
              <a:gd name="T30" fmla="*/ 2147483647 w 229"/>
              <a:gd name="T31" fmla="*/ 2147483647 h 264"/>
              <a:gd name="T32" fmla="*/ 2147483647 w 229"/>
              <a:gd name="T33" fmla="*/ 2147483647 h 264"/>
              <a:gd name="T34" fmla="*/ 2147483647 w 229"/>
              <a:gd name="T35" fmla="*/ 2147483647 h 264"/>
              <a:gd name="T36" fmla="*/ 2147483647 w 229"/>
              <a:gd name="T37" fmla="*/ 2147483647 h 264"/>
              <a:gd name="T38" fmla="*/ 2147483647 w 229"/>
              <a:gd name="T39" fmla="*/ 2147483647 h 264"/>
              <a:gd name="T40" fmla="*/ 2147483647 w 229"/>
              <a:gd name="T41" fmla="*/ 2147483647 h 264"/>
              <a:gd name="T42" fmla="*/ 2147483647 w 229"/>
              <a:gd name="T43" fmla="*/ 2147483647 h 264"/>
              <a:gd name="T44" fmla="*/ 2147483647 w 229"/>
              <a:gd name="T45" fmla="*/ 2147483647 h 264"/>
              <a:gd name="T46" fmla="*/ 2147483647 w 229"/>
              <a:gd name="T47" fmla="*/ 2147483647 h 264"/>
              <a:gd name="T48" fmla="*/ 2147483647 w 229"/>
              <a:gd name="T49" fmla="*/ 2147483647 h 264"/>
              <a:gd name="T50" fmla="*/ 2147483647 w 229"/>
              <a:gd name="T51" fmla="*/ 2147483647 h 264"/>
              <a:gd name="T52" fmla="*/ 2147483647 w 229"/>
              <a:gd name="T53" fmla="*/ 2147483647 h 264"/>
              <a:gd name="T54" fmla="*/ 2147483647 w 229"/>
              <a:gd name="T55" fmla="*/ 2147483647 h 264"/>
              <a:gd name="T56" fmla="*/ 2147483647 w 229"/>
              <a:gd name="T57" fmla="*/ 2147483647 h 264"/>
              <a:gd name="T58" fmla="*/ 2147483647 w 229"/>
              <a:gd name="T59" fmla="*/ 2147483647 h 264"/>
              <a:gd name="T60" fmla="*/ 2147483647 w 229"/>
              <a:gd name="T61" fmla="*/ 2147483647 h 264"/>
              <a:gd name="T62" fmla="*/ 2147483647 w 229"/>
              <a:gd name="T63" fmla="*/ 2147483647 h 264"/>
              <a:gd name="T64" fmla="*/ 2147483647 w 229"/>
              <a:gd name="T65" fmla="*/ 0 h 264"/>
              <a:gd name="T66" fmla="*/ 2147483647 w 229"/>
              <a:gd name="T67" fmla="*/ 2147483647 h 264"/>
              <a:gd name="T68" fmla="*/ 2147483647 w 229"/>
              <a:gd name="T69" fmla="*/ 2147483647 h 264"/>
              <a:gd name="T70" fmla="*/ 2147483647 w 229"/>
              <a:gd name="T71" fmla="*/ 2147483647 h 264"/>
              <a:gd name="T72" fmla="*/ 2147483647 w 229"/>
              <a:gd name="T73" fmla="*/ 2147483647 h 264"/>
              <a:gd name="T74" fmla="*/ 2147483647 w 229"/>
              <a:gd name="T75" fmla="*/ 2147483647 h 264"/>
              <a:gd name="T76" fmla="*/ 2147483647 w 229"/>
              <a:gd name="T77" fmla="*/ 2147483647 h 264"/>
              <a:gd name="T78" fmla="*/ 2147483647 w 229"/>
              <a:gd name="T79" fmla="*/ 2147483647 h 264"/>
              <a:gd name="T80" fmla="*/ 2147483647 w 229"/>
              <a:gd name="T81" fmla="*/ 2147483647 h 264"/>
              <a:gd name="T82" fmla="*/ 2147483647 w 229"/>
              <a:gd name="T83" fmla="*/ 2147483647 h 264"/>
              <a:gd name="T84" fmla="*/ 2147483647 w 229"/>
              <a:gd name="T85" fmla="*/ 2147483647 h 264"/>
              <a:gd name="T86" fmla="*/ 2147483647 w 229"/>
              <a:gd name="T87" fmla="*/ 2147483647 h 264"/>
              <a:gd name="T88" fmla="*/ 2147483647 w 229"/>
              <a:gd name="T89" fmla="*/ 2147483647 h 264"/>
              <a:gd name="T90" fmla="*/ 2147483647 w 229"/>
              <a:gd name="T91" fmla="*/ 2147483647 h 264"/>
              <a:gd name="T92" fmla="*/ 2147483647 w 229"/>
              <a:gd name="T93" fmla="*/ 2147483647 h 264"/>
              <a:gd name="T94" fmla="*/ 2147483647 w 229"/>
              <a:gd name="T95" fmla="*/ 2147483647 h 264"/>
              <a:gd name="T96" fmla="*/ 2147483647 w 229"/>
              <a:gd name="T97" fmla="*/ 2147483647 h 264"/>
              <a:gd name="T98" fmla="*/ 2147483647 w 229"/>
              <a:gd name="T99" fmla="*/ 2147483647 h 264"/>
              <a:gd name="T100" fmla="*/ 2147483647 w 229"/>
              <a:gd name="T101" fmla="*/ 2147483647 h 264"/>
              <a:gd name="T102" fmla="*/ 2147483647 w 229"/>
              <a:gd name="T103" fmla="*/ 2147483647 h 264"/>
              <a:gd name="T104" fmla="*/ 2147483647 w 229"/>
              <a:gd name="T105" fmla="*/ 2147483647 h 264"/>
              <a:gd name="T106" fmla="*/ 2147483647 w 229"/>
              <a:gd name="T107" fmla="*/ 2147483647 h 264"/>
              <a:gd name="T108" fmla="*/ 2147483647 w 229"/>
              <a:gd name="T109" fmla="*/ 2147483647 h 264"/>
              <a:gd name="T110" fmla="*/ 2147483647 w 229"/>
              <a:gd name="T111" fmla="*/ 2147483647 h 264"/>
              <a:gd name="T112" fmla="*/ 2147483647 w 229"/>
              <a:gd name="T113" fmla="*/ 2147483647 h 264"/>
              <a:gd name="T114" fmla="*/ 0 w 229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9"/>
              <a:gd name="T175" fmla="*/ 0 h 264"/>
              <a:gd name="T176" fmla="*/ 229 w 229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9" h="264">
                <a:moveTo>
                  <a:pt x="0" y="177"/>
                </a:moveTo>
                <a:lnTo>
                  <a:pt x="42" y="177"/>
                </a:lnTo>
                <a:lnTo>
                  <a:pt x="43" y="184"/>
                </a:lnTo>
                <a:lnTo>
                  <a:pt x="43" y="189"/>
                </a:lnTo>
                <a:lnTo>
                  <a:pt x="48" y="201"/>
                </a:lnTo>
                <a:lnTo>
                  <a:pt x="53" y="211"/>
                </a:lnTo>
                <a:lnTo>
                  <a:pt x="61" y="219"/>
                </a:lnTo>
                <a:lnTo>
                  <a:pt x="71" y="225"/>
                </a:lnTo>
                <a:lnTo>
                  <a:pt x="83" y="230"/>
                </a:lnTo>
                <a:lnTo>
                  <a:pt x="97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4" y="225"/>
                </a:lnTo>
                <a:lnTo>
                  <a:pt x="165" y="220"/>
                </a:lnTo>
                <a:lnTo>
                  <a:pt x="172" y="213"/>
                </a:lnTo>
                <a:lnTo>
                  <a:pt x="179" y="204"/>
                </a:lnTo>
                <a:lnTo>
                  <a:pt x="181" y="195"/>
                </a:lnTo>
                <a:lnTo>
                  <a:pt x="183" y="183"/>
                </a:lnTo>
                <a:lnTo>
                  <a:pt x="181" y="174"/>
                </a:lnTo>
                <a:lnTo>
                  <a:pt x="179" y="164"/>
                </a:lnTo>
                <a:lnTo>
                  <a:pt x="173" y="157"/>
                </a:lnTo>
                <a:lnTo>
                  <a:pt x="165" y="150"/>
                </a:lnTo>
                <a:lnTo>
                  <a:pt x="155" y="145"/>
                </a:lnTo>
                <a:lnTo>
                  <a:pt x="143" y="141"/>
                </a:lnTo>
                <a:lnTo>
                  <a:pt x="128" y="139"/>
                </a:lnTo>
                <a:lnTo>
                  <a:pt x="113" y="138"/>
                </a:lnTo>
                <a:lnTo>
                  <a:pt x="88" y="139"/>
                </a:lnTo>
                <a:lnTo>
                  <a:pt x="88" y="110"/>
                </a:lnTo>
                <a:lnTo>
                  <a:pt x="104" y="110"/>
                </a:lnTo>
                <a:lnTo>
                  <a:pt x="119" y="109"/>
                </a:lnTo>
                <a:lnTo>
                  <a:pt x="134" y="108"/>
                </a:lnTo>
                <a:lnTo>
                  <a:pt x="145" y="105"/>
                </a:lnTo>
                <a:lnTo>
                  <a:pt x="154" y="101"/>
                </a:lnTo>
                <a:lnTo>
                  <a:pt x="161" y="95"/>
                </a:lnTo>
                <a:lnTo>
                  <a:pt x="166" y="89"/>
                </a:lnTo>
                <a:lnTo>
                  <a:pt x="169" y="81"/>
                </a:lnTo>
                <a:lnTo>
                  <a:pt x="170" y="71"/>
                </a:lnTo>
                <a:lnTo>
                  <a:pt x="170" y="62"/>
                </a:lnTo>
                <a:lnTo>
                  <a:pt x="166" y="53"/>
                </a:lnTo>
                <a:lnTo>
                  <a:pt x="162" y="47"/>
                </a:lnTo>
                <a:lnTo>
                  <a:pt x="155" y="42"/>
                </a:lnTo>
                <a:lnTo>
                  <a:pt x="147" y="36"/>
                </a:lnTo>
                <a:lnTo>
                  <a:pt x="138" y="33"/>
                </a:lnTo>
                <a:lnTo>
                  <a:pt x="112" y="31"/>
                </a:lnTo>
                <a:lnTo>
                  <a:pt x="97" y="32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7" y="52"/>
                </a:lnTo>
                <a:lnTo>
                  <a:pt x="53" y="62"/>
                </a:lnTo>
                <a:lnTo>
                  <a:pt x="49" y="72"/>
                </a:lnTo>
                <a:lnTo>
                  <a:pt x="49" y="85"/>
                </a:lnTo>
                <a:lnTo>
                  <a:pt x="7" y="85"/>
                </a:lnTo>
                <a:lnTo>
                  <a:pt x="7" y="84"/>
                </a:lnTo>
                <a:lnTo>
                  <a:pt x="8" y="74"/>
                </a:lnTo>
                <a:lnTo>
                  <a:pt x="9" y="65"/>
                </a:lnTo>
                <a:lnTo>
                  <a:pt x="15" y="49"/>
                </a:lnTo>
                <a:lnTo>
                  <a:pt x="17" y="42"/>
                </a:lnTo>
                <a:lnTo>
                  <a:pt x="23" y="35"/>
                </a:lnTo>
                <a:lnTo>
                  <a:pt x="28" y="29"/>
                </a:lnTo>
                <a:lnTo>
                  <a:pt x="35" y="23"/>
                </a:lnTo>
                <a:lnTo>
                  <a:pt x="50" y="13"/>
                </a:lnTo>
                <a:lnTo>
                  <a:pt x="68" y="7"/>
                </a:lnTo>
                <a:lnTo>
                  <a:pt x="87" y="3"/>
                </a:lnTo>
                <a:lnTo>
                  <a:pt x="110" y="0"/>
                </a:lnTo>
                <a:lnTo>
                  <a:pt x="123" y="2"/>
                </a:lnTo>
                <a:lnTo>
                  <a:pt x="134" y="2"/>
                </a:lnTo>
                <a:lnTo>
                  <a:pt x="146" y="4"/>
                </a:lnTo>
                <a:lnTo>
                  <a:pt x="155" y="6"/>
                </a:lnTo>
                <a:lnTo>
                  <a:pt x="165" y="8"/>
                </a:lnTo>
                <a:lnTo>
                  <a:pt x="169" y="10"/>
                </a:lnTo>
                <a:lnTo>
                  <a:pt x="173" y="11"/>
                </a:lnTo>
                <a:lnTo>
                  <a:pt x="190" y="19"/>
                </a:lnTo>
                <a:lnTo>
                  <a:pt x="201" y="29"/>
                </a:lnTo>
                <a:lnTo>
                  <a:pt x="210" y="41"/>
                </a:lnTo>
                <a:lnTo>
                  <a:pt x="214" y="54"/>
                </a:lnTo>
                <a:lnTo>
                  <a:pt x="217" y="69"/>
                </a:lnTo>
                <a:lnTo>
                  <a:pt x="216" y="79"/>
                </a:lnTo>
                <a:lnTo>
                  <a:pt x="214" y="86"/>
                </a:lnTo>
                <a:lnTo>
                  <a:pt x="210" y="93"/>
                </a:lnTo>
                <a:lnTo>
                  <a:pt x="206" y="101"/>
                </a:lnTo>
                <a:lnTo>
                  <a:pt x="201" y="107"/>
                </a:lnTo>
                <a:lnTo>
                  <a:pt x="192" y="112"/>
                </a:lnTo>
                <a:lnTo>
                  <a:pt x="175" y="121"/>
                </a:lnTo>
                <a:lnTo>
                  <a:pt x="187" y="125"/>
                </a:lnTo>
                <a:lnTo>
                  <a:pt x="198" y="130"/>
                </a:lnTo>
                <a:lnTo>
                  <a:pt x="207" y="137"/>
                </a:lnTo>
                <a:lnTo>
                  <a:pt x="216" y="144"/>
                </a:lnTo>
                <a:lnTo>
                  <a:pt x="221" y="152"/>
                </a:lnTo>
                <a:lnTo>
                  <a:pt x="225" y="162"/>
                </a:lnTo>
                <a:lnTo>
                  <a:pt x="228" y="171"/>
                </a:lnTo>
                <a:lnTo>
                  <a:pt x="229" y="183"/>
                </a:lnTo>
                <a:lnTo>
                  <a:pt x="228" y="193"/>
                </a:lnTo>
                <a:lnTo>
                  <a:pt x="226" y="201"/>
                </a:lnTo>
                <a:lnTo>
                  <a:pt x="224" y="208"/>
                </a:lnTo>
                <a:lnTo>
                  <a:pt x="221" y="217"/>
                </a:lnTo>
                <a:lnTo>
                  <a:pt x="216" y="223"/>
                </a:lnTo>
                <a:lnTo>
                  <a:pt x="210" y="231"/>
                </a:lnTo>
                <a:lnTo>
                  <a:pt x="196" y="242"/>
                </a:lnTo>
                <a:lnTo>
                  <a:pt x="180" y="252"/>
                </a:lnTo>
                <a:lnTo>
                  <a:pt x="160" y="258"/>
                </a:lnTo>
                <a:lnTo>
                  <a:pt x="136" y="262"/>
                </a:lnTo>
                <a:lnTo>
                  <a:pt x="110" y="264"/>
                </a:lnTo>
                <a:lnTo>
                  <a:pt x="98" y="263"/>
                </a:lnTo>
                <a:lnTo>
                  <a:pt x="86" y="262"/>
                </a:lnTo>
                <a:lnTo>
                  <a:pt x="75" y="261"/>
                </a:lnTo>
                <a:lnTo>
                  <a:pt x="64" y="258"/>
                </a:lnTo>
                <a:lnTo>
                  <a:pt x="54" y="255"/>
                </a:lnTo>
                <a:lnTo>
                  <a:pt x="45" y="251"/>
                </a:lnTo>
                <a:lnTo>
                  <a:pt x="37" y="246"/>
                </a:lnTo>
                <a:lnTo>
                  <a:pt x="30" y="241"/>
                </a:lnTo>
                <a:lnTo>
                  <a:pt x="16" y="229"/>
                </a:lnTo>
                <a:lnTo>
                  <a:pt x="7" y="214"/>
                </a:lnTo>
                <a:lnTo>
                  <a:pt x="1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6" name="Freeform 59"/>
          <p:cNvSpPr>
            <a:spLocks/>
          </p:cNvSpPr>
          <p:nvPr/>
        </p:nvSpPr>
        <p:spPr bwMode="auto">
          <a:xfrm>
            <a:off x="5372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7" name="Freeform 60"/>
          <p:cNvSpPr>
            <a:spLocks noEditPoints="1"/>
          </p:cNvSpPr>
          <p:nvPr/>
        </p:nvSpPr>
        <p:spPr bwMode="auto">
          <a:xfrm>
            <a:off x="5499100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3" y="156"/>
                </a:lnTo>
                <a:lnTo>
                  <a:pt x="143" y="43"/>
                </a:lnTo>
                <a:lnTo>
                  <a:pt x="40" y="156"/>
                </a:lnTo>
                <a:close/>
                <a:moveTo>
                  <a:pt x="143" y="248"/>
                </a:moveTo>
                <a:lnTo>
                  <a:pt x="143" y="186"/>
                </a:lnTo>
                <a:lnTo>
                  <a:pt x="0" y="186"/>
                </a:lnTo>
                <a:lnTo>
                  <a:pt x="0" y="154"/>
                </a:lnTo>
                <a:lnTo>
                  <a:pt x="143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3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8" name="Freeform 61"/>
          <p:cNvSpPr>
            <a:spLocks/>
          </p:cNvSpPr>
          <p:nvPr/>
        </p:nvSpPr>
        <p:spPr bwMode="auto">
          <a:xfrm>
            <a:off x="585946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9" name="Freeform 62"/>
          <p:cNvSpPr>
            <a:spLocks/>
          </p:cNvSpPr>
          <p:nvPr/>
        </p:nvSpPr>
        <p:spPr bwMode="auto">
          <a:xfrm>
            <a:off x="5988050" y="6375400"/>
            <a:ext cx="120650" cy="103188"/>
          </a:xfrm>
          <a:custGeom>
            <a:avLst/>
            <a:gdLst>
              <a:gd name="T0" fmla="*/ 2147483647 w 229"/>
              <a:gd name="T1" fmla="*/ 2147483647 h 256"/>
              <a:gd name="T2" fmla="*/ 2147483647 w 229"/>
              <a:gd name="T3" fmla="*/ 2147483647 h 256"/>
              <a:gd name="T4" fmla="*/ 2147483647 w 229"/>
              <a:gd name="T5" fmla="*/ 2147483647 h 256"/>
              <a:gd name="T6" fmla="*/ 2147483647 w 229"/>
              <a:gd name="T7" fmla="*/ 2147483647 h 256"/>
              <a:gd name="T8" fmla="*/ 2147483647 w 229"/>
              <a:gd name="T9" fmla="*/ 2147483647 h 256"/>
              <a:gd name="T10" fmla="*/ 2147483647 w 229"/>
              <a:gd name="T11" fmla="*/ 2147483647 h 256"/>
              <a:gd name="T12" fmla="*/ 2147483647 w 229"/>
              <a:gd name="T13" fmla="*/ 2147483647 h 256"/>
              <a:gd name="T14" fmla="*/ 2147483647 w 229"/>
              <a:gd name="T15" fmla="*/ 2147483647 h 256"/>
              <a:gd name="T16" fmla="*/ 2147483647 w 229"/>
              <a:gd name="T17" fmla="*/ 2147483647 h 256"/>
              <a:gd name="T18" fmla="*/ 2147483647 w 229"/>
              <a:gd name="T19" fmla="*/ 2147483647 h 256"/>
              <a:gd name="T20" fmla="*/ 2147483647 w 229"/>
              <a:gd name="T21" fmla="*/ 2147483647 h 256"/>
              <a:gd name="T22" fmla="*/ 2147483647 w 229"/>
              <a:gd name="T23" fmla="*/ 2147483647 h 256"/>
              <a:gd name="T24" fmla="*/ 2147483647 w 229"/>
              <a:gd name="T25" fmla="*/ 2147483647 h 256"/>
              <a:gd name="T26" fmla="*/ 2147483647 w 229"/>
              <a:gd name="T27" fmla="*/ 2147483647 h 256"/>
              <a:gd name="T28" fmla="*/ 2147483647 w 229"/>
              <a:gd name="T29" fmla="*/ 2147483647 h 256"/>
              <a:gd name="T30" fmla="*/ 2147483647 w 229"/>
              <a:gd name="T31" fmla="*/ 2147483647 h 256"/>
              <a:gd name="T32" fmla="*/ 2147483647 w 229"/>
              <a:gd name="T33" fmla="*/ 2147483647 h 256"/>
              <a:gd name="T34" fmla="*/ 2147483647 w 229"/>
              <a:gd name="T35" fmla="*/ 0 h 256"/>
              <a:gd name="T36" fmla="*/ 2147483647 w 229"/>
              <a:gd name="T37" fmla="*/ 2147483647 h 256"/>
              <a:gd name="T38" fmla="*/ 2147483647 w 229"/>
              <a:gd name="T39" fmla="*/ 2147483647 h 256"/>
              <a:gd name="T40" fmla="*/ 2147483647 w 229"/>
              <a:gd name="T41" fmla="*/ 2147483647 h 256"/>
              <a:gd name="T42" fmla="*/ 2147483647 w 229"/>
              <a:gd name="T43" fmla="*/ 2147483647 h 256"/>
              <a:gd name="T44" fmla="*/ 2147483647 w 229"/>
              <a:gd name="T45" fmla="*/ 2147483647 h 256"/>
              <a:gd name="T46" fmla="*/ 2147483647 w 229"/>
              <a:gd name="T47" fmla="*/ 2147483647 h 256"/>
              <a:gd name="T48" fmla="*/ 2147483647 w 229"/>
              <a:gd name="T49" fmla="*/ 2147483647 h 256"/>
              <a:gd name="T50" fmla="*/ 2147483647 w 229"/>
              <a:gd name="T51" fmla="*/ 2147483647 h 256"/>
              <a:gd name="T52" fmla="*/ 2147483647 w 229"/>
              <a:gd name="T53" fmla="*/ 2147483647 h 256"/>
              <a:gd name="T54" fmla="*/ 2147483647 w 229"/>
              <a:gd name="T55" fmla="*/ 2147483647 h 256"/>
              <a:gd name="T56" fmla="*/ 2147483647 w 229"/>
              <a:gd name="T57" fmla="*/ 2147483647 h 256"/>
              <a:gd name="T58" fmla="*/ 2147483647 w 229"/>
              <a:gd name="T59" fmla="*/ 2147483647 h 256"/>
              <a:gd name="T60" fmla="*/ 2147483647 w 229"/>
              <a:gd name="T61" fmla="*/ 2147483647 h 256"/>
              <a:gd name="T62" fmla="*/ 2147483647 w 229"/>
              <a:gd name="T63" fmla="*/ 2147483647 h 256"/>
              <a:gd name="T64" fmla="*/ 2147483647 w 229"/>
              <a:gd name="T65" fmla="*/ 2147483647 h 256"/>
              <a:gd name="T66" fmla="*/ 2147483647 w 229"/>
              <a:gd name="T67" fmla="*/ 2147483647 h 256"/>
              <a:gd name="T68" fmla="*/ 2147483647 w 229"/>
              <a:gd name="T69" fmla="*/ 2147483647 h 256"/>
              <a:gd name="T70" fmla="*/ 2147483647 w 229"/>
              <a:gd name="T71" fmla="*/ 2147483647 h 256"/>
              <a:gd name="T72" fmla="*/ 2147483647 w 229"/>
              <a:gd name="T73" fmla="*/ 2147483647 h 256"/>
              <a:gd name="T74" fmla="*/ 0 w 229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9"/>
              <a:gd name="T115" fmla="*/ 0 h 256"/>
              <a:gd name="T116" fmla="*/ 229 w 229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9" h="256">
                <a:moveTo>
                  <a:pt x="0" y="183"/>
                </a:moveTo>
                <a:lnTo>
                  <a:pt x="43" y="183"/>
                </a:lnTo>
                <a:lnTo>
                  <a:pt x="46" y="192"/>
                </a:lnTo>
                <a:lnTo>
                  <a:pt x="50" y="200"/>
                </a:lnTo>
                <a:lnTo>
                  <a:pt x="53" y="204"/>
                </a:lnTo>
                <a:lnTo>
                  <a:pt x="57" y="208"/>
                </a:lnTo>
                <a:lnTo>
                  <a:pt x="65" y="213"/>
                </a:lnTo>
                <a:lnTo>
                  <a:pt x="73" y="218"/>
                </a:lnTo>
                <a:lnTo>
                  <a:pt x="84" y="222"/>
                </a:lnTo>
                <a:lnTo>
                  <a:pt x="97" y="224"/>
                </a:lnTo>
                <a:lnTo>
                  <a:pt x="109" y="225"/>
                </a:lnTo>
                <a:lnTo>
                  <a:pt x="125" y="224"/>
                </a:lnTo>
                <a:lnTo>
                  <a:pt x="139" y="221"/>
                </a:lnTo>
                <a:lnTo>
                  <a:pt x="151" y="215"/>
                </a:lnTo>
                <a:lnTo>
                  <a:pt x="162" y="209"/>
                </a:lnTo>
                <a:lnTo>
                  <a:pt x="172" y="202"/>
                </a:lnTo>
                <a:lnTo>
                  <a:pt x="177" y="192"/>
                </a:lnTo>
                <a:lnTo>
                  <a:pt x="181" y="180"/>
                </a:lnTo>
                <a:lnTo>
                  <a:pt x="183" y="169"/>
                </a:lnTo>
                <a:lnTo>
                  <a:pt x="181" y="156"/>
                </a:lnTo>
                <a:lnTo>
                  <a:pt x="177" y="144"/>
                </a:lnTo>
                <a:lnTo>
                  <a:pt x="172" y="135"/>
                </a:lnTo>
                <a:lnTo>
                  <a:pt x="164" y="127"/>
                </a:lnTo>
                <a:lnTo>
                  <a:pt x="153" y="120"/>
                </a:lnTo>
                <a:lnTo>
                  <a:pt x="140" y="116"/>
                </a:lnTo>
                <a:lnTo>
                  <a:pt x="125" y="113"/>
                </a:lnTo>
                <a:lnTo>
                  <a:pt x="109" y="112"/>
                </a:lnTo>
                <a:lnTo>
                  <a:pt x="99" y="112"/>
                </a:lnTo>
                <a:lnTo>
                  <a:pt x="91" y="113"/>
                </a:lnTo>
                <a:lnTo>
                  <a:pt x="83" y="115"/>
                </a:lnTo>
                <a:lnTo>
                  <a:pt x="75" y="118"/>
                </a:lnTo>
                <a:lnTo>
                  <a:pt x="60" y="125"/>
                </a:lnTo>
                <a:lnTo>
                  <a:pt x="47" y="135"/>
                </a:lnTo>
                <a:lnTo>
                  <a:pt x="9" y="135"/>
                </a:lnTo>
                <a:lnTo>
                  <a:pt x="35" y="0"/>
                </a:lnTo>
                <a:lnTo>
                  <a:pt x="210" y="0"/>
                </a:lnTo>
                <a:lnTo>
                  <a:pt x="210" y="30"/>
                </a:lnTo>
                <a:lnTo>
                  <a:pt x="67" y="30"/>
                </a:lnTo>
                <a:lnTo>
                  <a:pt x="53" y="99"/>
                </a:lnTo>
                <a:lnTo>
                  <a:pt x="67" y="92"/>
                </a:lnTo>
                <a:lnTo>
                  <a:pt x="82" y="86"/>
                </a:lnTo>
                <a:lnTo>
                  <a:pt x="98" y="83"/>
                </a:lnTo>
                <a:lnTo>
                  <a:pt x="117" y="82"/>
                </a:lnTo>
                <a:lnTo>
                  <a:pt x="129" y="82"/>
                </a:lnTo>
                <a:lnTo>
                  <a:pt x="140" y="83"/>
                </a:lnTo>
                <a:lnTo>
                  <a:pt x="153" y="85"/>
                </a:lnTo>
                <a:lnTo>
                  <a:pt x="162" y="87"/>
                </a:lnTo>
                <a:lnTo>
                  <a:pt x="173" y="92"/>
                </a:lnTo>
                <a:lnTo>
                  <a:pt x="181" y="95"/>
                </a:lnTo>
                <a:lnTo>
                  <a:pt x="191" y="100"/>
                </a:lnTo>
                <a:lnTo>
                  <a:pt x="198" y="105"/>
                </a:lnTo>
                <a:lnTo>
                  <a:pt x="211" y="117"/>
                </a:lnTo>
                <a:lnTo>
                  <a:pt x="221" y="132"/>
                </a:lnTo>
                <a:lnTo>
                  <a:pt x="226" y="149"/>
                </a:lnTo>
                <a:lnTo>
                  <a:pt x="229" y="167"/>
                </a:lnTo>
                <a:lnTo>
                  <a:pt x="228" y="176"/>
                </a:lnTo>
                <a:lnTo>
                  <a:pt x="226" y="186"/>
                </a:lnTo>
                <a:lnTo>
                  <a:pt x="224" y="195"/>
                </a:lnTo>
                <a:lnTo>
                  <a:pt x="220" y="204"/>
                </a:lnTo>
                <a:lnTo>
                  <a:pt x="215" y="211"/>
                </a:lnTo>
                <a:lnTo>
                  <a:pt x="210" y="218"/>
                </a:lnTo>
                <a:lnTo>
                  <a:pt x="196" y="231"/>
                </a:lnTo>
                <a:lnTo>
                  <a:pt x="179" y="242"/>
                </a:lnTo>
                <a:lnTo>
                  <a:pt x="159" y="250"/>
                </a:lnTo>
                <a:lnTo>
                  <a:pt x="136" y="254"/>
                </a:lnTo>
                <a:lnTo>
                  <a:pt x="112" y="256"/>
                </a:lnTo>
                <a:lnTo>
                  <a:pt x="99" y="255"/>
                </a:lnTo>
                <a:lnTo>
                  <a:pt x="88" y="254"/>
                </a:lnTo>
                <a:lnTo>
                  <a:pt x="68" y="251"/>
                </a:lnTo>
                <a:lnTo>
                  <a:pt x="50" y="245"/>
                </a:lnTo>
                <a:lnTo>
                  <a:pt x="42" y="241"/>
                </a:lnTo>
                <a:lnTo>
                  <a:pt x="34" y="236"/>
                </a:lnTo>
                <a:lnTo>
                  <a:pt x="20" y="226"/>
                </a:lnTo>
                <a:lnTo>
                  <a:pt x="11" y="213"/>
                </a:lnTo>
                <a:lnTo>
                  <a:pt x="4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0" name="Freeform 63"/>
          <p:cNvSpPr>
            <a:spLocks/>
          </p:cNvSpPr>
          <p:nvPr/>
        </p:nvSpPr>
        <p:spPr bwMode="auto">
          <a:xfrm>
            <a:off x="63484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1" name="Freeform 64"/>
          <p:cNvSpPr>
            <a:spLocks noEditPoints="1"/>
          </p:cNvSpPr>
          <p:nvPr/>
        </p:nvSpPr>
        <p:spPr bwMode="auto">
          <a:xfrm>
            <a:off x="6477000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5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4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1" y="128"/>
                </a:lnTo>
                <a:lnTo>
                  <a:pt x="84" y="130"/>
                </a:lnTo>
                <a:lnTo>
                  <a:pt x="79" y="133"/>
                </a:lnTo>
                <a:lnTo>
                  <a:pt x="69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0" y="180"/>
                </a:lnTo>
                <a:lnTo>
                  <a:pt x="52" y="192"/>
                </a:lnTo>
                <a:lnTo>
                  <a:pt x="53" y="198"/>
                </a:lnTo>
                <a:lnTo>
                  <a:pt x="54" y="200"/>
                </a:lnTo>
                <a:lnTo>
                  <a:pt x="56" y="203"/>
                </a:lnTo>
                <a:lnTo>
                  <a:pt x="58" y="207"/>
                </a:lnTo>
                <a:lnTo>
                  <a:pt x="61" y="213"/>
                </a:lnTo>
                <a:lnTo>
                  <a:pt x="65" y="217"/>
                </a:lnTo>
                <a:lnTo>
                  <a:pt x="69" y="220"/>
                </a:lnTo>
                <a:lnTo>
                  <a:pt x="79" y="226"/>
                </a:lnTo>
                <a:lnTo>
                  <a:pt x="91" y="232"/>
                </a:lnTo>
                <a:lnTo>
                  <a:pt x="103" y="234"/>
                </a:lnTo>
                <a:lnTo>
                  <a:pt x="118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1" y="230"/>
                </a:lnTo>
                <a:lnTo>
                  <a:pt x="157" y="226"/>
                </a:lnTo>
                <a:lnTo>
                  <a:pt x="166" y="220"/>
                </a:lnTo>
                <a:lnTo>
                  <a:pt x="174" y="212"/>
                </a:lnTo>
                <a:lnTo>
                  <a:pt x="180" y="202"/>
                </a:lnTo>
                <a:lnTo>
                  <a:pt x="184" y="192"/>
                </a:lnTo>
                <a:lnTo>
                  <a:pt x="185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6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5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0" y="44"/>
                </a:lnTo>
                <a:lnTo>
                  <a:pt x="69" y="53"/>
                </a:lnTo>
                <a:lnTo>
                  <a:pt x="61" y="66"/>
                </a:lnTo>
                <a:lnTo>
                  <a:pt x="54" y="83"/>
                </a:lnTo>
                <a:lnTo>
                  <a:pt x="50" y="102"/>
                </a:lnTo>
                <a:lnTo>
                  <a:pt x="47" y="123"/>
                </a:lnTo>
                <a:lnTo>
                  <a:pt x="62" y="111"/>
                </a:lnTo>
                <a:lnTo>
                  <a:pt x="80" y="102"/>
                </a:lnTo>
                <a:lnTo>
                  <a:pt x="102" y="97"/>
                </a:lnTo>
                <a:lnTo>
                  <a:pt x="125" y="94"/>
                </a:lnTo>
                <a:lnTo>
                  <a:pt x="136" y="95"/>
                </a:lnTo>
                <a:lnTo>
                  <a:pt x="147" y="97"/>
                </a:lnTo>
                <a:lnTo>
                  <a:pt x="158" y="98"/>
                </a:lnTo>
                <a:lnTo>
                  <a:pt x="168" y="101"/>
                </a:lnTo>
                <a:lnTo>
                  <a:pt x="177" y="104"/>
                </a:lnTo>
                <a:lnTo>
                  <a:pt x="185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29" y="161"/>
                </a:lnTo>
                <a:lnTo>
                  <a:pt x="231" y="179"/>
                </a:lnTo>
                <a:lnTo>
                  <a:pt x="231" y="188"/>
                </a:lnTo>
                <a:lnTo>
                  <a:pt x="229" y="197"/>
                </a:lnTo>
                <a:lnTo>
                  <a:pt x="226" y="206"/>
                </a:lnTo>
                <a:lnTo>
                  <a:pt x="222" y="214"/>
                </a:lnTo>
                <a:lnTo>
                  <a:pt x="218" y="221"/>
                </a:lnTo>
                <a:lnTo>
                  <a:pt x="213" y="229"/>
                </a:lnTo>
                <a:lnTo>
                  <a:pt x="200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8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7" y="246"/>
                </a:lnTo>
                <a:lnTo>
                  <a:pt x="39" y="240"/>
                </a:lnTo>
                <a:lnTo>
                  <a:pt x="31" y="234"/>
                </a:lnTo>
                <a:lnTo>
                  <a:pt x="24" y="225"/>
                </a:lnTo>
                <a:lnTo>
                  <a:pt x="17" y="217"/>
                </a:lnTo>
                <a:lnTo>
                  <a:pt x="12" y="206"/>
                </a:lnTo>
                <a:lnTo>
                  <a:pt x="8" y="196"/>
                </a:lnTo>
                <a:lnTo>
                  <a:pt x="2" y="171"/>
                </a:lnTo>
                <a:lnTo>
                  <a:pt x="0" y="144"/>
                </a:lnTo>
                <a:lnTo>
                  <a:pt x="1" y="127"/>
                </a:lnTo>
                <a:lnTo>
                  <a:pt x="2" y="111"/>
                </a:lnTo>
                <a:lnTo>
                  <a:pt x="5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6" y="47"/>
                </a:lnTo>
                <a:lnTo>
                  <a:pt x="32" y="37"/>
                </a:lnTo>
                <a:lnTo>
                  <a:pt x="42" y="29"/>
                </a:lnTo>
                <a:lnTo>
                  <a:pt x="50" y="22"/>
                </a:lnTo>
                <a:lnTo>
                  <a:pt x="61" y="15"/>
                </a:lnTo>
                <a:lnTo>
                  <a:pt x="72" y="10"/>
                </a:lnTo>
                <a:lnTo>
                  <a:pt x="84" y="6"/>
                </a:lnTo>
                <a:lnTo>
                  <a:pt x="97" y="3"/>
                </a:lnTo>
                <a:lnTo>
                  <a:pt x="124" y="0"/>
                </a:lnTo>
                <a:lnTo>
                  <a:pt x="136" y="2"/>
                </a:lnTo>
                <a:lnTo>
                  <a:pt x="147" y="2"/>
                </a:lnTo>
                <a:lnTo>
                  <a:pt x="157" y="4"/>
                </a:lnTo>
                <a:lnTo>
                  <a:pt x="166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8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2" name="Freeform 65"/>
          <p:cNvSpPr>
            <a:spLocks/>
          </p:cNvSpPr>
          <p:nvPr/>
        </p:nvSpPr>
        <p:spPr bwMode="auto">
          <a:xfrm>
            <a:off x="68357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3" name="Freeform 66"/>
          <p:cNvSpPr>
            <a:spLocks/>
          </p:cNvSpPr>
          <p:nvPr/>
        </p:nvSpPr>
        <p:spPr bwMode="auto">
          <a:xfrm>
            <a:off x="6967538" y="6375400"/>
            <a:ext cx="117475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6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7" y="135"/>
                </a:lnTo>
                <a:lnTo>
                  <a:pt x="105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3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98" y="218"/>
                </a:lnTo>
                <a:lnTo>
                  <a:pt x="92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4" name="Freeform 67"/>
          <p:cNvSpPr>
            <a:spLocks/>
          </p:cNvSpPr>
          <p:nvPr/>
        </p:nvSpPr>
        <p:spPr bwMode="auto">
          <a:xfrm>
            <a:off x="732472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5" y="257"/>
                </a:moveTo>
                <a:lnTo>
                  <a:pt x="75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8" y="23"/>
                </a:lnTo>
                <a:lnTo>
                  <a:pt x="83" y="13"/>
                </a:lnTo>
                <a:lnTo>
                  <a:pt x="86" y="0"/>
                </a:lnTo>
                <a:lnTo>
                  <a:pt x="119" y="0"/>
                </a:lnTo>
                <a:lnTo>
                  <a:pt x="119" y="257"/>
                </a:lnTo>
                <a:lnTo>
                  <a:pt x="75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5" name="Freeform 68"/>
          <p:cNvSpPr>
            <a:spLocks noEditPoints="1"/>
          </p:cNvSpPr>
          <p:nvPr/>
        </p:nvSpPr>
        <p:spPr bwMode="auto">
          <a:xfrm>
            <a:off x="7453313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7" y="183"/>
                </a:moveTo>
                <a:lnTo>
                  <a:pt x="48" y="195"/>
                </a:lnTo>
                <a:lnTo>
                  <a:pt x="51" y="204"/>
                </a:lnTo>
                <a:lnTo>
                  <a:pt x="56" y="213"/>
                </a:lnTo>
                <a:lnTo>
                  <a:pt x="64" y="220"/>
                </a:lnTo>
                <a:lnTo>
                  <a:pt x="74" y="225"/>
                </a:lnTo>
                <a:lnTo>
                  <a:pt x="85" y="230"/>
                </a:lnTo>
                <a:lnTo>
                  <a:pt x="99" y="233"/>
                </a:lnTo>
                <a:lnTo>
                  <a:pt x="114" y="234"/>
                </a:lnTo>
                <a:lnTo>
                  <a:pt x="129" y="233"/>
                </a:lnTo>
                <a:lnTo>
                  <a:pt x="142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6" y="204"/>
                </a:lnTo>
                <a:lnTo>
                  <a:pt x="181" y="195"/>
                </a:lnTo>
                <a:lnTo>
                  <a:pt x="182" y="183"/>
                </a:lnTo>
                <a:lnTo>
                  <a:pt x="181" y="174"/>
                </a:lnTo>
                <a:lnTo>
                  <a:pt x="176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2" y="140"/>
                </a:lnTo>
                <a:lnTo>
                  <a:pt x="129" y="138"/>
                </a:lnTo>
                <a:lnTo>
                  <a:pt x="114" y="137"/>
                </a:lnTo>
                <a:lnTo>
                  <a:pt x="99" y="138"/>
                </a:lnTo>
                <a:lnTo>
                  <a:pt x="85" y="140"/>
                </a:lnTo>
                <a:lnTo>
                  <a:pt x="74" y="144"/>
                </a:lnTo>
                <a:lnTo>
                  <a:pt x="64" y="149"/>
                </a:lnTo>
                <a:lnTo>
                  <a:pt x="56" y="156"/>
                </a:lnTo>
                <a:lnTo>
                  <a:pt x="51" y="164"/>
                </a:lnTo>
                <a:lnTo>
                  <a:pt x="48" y="174"/>
                </a:lnTo>
                <a:lnTo>
                  <a:pt x="47" y="183"/>
                </a:lnTo>
                <a:close/>
                <a:moveTo>
                  <a:pt x="56" y="69"/>
                </a:moveTo>
                <a:lnTo>
                  <a:pt x="58" y="78"/>
                </a:lnTo>
                <a:lnTo>
                  <a:pt x="60" y="86"/>
                </a:lnTo>
                <a:lnTo>
                  <a:pt x="66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4" y="109"/>
                </a:lnTo>
                <a:lnTo>
                  <a:pt x="126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5" y="99"/>
                </a:lnTo>
                <a:lnTo>
                  <a:pt x="161" y="92"/>
                </a:lnTo>
                <a:lnTo>
                  <a:pt x="167" y="86"/>
                </a:lnTo>
                <a:lnTo>
                  <a:pt x="170" y="78"/>
                </a:lnTo>
                <a:lnTo>
                  <a:pt x="171" y="69"/>
                </a:lnTo>
                <a:lnTo>
                  <a:pt x="170" y="61"/>
                </a:lnTo>
                <a:lnTo>
                  <a:pt x="167" y="53"/>
                </a:lnTo>
                <a:lnTo>
                  <a:pt x="161" y="46"/>
                </a:lnTo>
                <a:lnTo>
                  <a:pt x="156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4" y="30"/>
                </a:lnTo>
                <a:lnTo>
                  <a:pt x="101" y="31"/>
                </a:lnTo>
                <a:lnTo>
                  <a:pt x="89" y="33"/>
                </a:lnTo>
                <a:lnTo>
                  <a:pt x="85" y="34"/>
                </a:lnTo>
                <a:lnTo>
                  <a:pt x="79" y="36"/>
                </a:lnTo>
                <a:lnTo>
                  <a:pt x="71" y="41"/>
                </a:lnTo>
                <a:lnTo>
                  <a:pt x="66" y="46"/>
                </a:lnTo>
                <a:lnTo>
                  <a:pt x="60" y="53"/>
                </a:lnTo>
                <a:lnTo>
                  <a:pt x="58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5" y="116"/>
                </a:lnTo>
                <a:lnTo>
                  <a:pt x="36" y="111"/>
                </a:lnTo>
                <a:lnTo>
                  <a:pt x="29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4" y="53"/>
                </a:lnTo>
                <a:lnTo>
                  <a:pt x="17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40" y="19"/>
                </a:lnTo>
                <a:lnTo>
                  <a:pt x="53" y="12"/>
                </a:lnTo>
                <a:lnTo>
                  <a:pt x="71" y="6"/>
                </a:lnTo>
                <a:lnTo>
                  <a:pt x="92" y="2"/>
                </a:lnTo>
                <a:lnTo>
                  <a:pt x="114" y="0"/>
                </a:lnTo>
                <a:lnTo>
                  <a:pt x="124" y="2"/>
                </a:lnTo>
                <a:lnTo>
                  <a:pt x="135" y="2"/>
                </a:lnTo>
                <a:lnTo>
                  <a:pt x="156" y="6"/>
                </a:lnTo>
                <a:lnTo>
                  <a:pt x="172" y="12"/>
                </a:lnTo>
                <a:lnTo>
                  <a:pt x="181" y="15"/>
                </a:lnTo>
                <a:lnTo>
                  <a:pt x="187" y="19"/>
                </a:lnTo>
                <a:lnTo>
                  <a:pt x="200" y="29"/>
                </a:lnTo>
                <a:lnTo>
                  <a:pt x="208" y="41"/>
                </a:lnTo>
                <a:lnTo>
                  <a:pt x="213" y="53"/>
                </a:lnTo>
                <a:lnTo>
                  <a:pt x="216" y="67"/>
                </a:lnTo>
                <a:lnTo>
                  <a:pt x="215" y="75"/>
                </a:lnTo>
                <a:lnTo>
                  <a:pt x="213" y="84"/>
                </a:lnTo>
                <a:lnTo>
                  <a:pt x="209" y="92"/>
                </a:lnTo>
                <a:lnTo>
                  <a:pt x="205" y="99"/>
                </a:lnTo>
                <a:lnTo>
                  <a:pt x="198" y="105"/>
                </a:lnTo>
                <a:lnTo>
                  <a:pt x="191" y="111"/>
                </a:lnTo>
                <a:lnTo>
                  <a:pt x="182" y="116"/>
                </a:lnTo>
                <a:lnTo>
                  <a:pt x="172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3" y="144"/>
                </a:lnTo>
                <a:lnTo>
                  <a:pt x="219" y="152"/>
                </a:lnTo>
                <a:lnTo>
                  <a:pt x="224" y="162"/>
                </a:lnTo>
                <a:lnTo>
                  <a:pt x="227" y="173"/>
                </a:lnTo>
                <a:lnTo>
                  <a:pt x="227" y="184"/>
                </a:lnTo>
                <a:lnTo>
                  <a:pt x="227" y="193"/>
                </a:lnTo>
                <a:lnTo>
                  <a:pt x="226" y="201"/>
                </a:lnTo>
                <a:lnTo>
                  <a:pt x="223" y="210"/>
                </a:lnTo>
                <a:lnTo>
                  <a:pt x="219" y="217"/>
                </a:lnTo>
                <a:lnTo>
                  <a:pt x="209" y="231"/>
                </a:lnTo>
                <a:lnTo>
                  <a:pt x="197" y="242"/>
                </a:lnTo>
                <a:lnTo>
                  <a:pt x="181" y="252"/>
                </a:lnTo>
                <a:lnTo>
                  <a:pt x="161" y="258"/>
                </a:lnTo>
                <a:lnTo>
                  <a:pt x="138" y="262"/>
                </a:lnTo>
                <a:lnTo>
                  <a:pt x="114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6" y="255"/>
                </a:lnTo>
                <a:lnTo>
                  <a:pt x="47" y="252"/>
                </a:lnTo>
                <a:lnTo>
                  <a:pt x="30" y="242"/>
                </a:lnTo>
                <a:lnTo>
                  <a:pt x="18" y="231"/>
                </a:lnTo>
                <a:lnTo>
                  <a:pt x="8" y="217"/>
                </a:lnTo>
                <a:lnTo>
                  <a:pt x="3" y="201"/>
                </a:lnTo>
                <a:lnTo>
                  <a:pt x="0" y="184"/>
                </a:lnTo>
                <a:lnTo>
                  <a:pt x="2" y="173"/>
                </a:lnTo>
                <a:lnTo>
                  <a:pt x="4" y="162"/>
                </a:lnTo>
                <a:lnTo>
                  <a:pt x="6" y="158"/>
                </a:lnTo>
                <a:lnTo>
                  <a:pt x="8" y="152"/>
                </a:lnTo>
                <a:lnTo>
                  <a:pt x="11" y="148"/>
                </a:lnTo>
                <a:lnTo>
                  <a:pt x="14" y="144"/>
                </a:lnTo>
                <a:lnTo>
                  <a:pt x="22" y="137"/>
                </a:lnTo>
                <a:lnTo>
                  <a:pt x="32" y="130"/>
                </a:lnTo>
                <a:lnTo>
                  <a:pt x="43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6" name="Freeform 69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7" name="Freeform 70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8" name="Freeform 71"/>
          <p:cNvSpPr>
            <a:spLocks/>
          </p:cNvSpPr>
          <p:nvPr/>
        </p:nvSpPr>
        <p:spPr bwMode="auto">
          <a:xfrm>
            <a:off x="1166813" y="6229350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1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9" name="Freeform 72"/>
          <p:cNvSpPr>
            <a:spLocks noEditPoints="1"/>
          </p:cNvSpPr>
          <p:nvPr/>
        </p:nvSpPr>
        <p:spPr bwMode="auto">
          <a:xfrm>
            <a:off x="1281113" y="6229350"/>
            <a:ext cx="100012" cy="87313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8" y="110"/>
                </a:moveTo>
                <a:lnTo>
                  <a:pt x="38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8" y="190"/>
                </a:lnTo>
                <a:lnTo>
                  <a:pt x="81" y="195"/>
                </a:lnTo>
                <a:lnTo>
                  <a:pt x="94" y="196"/>
                </a:lnTo>
                <a:lnTo>
                  <a:pt x="103" y="195"/>
                </a:lnTo>
                <a:lnTo>
                  <a:pt x="109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0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9" y="26"/>
                </a:lnTo>
                <a:lnTo>
                  <a:pt x="94" y="25"/>
                </a:lnTo>
                <a:lnTo>
                  <a:pt x="88" y="26"/>
                </a:lnTo>
                <a:lnTo>
                  <a:pt x="81" y="26"/>
                </a:lnTo>
                <a:lnTo>
                  <a:pt x="68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8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3" y="7"/>
                </a:lnTo>
                <a:lnTo>
                  <a:pt x="73" y="1"/>
                </a:lnTo>
                <a:lnTo>
                  <a:pt x="94" y="0"/>
                </a:lnTo>
                <a:lnTo>
                  <a:pt x="105" y="0"/>
                </a:lnTo>
                <a:lnTo>
                  <a:pt x="116" y="1"/>
                </a:lnTo>
                <a:lnTo>
                  <a:pt x="126" y="5"/>
                </a:lnTo>
                <a:lnTo>
                  <a:pt x="135" y="7"/>
                </a:lnTo>
                <a:lnTo>
                  <a:pt x="144" y="11"/>
                </a:lnTo>
                <a:lnTo>
                  <a:pt x="152" y="16"/>
                </a:lnTo>
                <a:lnTo>
                  <a:pt x="165" y="28"/>
                </a:lnTo>
                <a:lnTo>
                  <a:pt x="176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7" y="142"/>
                </a:lnTo>
                <a:lnTo>
                  <a:pt x="186" y="147"/>
                </a:lnTo>
                <a:lnTo>
                  <a:pt x="183" y="159"/>
                </a:lnTo>
                <a:lnTo>
                  <a:pt x="180" y="168"/>
                </a:lnTo>
                <a:lnTo>
                  <a:pt x="176" y="177"/>
                </a:lnTo>
                <a:lnTo>
                  <a:pt x="174" y="181"/>
                </a:lnTo>
                <a:lnTo>
                  <a:pt x="171" y="185"/>
                </a:lnTo>
                <a:lnTo>
                  <a:pt x="165" y="193"/>
                </a:lnTo>
                <a:lnTo>
                  <a:pt x="159" y="199"/>
                </a:lnTo>
                <a:lnTo>
                  <a:pt x="152" y="205"/>
                </a:lnTo>
                <a:lnTo>
                  <a:pt x="135" y="214"/>
                </a:lnTo>
                <a:lnTo>
                  <a:pt x="116" y="219"/>
                </a:lnTo>
                <a:lnTo>
                  <a:pt x="94" y="220"/>
                </a:lnTo>
                <a:lnTo>
                  <a:pt x="83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5"/>
                </a:lnTo>
                <a:lnTo>
                  <a:pt x="56" y="214"/>
                </a:lnTo>
                <a:lnTo>
                  <a:pt x="53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0" name="Freeform 73"/>
          <p:cNvSpPr>
            <a:spLocks/>
          </p:cNvSpPr>
          <p:nvPr/>
        </p:nvSpPr>
        <p:spPr bwMode="auto">
          <a:xfrm>
            <a:off x="1406525" y="6232525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0"/>
                </a:lnTo>
                <a:lnTo>
                  <a:pt x="42" y="167"/>
                </a:lnTo>
                <a:lnTo>
                  <a:pt x="46" y="173"/>
                </a:lnTo>
                <a:lnTo>
                  <a:pt x="53" y="178"/>
                </a:lnTo>
                <a:lnTo>
                  <a:pt x="61" y="181"/>
                </a:lnTo>
                <a:lnTo>
                  <a:pt x="69" y="184"/>
                </a:lnTo>
                <a:lnTo>
                  <a:pt x="90" y="187"/>
                </a:lnTo>
                <a:lnTo>
                  <a:pt x="103" y="186"/>
                </a:lnTo>
                <a:lnTo>
                  <a:pt x="116" y="183"/>
                </a:lnTo>
                <a:lnTo>
                  <a:pt x="125" y="179"/>
                </a:lnTo>
                <a:lnTo>
                  <a:pt x="135" y="174"/>
                </a:lnTo>
                <a:lnTo>
                  <a:pt x="142" y="168"/>
                </a:lnTo>
                <a:lnTo>
                  <a:pt x="147" y="159"/>
                </a:lnTo>
                <a:lnTo>
                  <a:pt x="150" y="150"/>
                </a:lnTo>
                <a:lnTo>
                  <a:pt x="151" y="140"/>
                </a:lnTo>
                <a:lnTo>
                  <a:pt x="150" y="130"/>
                </a:lnTo>
                <a:lnTo>
                  <a:pt x="147" y="120"/>
                </a:lnTo>
                <a:lnTo>
                  <a:pt x="142" y="112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2"/>
                </a:lnTo>
                <a:lnTo>
                  <a:pt x="54" y="76"/>
                </a:lnTo>
                <a:lnTo>
                  <a:pt x="66" y="72"/>
                </a:lnTo>
                <a:lnTo>
                  <a:pt x="81" y="69"/>
                </a:lnTo>
                <a:lnTo>
                  <a:pt x="97" y="68"/>
                </a:lnTo>
                <a:lnTo>
                  <a:pt x="106" y="68"/>
                </a:lnTo>
                <a:lnTo>
                  <a:pt x="117" y="69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3"/>
                </a:lnTo>
                <a:lnTo>
                  <a:pt x="165" y="87"/>
                </a:lnTo>
                <a:lnTo>
                  <a:pt x="176" y="98"/>
                </a:lnTo>
                <a:lnTo>
                  <a:pt x="183" y="110"/>
                </a:lnTo>
                <a:lnTo>
                  <a:pt x="188" y="123"/>
                </a:lnTo>
                <a:lnTo>
                  <a:pt x="189" y="139"/>
                </a:lnTo>
                <a:lnTo>
                  <a:pt x="189" y="146"/>
                </a:lnTo>
                <a:lnTo>
                  <a:pt x="188" y="155"/>
                </a:lnTo>
                <a:lnTo>
                  <a:pt x="183" y="169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1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3"/>
                </a:lnTo>
                <a:lnTo>
                  <a:pt x="27" y="196"/>
                </a:lnTo>
                <a:lnTo>
                  <a:pt x="16" y="188"/>
                </a:lnTo>
                <a:lnTo>
                  <a:pt x="8" y="177"/>
                </a:lnTo>
                <a:lnTo>
                  <a:pt x="2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1" name="Freeform 74"/>
          <p:cNvSpPr>
            <a:spLocks/>
          </p:cNvSpPr>
          <p:nvPr/>
        </p:nvSpPr>
        <p:spPr bwMode="auto">
          <a:xfrm>
            <a:off x="1166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2" name="Freeform 75"/>
          <p:cNvSpPr>
            <a:spLocks/>
          </p:cNvSpPr>
          <p:nvPr/>
        </p:nvSpPr>
        <p:spPr bwMode="auto">
          <a:xfrm>
            <a:off x="1293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3" name="Freeform 76"/>
          <p:cNvSpPr>
            <a:spLocks noEditPoints="1"/>
          </p:cNvSpPr>
          <p:nvPr/>
        </p:nvSpPr>
        <p:spPr bwMode="auto">
          <a:xfrm>
            <a:off x="1408113" y="5919788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4" name="Freeform 77"/>
          <p:cNvSpPr>
            <a:spLocks/>
          </p:cNvSpPr>
          <p:nvPr/>
        </p:nvSpPr>
        <p:spPr bwMode="auto">
          <a:xfrm>
            <a:off x="1166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5" name="Freeform 78"/>
          <p:cNvSpPr>
            <a:spLocks/>
          </p:cNvSpPr>
          <p:nvPr/>
        </p:nvSpPr>
        <p:spPr bwMode="auto">
          <a:xfrm>
            <a:off x="1293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6" name="Freeform 79"/>
          <p:cNvSpPr>
            <a:spLocks/>
          </p:cNvSpPr>
          <p:nvPr/>
        </p:nvSpPr>
        <p:spPr bwMode="auto">
          <a:xfrm>
            <a:off x="1406525" y="561340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7" name="Freeform 80"/>
          <p:cNvSpPr>
            <a:spLocks/>
          </p:cNvSpPr>
          <p:nvPr/>
        </p:nvSpPr>
        <p:spPr bwMode="auto">
          <a:xfrm>
            <a:off x="1166813" y="530066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8" name="Freeform 81"/>
          <p:cNvSpPr>
            <a:spLocks/>
          </p:cNvSpPr>
          <p:nvPr/>
        </p:nvSpPr>
        <p:spPr bwMode="auto">
          <a:xfrm>
            <a:off x="1281113" y="5300663"/>
            <a:ext cx="98425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70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0" y="108"/>
                </a:lnTo>
                <a:lnTo>
                  <a:pt x="128" y="99"/>
                </a:lnTo>
                <a:lnTo>
                  <a:pt x="135" y="95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5" y="25"/>
                </a:lnTo>
                <a:lnTo>
                  <a:pt x="84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7"/>
                </a:lnTo>
                <a:lnTo>
                  <a:pt x="20" y="30"/>
                </a:lnTo>
                <a:lnTo>
                  <a:pt x="30" y="20"/>
                </a:lnTo>
                <a:lnTo>
                  <a:pt x="43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8"/>
                </a:lnTo>
                <a:lnTo>
                  <a:pt x="173" y="27"/>
                </a:lnTo>
                <a:lnTo>
                  <a:pt x="181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09"/>
                </a:lnTo>
                <a:lnTo>
                  <a:pt x="154" y="117"/>
                </a:lnTo>
                <a:lnTo>
                  <a:pt x="143" y="124"/>
                </a:lnTo>
                <a:lnTo>
                  <a:pt x="128" y="131"/>
                </a:lnTo>
                <a:lnTo>
                  <a:pt x="105" y="140"/>
                </a:lnTo>
                <a:lnTo>
                  <a:pt x="80" y="151"/>
                </a:lnTo>
                <a:lnTo>
                  <a:pt x="75" y="153"/>
                </a:lnTo>
                <a:lnTo>
                  <a:pt x="69" y="156"/>
                </a:lnTo>
                <a:lnTo>
                  <a:pt x="61" y="161"/>
                </a:lnTo>
                <a:lnTo>
                  <a:pt x="48" y="174"/>
                </a:lnTo>
                <a:lnTo>
                  <a:pt x="39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9" name="Freeform 82"/>
          <p:cNvSpPr>
            <a:spLocks noEditPoints="1"/>
          </p:cNvSpPr>
          <p:nvPr/>
        </p:nvSpPr>
        <p:spPr bwMode="auto">
          <a:xfrm>
            <a:off x="1408113" y="530066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7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0" name="Freeform 83"/>
          <p:cNvSpPr>
            <a:spLocks/>
          </p:cNvSpPr>
          <p:nvPr/>
        </p:nvSpPr>
        <p:spPr bwMode="auto">
          <a:xfrm>
            <a:off x="1166813" y="4991100"/>
            <a:ext cx="52387" cy="84138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1" name="Freeform 84"/>
          <p:cNvSpPr>
            <a:spLocks/>
          </p:cNvSpPr>
          <p:nvPr/>
        </p:nvSpPr>
        <p:spPr bwMode="auto">
          <a:xfrm>
            <a:off x="1281113" y="4991100"/>
            <a:ext cx="98425" cy="84138"/>
          </a:xfrm>
          <a:custGeom>
            <a:avLst/>
            <a:gdLst>
              <a:gd name="T0" fmla="*/ 0 w 188"/>
              <a:gd name="T1" fmla="*/ 2147483647 h 215"/>
              <a:gd name="T2" fmla="*/ 2147483647 w 188"/>
              <a:gd name="T3" fmla="*/ 2147483647 h 215"/>
              <a:gd name="T4" fmla="*/ 2147483647 w 188"/>
              <a:gd name="T5" fmla="*/ 2147483647 h 215"/>
              <a:gd name="T6" fmla="*/ 2147483647 w 188"/>
              <a:gd name="T7" fmla="*/ 2147483647 h 215"/>
              <a:gd name="T8" fmla="*/ 2147483647 w 188"/>
              <a:gd name="T9" fmla="*/ 2147483647 h 215"/>
              <a:gd name="T10" fmla="*/ 2147483647 w 188"/>
              <a:gd name="T11" fmla="*/ 2147483647 h 215"/>
              <a:gd name="T12" fmla="*/ 2147483647 w 188"/>
              <a:gd name="T13" fmla="*/ 2147483647 h 215"/>
              <a:gd name="T14" fmla="*/ 2147483647 w 188"/>
              <a:gd name="T15" fmla="*/ 2147483647 h 215"/>
              <a:gd name="T16" fmla="*/ 2147483647 w 188"/>
              <a:gd name="T17" fmla="*/ 2147483647 h 215"/>
              <a:gd name="T18" fmla="*/ 2147483647 w 188"/>
              <a:gd name="T19" fmla="*/ 2147483647 h 215"/>
              <a:gd name="T20" fmla="*/ 2147483647 w 188"/>
              <a:gd name="T21" fmla="*/ 2147483647 h 215"/>
              <a:gd name="T22" fmla="*/ 2147483647 w 188"/>
              <a:gd name="T23" fmla="*/ 2147483647 h 215"/>
              <a:gd name="T24" fmla="*/ 2147483647 w 188"/>
              <a:gd name="T25" fmla="*/ 2147483647 h 215"/>
              <a:gd name="T26" fmla="*/ 2147483647 w 188"/>
              <a:gd name="T27" fmla="*/ 2147483647 h 215"/>
              <a:gd name="T28" fmla="*/ 2147483647 w 188"/>
              <a:gd name="T29" fmla="*/ 2147483647 h 215"/>
              <a:gd name="T30" fmla="*/ 2147483647 w 188"/>
              <a:gd name="T31" fmla="*/ 2147483647 h 215"/>
              <a:gd name="T32" fmla="*/ 2147483647 w 188"/>
              <a:gd name="T33" fmla="*/ 2147483647 h 215"/>
              <a:gd name="T34" fmla="*/ 2147483647 w 188"/>
              <a:gd name="T35" fmla="*/ 2147483647 h 215"/>
              <a:gd name="T36" fmla="*/ 2147483647 w 188"/>
              <a:gd name="T37" fmla="*/ 2147483647 h 215"/>
              <a:gd name="T38" fmla="*/ 2147483647 w 188"/>
              <a:gd name="T39" fmla="*/ 2147483647 h 215"/>
              <a:gd name="T40" fmla="*/ 2147483647 w 188"/>
              <a:gd name="T41" fmla="*/ 2147483647 h 215"/>
              <a:gd name="T42" fmla="*/ 2147483647 w 188"/>
              <a:gd name="T43" fmla="*/ 2147483647 h 215"/>
              <a:gd name="T44" fmla="*/ 2147483647 w 188"/>
              <a:gd name="T45" fmla="*/ 2147483647 h 215"/>
              <a:gd name="T46" fmla="*/ 2147483647 w 188"/>
              <a:gd name="T47" fmla="*/ 2147483647 h 215"/>
              <a:gd name="T48" fmla="*/ 2147483647 w 188"/>
              <a:gd name="T49" fmla="*/ 2147483647 h 215"/>
              <a:gd name="T50" fmla="*/ 2147483647 w 188"/>
              <a:gd name="T51" fmla="*/ 2147483647 h 215"/>
              <a:gd name="T52" fmla="*/ 2147483647 w 188"/>
              <a:gd name="T53" fmla="*/ 2147483647 h 215"/>
              <a:gd name="T54" fmla="*/ 2147483647 w 188"/>
              <a:gd name="T55" fmla="*/ 2147483647 h 215"/>
              <a:gd name="T56" fmla="*/ 2147483647 w 188"/>
              <a:gd name="T57" fmla="*/ 2147483647 h 215"/>
              <a:gd name="T58" fmla="*/ 2147483647 w 188"/>
              <a:gd name="T59" fmla="*/ 2147483647 h 215"/>
              <a:gd name="T60" fmla="*/ 2147483647 w 188"/>
              <a:gd name="T61" fmla="*/ 2147483647 h 215"/>
              <a:gd name="T62" fmla="*/ 2147483647 w 188"/>
              <a:gd name="T63" fmla="*/ 2147483647 h 215"/>
              <a:gd name="T64" fmla="*/ 2147483647 w 188"/>
              <a:gd name="T65" fmla="*/ 2147483647 h 215"/>
              <a:gd name="T66" fmla="*/ 2147483647 w 188"/>
              <a:gd name="T67" fmla="*/ 2147483647 h 215"/>
              <a:gd name="T68" fmla="*/ 2147483647 w 188"/>
              <a:gd name="T69" fmla="*/ 2147483647 h 215"/>
              <a:gd name="T70" fmla="*/ 2147483647 w 188"/>
              <a:gd name="T71" fmla="*/ 2147483647 h 2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5"/>
              <a:gd name="T110" fmla="*/ 188 w 188"/>
              <a:gd name="T111" fmla="*/ 215 h 2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5">
                <a:moveTo>
                  <a:pt x="0" y="215"/>
                </a:moveTo>
                <a:lnTo>
                  <a:pt x="0" y="213"/>
                </a:lnTo>
                <a:lnTo>
                  <a:pt x="1" y="197"/>
                </a:lnTo>
                <a:lnTo>
                  <a:pt x="5" y="183"/>
                </a:lnTo>
                <a:lnTo>
                  <a:pt x="11" y="170"/>
                </a:lnTo>
                <a:lnTo>
                  <a:pt x="20" y="159"/>
                </a:lnTo>
                <a:lnTo>
                  <a:pt x="33" y="148"/>
                </a:lnTo>
                <a:lnTo>
                  <a:pt x="48" y="139"/>
                </a:lnTo>
                <a:lnTo>
                  <a:pt x="86" y="120"/>
                </a:lnTo>
                <a:lnTo>
                  <a:pt x="110" y="109"/>
                </a:lnTo>
                <a:lnTo>
                  <a:pt x="128" y="100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4"/>
                </a:lnTo>
                <a:lnTo>
                  <a:pt x="150" y="56"/>
                </a:lnTo>
                <a:lnTo>
                  <a:pt x="146" y="49"/>
                </a:lnTo>
                <a:lnTo>
                  <a:pt x="142" y="42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7"/>
                </a:lnTo>
                <a:lnTo>
                  <a:pt x="95" y="26"/>
                </a:lnTo>
                <a:lnTo>
                  <a:pt x="84" y="27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6"/>
                </a:lnTo>
                <a:lnTo>
                  <a:pt x="45" y="54"/>
                </a:lnTo>
                <a:lnTo>
                  <a:pt x="42" y="65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6"/>
                </a:lnTo>
                <a:lnTo>
                  <a:pt x="7" y="58"/>
                </a:lnTo>
                <a:lnTo>
                  <a:pt x="9" y="51"/>
                </a:lnTo>
                <a:lnTo>
                  <a:pt x="12" y="44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3" y="12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4"/>
                </a:lnTo>
                <a:lnTo>
                  <a:pt x="135" y="6"/>
                </a:lnTo>
                <a:lnTo>
                  <a:pt x="150" y="11"/>
                </a:lnTo>
                <a:lnTo>
                  <a:pt x="164" y="18"/>
                </a:lnTo>
                <a:lnTo>
                  <a:pt x="173" y="28"/>
                </a:lnTo>
                <a:lnTo>
                  <a:pt x="181" y="38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5"/>
                </a:lnTo>
                <a:lnTo>
                  <a:pt x="180" y="94"/>
                </a:lnTo>
                <a:lnTo>
                  <a:pt x="173" y="103"/>
                </a:lnTo>
                <a:lnTo>
                  <a:pt x="165" y="110"/>
                </a:lnTo>
                <a:lnTo>
                  <a:pt x="154" y="118"/>
                </a:lnTo>
                <a:lnTo>
                  <a:pt x="143" y="125"/>
                </a:lnTo>
                <a:lnTo>
                  <a:pt x="128" y="131"/>
                </a:lnTo>
                <a:lnTo>
                  <a:pt x="105" y="141"/>
                </a:lnTo>
                <a:lnTo>
                  <a:pt x="80" y="151"/>
                </a:lnTo>
                <a:lnTo>
                  <a:pt x="75" y="153"/>
                </a:lnTo>
                <a:lnTo>
                  <a:pt x="69" y="157"/>
                </a:lnTo>
                <a:lnTo>
                  <a:pt x="61" y="162"/>
                </a:lnTo>
                <a:lnTo>
                  <a:pt x="48" y="175"/>
                </a:lnTo>
                <a:lnTo>
                  <a:pt x="39" y="188"/>
                </a:lnTo>
                <a:lnTo>
                  <a:pt x="188" y="188"/>
                </a:lnTo>
                <a:lnTo>
                  <a:pt x="188" y="215"/>
                </a:ln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2" name="Freeform 85"/>
          <p:cNvSpPr>
            <a:spLocks/>
          </p:cNvSpPr>
          <p:nvPr/>
        </p:nvSpPr>
        <p:spPr bwMode="auto">
          <a:xfrm>
            <a:off x="1406525" y="4992688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5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3" name="Freeform 86"/>
          <p:cNvSpPr>
            <a:spLocks/>
          </p:cNvSpPr>
          <p:nvPr/>
        </p:nvSpPr>
        <p:spPr bwMode="auto">
          <a:xfrm>
            <a:off x="1166813" y="468153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4" name="Freeform 87"/>
          <p:cNvSpPr>
            <a:spLocks/>
          </p:cNvSpPr>
          <p:nvPr/>
        </p:nvSpPr>
        <p:spPr bwMode="auto">
          <a:xfrm>
            <a:off x="1277938" y="4681538"/>
            <a:ext cx="101600" cy="85725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8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1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4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7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5"/>
                </a:lnTo>
                <a:lnTo>
                  <a:pt x="179" y="72"/>
                </a:lnTo>
                <a:lnTo>
                  <a:pt x="176" y="77"/>
                </a:lnTo>
                <a:lnTo>
                  <a:pt x="172" y="84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60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0" y="197"/>
                </a:lnTo>
                <a:lnTo>
                  <a:pt x="165" y="202"/>
                </a:lnTo>
                <a:lnTo>
                  <a:pt x="150" y="209"/>
                </a:lnTo>
                <a:lnTo>
                  <a:pt x="134" y="216"/>
                </a:lnTo>
                <a:lnTo>
                  <a:pt x="114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6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5" name="Freeform 88"/>
          <p:cNvSpPr>
            <a:spLocks noEditPoints="1"/>
          </p:cNvSpPr>
          <p:nvPr/>
        </p:nvSpPr>
        <p:spPr bwMode="auto">
          <a:xfrm>
            <a:off x="1408113" y="4681538"/>
            <a:ext cx="100012" cy="85725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6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6" name="Freeform 89"/>
          <p:cNvSpPr>
            <a:spLocks/>
          </p:cNvSpPr>
          <p:nvPr/>
        </p:nvSpPr>
        <p:spPr bwMode="auto">
          <a:xfrm>
            <a:off x="1166813" y="437038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7" name="Freeform 90"/>
          <p:cNvSpPr>
            <a:spLocks/>
          </p:cNvSpPr>
          <p:nvPr/>
        </p:nvSpPr>
        <p:spPr bwMode="auto">
          <a:xfrm>
            <a:off x="1277938" y="4370388"/>
            <a:ext cx="101600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6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6"/>
                </a:lnTo>
                <a:lnTo>
                  <a:pt x="12" y="40"/>
                </a:lnTo>
                <a:lnTo>
                  <a:pt x="16" y="34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8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3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79"/>
                </a:lnTo>
                <a:lnTo>
                  <a:pt x="180" y="186"/>
                </a:lnTo>
                <a:lnTo>
                  <a:pt x="176" y="191"/>
                </a:lnTo>
                <a:lnTo>
                  <a:pt x="170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4" y="218"/>
                </a:lnTo>
                <a:lnTo>
                  <a:pt x="93" y="220"/>
                </a:lnTo>
                <a:lnTo>
                  <a:pt x="82" y="220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8" name="Freeform 91"/>
          <p:cNvSpPr>
            <a:spLocks/>
          </p:cNvSpPr>
          <p:nvPr/>
        </p:nvSpPr>
        <p:spPr bwMode="auto">
          <a:xfrm>
            <a:off x="1406525" y="437356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4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9" name="Freeform 92"/>
          <p:cNvSpPr>
            <a:spLocks/>
          </p:cNvSpPr>
          <p:nvPr/>
        </p:nvSpPr>
        <p:spPr bwMode="auto">
          <a:xfrm>
            <a:off x="1166813" y="406082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0" name="Freeform 93"/>
          <p:cNvSpPr>
            <a:spLocks noEditPoints="1"/>
          </p:cNvSpPr>
          <p:nvPr/>
        </p:nvSpPr>
        <p:spPr bwMode="auto">
          <a:xfrm>
            <a:off x="1277938" y="4064000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1" name="Freeform 94"/>
          <p:cNvSpPr>
            <a:spLocks noEditPoints="1"/>
          </p:cNvSpPr>
          <p:nvPr/>
        </p:nvSpPr>
        <p:spPr bwMode="auto">
          <a:xfrm>
            <a:off x="1408113" y="406082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1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2" name="Freeform 95"/>
          <p:cNvSpPr>
            <a:spLocks/>
          </p:cNvSpPr>
          <p:nvPr/>
        </p:nvSpPr>
        <p:spPr bwMode="auto">
          <a:xfrm>
            <a:off x="1166813" y="3751263"/>
            <a:ext cx="52387" cy="85725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3" name="Freeform 96"/>
          <p:cNvSpPr>
            <a:spLocks noEditPoints="1"/>
          </p:cNvSpPr>
          <p:nvPr/>
        </p:nvSpPr>
        <p:spPr bwMode="auto">
          <a:xfrm>
            <a:off x="1277938" y="3754438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4" name="Freeform 97"/>
          <p:cNvSpPr>
            <a:spLocks/>
          </p:cNvSpPr>
          <p:nvPr/>
        </p:nvSpPr>
        <p:spPr bwMode="auto">
          <a:xfrm>
            <a:off x="1406525" y="3754438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5" name="Freeform 98"/>
          <p:cNvSpPr>
            <a:spLocks/>
          </p:cNvSpPr>
          <p:nvPr/>
        </p:nvSpPr>
        <p:spPr bwMode="auto">
          <a:xfrm>
            <a:off x="1166813" y="3441700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6" name="Freeform 99"/>
          <p:cNvSpPr>
            <a:spLocks/>
          </p:cNvSpPr>
          <p:nvPr/>
        </p:nvSpPr>
        <p:spPr bwMode="auto">
          <a:xfrm>
            <a:off x="1279525" y="3444875"/>
            <a:ext cx="101600" cy="84138"/>
          </a:xfrm>
          <a:custGeom>
            <a:avLst/>
            <a:gdLst>
              <a:gd name="T0" fmla="*/ 2147483647 w 192"/>
              <a:gd name="T1" fmla="*/ 2147483647 h 213"/>
              <a:gd name="T2" fmla="*/ 2147483647 w 192"/>
              <a:gd name="T3" fmla="*/ 2147483647 h 213"/>
              <a:gd name="T4" fmla="*/ 2147483647 w 192"/>
              <a:gd name="T5" fmla="*/ 2147483647 h 213"/>
              <a:gd name="T6" fmla="*/ 2147483647 w 192"/>
              <a:gd name="T7" fmla="*/ 2147483647 h 213"/>
              <a:gd name="T8" fmla="*/ 2147483647 w 192"/>
              <a:gd name="T9" fmla="*/ 2147483647 h 213"/>
              <a:gd name="T10" fmla="*/ 2147483647 w 192"/>
              <a:gd name="T11" fmla="*/ 2147483647 h 213"/>
              <a:gd name="T12" fmla="*/ 2147483647 w 192"/>
              <a:gd name="T13" fmla="*/ 2147483647 h 213"/>
              <a:gd name="T14" fmla="*/ 2147483647 w 192"/>
              <a:gd name="T15" fmla="*/ 2147483647 h 213"/>
              <a:gd name="T16" fmla="*/ 2147483647 w 192"/>
              <a:gd name="T17" fmla="*/ 2147483647 h 213"/>
              <a:gd name="T18" fmla="*/ 2147483647 w 192"/>
              <a:gd name="T19" fmla="*/ 2147483647 h 213"/>
              <a:gd name="T20" fmla="*/ 2147483647 w 192"/>
              <a:gd name="T21" fmla="*/ 2147483647 h 213"/>
              <a:gd name="T22" fmla="*/ 2147483647 w 192"/>
              <a:gd name="T23" fmla="*/ 2147483647 h 213"/>
              <a:gd name="T24" fmla="*/ 2147483647 w 192"/>
              <a:gd name="T25" fmla="*/ 2147483647 h 213"/>
              <a:gd name="T26" fmla="*/ 2147483647 w 192"/>
              <a:gd name="T27" fmla="*/ 2147483647 h 213"/>
              <a:gd name="T28" fmla="*/ 2147483647 w 192"/>
              <a:gd name="T29" fmla="*/ 2147483647 h 213"/>
              <a:gd name="T30" fmla="*/ 2147483647 w 192"/>
              <a:gd name="T31" fmla="*/ 2147483647 h 213"/>
              <a:gd name="T32" fmla="*/ 2147483647 w 192"/>
              <a:gd name="T33" fmla="*/ 0 h 213"/>
              <a:gd name="T34" fmla="*/ 2147483647 w 192"/>
              <a:gd name="T35" fmla="*/ 2147483647 h 213"/>
              <a:gd name="T36" fmla="*/ 2147483647 w 192"/>
              <a:gd name="T37" fmla="*/ 2147483647 h 213"/>
              <a:gd name="T38" fmla="*/ 2147483647 w 192"/>
              <a:gd name="T39" fmla="*/ 2147483647 h 213"/>
              <a:gd name="T40" fmla="*/ 2147483647 w 192"/>
              <a:gd name="T41" fmla="*/ 2147483647 h 213"/>
              <a:gd name="T42" fmla="*/ 2147483647 w 192"/>
              <a:gd name="T43" fmla="*/ 2147483647 h 213"/>
              <a:gd name="T44" fmla="*/ 2147483647 w 192"/>
              <a:gd name="T45" fmla="*/ 2147483647 h 213"/>
              <a:gd name="T46" fmla="*/ 2147483647 w 192"/>
              <a:gd name="T47" fmla="*/ 2147483647 h 213"/>
              <a:gd name="T48" fmla="*/ 2147483647 w 192"/>
              <a:gd name="T49" fmla="*/ 2147483647 h 213"/>
              <a:gd name="T50" fmla="*/ 2147483647 w 192"/>
              <a:gd name="T51" fmla="*/ 2147483647 h 213"/>
              <a:gd name="T52" fmla="*/ 2147483647 w 192"/>
              <a:gd name="T53" fmla="*/ 2147483647 h 213"/>
              <a:gd name="T54" fmla="*/ 2147483647 w 192"/>
              <a:gd name="T55" fmla="*/ 2147483647 h 213"/>
              <a:gd name="T56" fmla="*/ 2147483647 w 192"/>
              <a:gd name="T57" fmla="*/ 2147483647 h 213"/>
              <a:gd name="T58" fmla="*/ 2147483647 w 192"/>
              <a:gd name="T59" fmla="*/ 2147483647 h 213"/>
              <a:gd name="T60" fmla="*/ 2147483647 w 192"/>
              <a:gd name="T61" fmla="*/ 2147483647 h 213"/>
              <a:gd name="T62" fmla="*/ 2147483647 w 192"/>
              <a:gd name="T63" fmla="*/ 2147483647 h 213"/>
              <a:gd name="T64" fmla="*/ 2147483647 w 192"/>
              <a:gd name="T65" fmla="*/ 2147483647 h 213"/>
              <a:gd name="T66" fmla="*/ 2147483647 w 192"/>
              <a:gd name="T67" fmla="*/ 2147483647 h 213"/>
              <a:gd name="T68" fmla="*/ 2147483647 w 192"/>
              <a:gd name="T69" fmla="*/ 2147483647 h 213"/>
              <a:gd name="T70" fmla="*/ 2147483647 w 192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3"/>
              <a:gd name="T110" fmla="*/ 192 w 192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3">
                <a:moveTo>
                  <a:pt x="0" y="152"/>
                </a:moveTo>
                <a:lnTo>
                  <a:pt x="36" y="152"/>
                </a:lnTo>
                <a:lnTo>
                  <a:pt x="37" y="156"/>
                </a:lnTo>
                <a:lnTo>
                  <a:pt x="39" y="160"/>
                </a:lnTo>
                <a:lnTo>
                  <a:pt x="43" y="166"/>
                </a:lnTo>
                <a:lnTo>
                  <a:pt x="47" y="173"/>
                </a:lnTo>
                <a:lnTo>
                  <a:pt x="54" y="178"/>
                </a:lnTo>
                <a:lnTo>
                  <a:pt x="62" y="181"/>
                </a:lnTo>
                <a:lnTo>
                  <a:pt x="70" y="184"/>
                </a:lnTo>
                <a:lnTo>
                  <a:pt x="92" y="186"/>
                </a:lnTo>
                <a:lnTo>
                  <a:pt x="104" y="185"/>
                </a:lnTo>
                <a:lnTo>
                  <a:pt x="117" y="183"/>
                </a:lnTo>
                <a:lnTo>
                  <a:pt x="127" y="179"/>
                </a:lnTo>
                <a:lnTo>
                  <a:pt x="136" y="174"/>
                </a:lnTo>
                <a:lnTo>
                  <a:pt x="144" y="167"/>
                </a:lnTo>
                <a:lnTo>
                  <a:pt x="149" y="159"/>
                </a:lnTo>
                <a:lnTo>
                  <a:pt x="152" y="149"/>
                </a:lnTo>
                <a:lnTo>
                  <a:pt x="153" y="140"/>
                </a:lnTo>
                <a:lnTo>
                  <a:pt x="152" y="129"/>
                </a:lnTo>
                <a:lnTo>
                  <a:pt x="149" y="120"/>
                </a:lnTo>
                <a:lnTo>
                  <a:pt x="144" y="111"/>
                </a:lnTo>
                <a:lnTo>
                  <a:pt x="137" y="105"/>
                </a:lnTo>
                <a:lnTo>
                  <a:pt x="127" y="100"/>
                </a:lnTo>
                <a:lnTo>
                  <a:pt x="117" y="96"/>
                </a:lnTo>
                <a:lnTo>
                  <a:pt x="106" y="94"/>
                </a:lnTo>
                <a:lnTo>
                  <a:pt x="92" y="92"/>
                </a:lnTo>
                <a:lnTo>
                  <a:pt x="84" y="92"/>
                </a:lnTo>
                <a:lnTo>
                  <a:pt x="77" y="94"/>
                </a:lnTo>
                <a:lnTo>
                  <a:pt x="63" y="98"/>
                </a:lnTo>
                <a:lnTo>
                  <a:pt x="51" y="104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4"/>
                </a:lnTo>
                <a:lnTo>
                  <a:pt x="55" y="24"/>
                </a:lnTo>
                <a:lnTo>
                  <a:pt x="44" y="82"/>
                </a:lnTo>
                <a:lnTo>
                  <a:pt x="55" y="76"/>
                </a:lnTo>
                <a:lnTo>
                  <a:pt x="69" y="71"/>
                </a:lnTo>
                <a:lnTo>
                  <a:pt x="82" y="69"/>
                </a:lnTo>
                <a:lnTo>
                  <a:pt x="97" y="68"/>
                </a:lnTo>
                <a:lnTo>
                  <a:pt x="108" y="68"/>
                </a:lnTo>
                <a:lnTo>
                  <a:pt x="118" y="69"/>
                </a:lnTo>
                <a:lnTo>
                  <a:pt x="136" y="73"/>
                </a:lnTo>
                <a:lnTo>
                  <a:pt x="145" y="76"/>
                </a:lnTo>
                <a:lnTo>
                  <a:pt x="152" y="79"/>
                </a:lnTo>
                <a:lnTo>
                  <a:pt x="159" y="83"/>
                </a:lnTo>
                <a:lnTo>
                  <a:pt x="166" y="87"/>
                </a:lnTo>
                <a:lnTo>
                  <a:pt x="177" y="98"/>
                </a:lnTo>
                <a:lnTo>
                  <a:pt x="185" y="109"/>
                </a:lnTo>
                <a:lnTo>
                  <a:pt x="190" y="123"/>
                </a:lnTo>
                <a:lnTo>
                  <a:pt x="192" y="139"/>
                </a:lnTo>
                <a:lnTo>
                  <a:pt x="190" y="146"/>
                </a:lnTo>
                <a:lnTo>
                  <a:pt x="189" y="155"/>
                </a:lnTo>
                <a:lnTo>
                  <a:pt x="185" y="168"/>
                </a:lnTo>
                <a:lnTo>
                  <a:pt x="181" y="176"/>
                </a:lnTo>
                <a:lnTo>
                  <a:pt x="175" y="182"/>
                </a:lnTo>
                <a:lnTo>
                  <a:pt x="164" y="193"/>
                </a:lnTo>
                <a:lnTo>
                  <a:pt x="149" y="201"/>
                </a:lnTo>
                <a:lnTo>
                  <a:pt x="133" y="208"/>
                </a:lnTo>
                <a:lnTo>
                  <a:pt x="114" y="212"/>
                </a:lnTo>
                <a:lnTo>
                  <a:pt x="93" y="213"/>
                </a:lnTo>
                <a:lnTo>
                  <a:pt x="84" y="213"/>
                </a:lnTo>
                <a:lnTo>
                  <a:pt x="74" y="212"/>
                </a:lnTo>
                <a:lnTo>
                  <a:pt x="65" y="211"/>
                </a:lnTo>
                <a:lnTo>
                  <a:pt x="56" y="209"/>
                </a:lnTo>
                <a:lnTo>
                  <a:pt x="50" y="206"/>
                </a:lnTo>
                <a:lnTo>
                  <a:pt x="41" y="203"/>
                </a:lnTo>
                <a:lnTo>
                  <a:pt x="28" y="196"/>
                </a:lnTo>
                <a:lnTo>
                  <a:pt x="17" y="187"/>
                </a:lnTo>
                <a:lnTo>
                  <a:pt x="9" y="177"/>
                </a:lnTo>
                <a:lnTo>
                  <a:pt x="3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7" name="Freeform 100"/>
          <p:cNvSpPr>
            <a:spLocks noEditPoints="1"/>
          </p:cNvSpPr>
          <p:nvPr/>
        </p:nvSpPr>
        <p:spPr bwMode="auto">
          <a:xfrm>
            <a:off x="1408113" y="344170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6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4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8" name="Freeform 101"/>
          <p:cNvSpPr>
            <a:spLocks/>
          </p:cNvSpPr>
          <p:nvPr/>
        </p:nvSpPr>
        <p:spPr bwMode="auto">
          <a:xfrm>
            <a:off x="1166813" y="313213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9" name="Freeform 102"/>
          <p:cNvSpPr>
            <a:spLocks/>
          </p:cNvSpPr>
          <p:nvPr/>
        </p:nvSpPr>
        <p:spPr bwMode="auto">
          <a:xfrm>
            <a:off x="1279525" y="3135313"/>
            <a:ext cx="101600" cy="84137"/>
          </a:xfrm>
          <a:custGeom>
            <a:avLst/>
            <a:gdLst>
              <a:gd name="T0" fmla="*/ 2147483647 w 192"/>
              <a:gd name="T1" fmla="*/ 2147483647 h 214"/>
              <a:gd name="T2" fmla="*/ 2147483647 w 192"/>
              <a:gd name="T3" fmla="*/ 2147483647 h 214"/>
              <a:gd name="T4" fmla="*/ 2147483647 w 192"/>
              <a:gd name="T5" fmla="*/ 2147483647 h 214"/>
              <a:gd name="T6" fmla="*/ 2147483647 w 192"/>
              <a:gd name="T7" fmla="*/ 2147483647 h 214"/>
              <a:gd name="T8" fmla="*/ 2147483647 w 192"/>
              <a:gd name="T9" fmla="*/ 2147483647 h 214"/>
              <a:gd name="T10" fmla="*/ 2147483647 w 192"/>
              <a:gd name="T11" fmla="*/ 2147483647 h 214"/>
              <a:gd name="T12" fmla="*/ 2147483647 w 192"/>
              <a:gd name="T13" fmla="*/ 2147483647 h 214"/>
              <a:gd name="T14" fmla="*/ 2147483647 w 192"/>
              <a:gd name="T15" fmla="*/ 2147483647 h 214"/>
              <a:gd name="T16" fmla="*/ 2147483647 w 192"/>
              <a:gd name="T17" fmla="*/ 2147483647 h 214"/>
              <a:gd name="T18" fmla="*/ 2147483647 w 192"/>
              <a:gd name="T19" fmla="*/ 2147483647 h 214"/>
              <a:gd name="T20" fmla="*/ 2147483647 w 192"/>
              <a:gd name="T21" fmla="*/ 2147483647 h 214"/>
              <a:gd name="T22" fmla="*/ 2147483647 w 192"/>
              <a:gd name="T23" fmla="*/ 2147483647 h 214"/>
              <a:gd name="T24" fmla="*/ 2147483647 w 192"/>
              <a:gd name="T25" fmla="*/ 2147483647 h 214"/>
              <a:gd name="T26" fmla="*/ 2147483647 w 192"/>
              <a:gd name="T27" fmla="*/ 2147483647 h 214"/>
              <a:gd name="T28" fmla="*/ 2147483647 w 192"/>
              <a:gd name="T29" fmla="*/ 2147483647 h 214"/>
              <a:gd name="T30" fmla="*/ 2147483647 w 192"/>
              <a:gd name="T31" fmla="*/ 2147483647 h 214"/>
              <a:gd name="T32" fmla="*/ 2147483647 w 192"/>
              <a:gd name="T33" fmla="*/ 0 h 214"/>
              <a:gd name="T34" fmla="*/ 2147483647 w 192"/>
              <a:gd name="T35" fmla="*/ 2147483647 h 214"/>
              <a:gd name="T36" fmla="*/ 2147483647 w 192"/>
              <a:gd name="T37" fmla="*/ 2147483647 h 214"/>
              <a:gd name="T38" fmla="*/ 2147483647 w 192"/>
              <a:gd name="T39" fmla="*/ 2147483647 h 214"/>
              <a:gd name="T40" fmla="*/ 2147483647 w 192"/>
              <a:gd name="T41" fmla="*/ 2147483647 h 214"/>
              <a:gd name="T42" fmla="*/ 2147483647 w 192"/>
              <a:gd name="T43" fmla="*/ 2147483647 h 214"/>
              <a:gd name="T44" fmla="*/ 2147483647 w 192"/>
              <a:gd name="T45" fmla="*/ 2147483647 h 214"/>
              <a:gd name="T46" fmla="*/ 2147483647 w 192"/>
              <a:gd name="T47" fmla="*/ 2147483647 h 214"/>
              <a:gd name="T48" fmla="*/ 2147483647 w 192"/>
              <a:gd name="T49" fmla="*/ 2147483647 h 214"/>
              <a:gd name="T50" fmla="*/ 2147483647 w 192"/>
              <a:gd name="T51" fmla="*/ 2147483647 h 214"/>
              <a:gd name="T52" fmla="*/ 2147483647 w 192"/>
              <a:gd name="T53" fmla="*/ 2147483647 h 214"/>
              <a:gd name="T54" fmla="*/ 2147483647 w 192"/>
              <a:gd name="T55" fmla="*/ 2147483647 h 214"/>
              <a:gd name="T56" fmla="*/ 2147483647 w 192"/>
              <a:gd name="T57" fmla="*/ 2147483647 h 214"/>
              <a:gd name="T58" fmla="*/ 2147483647 w 192"/>
              <a:gd name="T59" fmla="*/ 2147483647 h 214"/>
              <a:gd name="T60" fmla="*/ 2147483647 w 192"/>
              <a:gd name="T61" fmla="*/ 2147483647 h 214"/>
              <a:gd name="T62" fmla="*/ 2147483647 w 192"/>
              <a:gd name="T63" fmla="*/ 2147483647 h 214"/>
              <a:gd name="T64" fmla="*/ 2147483647 w 192"/>
              <a:gd name="T65" fmla="*/ 2147483647 h 214"/>
              <a:gd name="T66" fmla="*/ 2147483647 w 192"/>
              <a:gd name="T67" fmla="*/ 2147483647 h 214"/>
              <a:gd name="T68" fmla="*/ 2147483647 w 192"/>
              <a:gd name="T69" fmla="*/ 2147483647 h 214"/>
              <a:gd name="T70" fmla="*/ 2147483647 w 192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4"/>
              <a:gd name="T110" fmla="*/ 192 w 192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4">
                <a:moveTo>
                  <a:pt x="0" y="152"/>
                </a:moveTo>
                <a:lnTo>
                  <a:pt x="36" y="152"/>
                </a:lnTo>
                <a:lnTo>
                  <a:pt x="37" y="157"/>
                </a:lnTo>
                <a:lnTo>
                  <a:pt x="39" y="161"/>
                </a:lnTo>
                <a:lnTo>
                  <a:pt x="43" y="167"/>
                </a:lnTo>
                <a:lnTo>
                  <a:pt x="47" y="174"/>
                </a:lnTo>
                <a:lnTo>
                  <a:pt x="54" y="179"/>
                </a:lnTo>
                <a:lnTo>
                  <a:pt x="62" y="182"/>
                </a:lnTo>
                <a:lnTo>
                  <a:pt x="70" y="185"/>
                </a:lnTo>
                <a:lnTo>
                  <a:pt x="92" y="187"/>
                </a:lnTo>
                <a:lnTo>
                  <a:pt x="104" y="186"/>
                </a:lnTo>
                <a:lnTo>
                  <a:pt x="117" y="184"/>
                </a:lnTo>
                <a:lnTo>
                  <a:pt x="127" y="180"/>
                </a:lnTo>
                <a:lnTo>
                  <a:pt x="136" y="175"/>
                </a:lnTo>
                <a:lnTo>
                  <a:pt x="144" y="168"/>
                </a:lnTo>
                <a:lnTo>
                  <a:pt x="149" y="160"/>
                </a:lnTo>
                <a:lnTo>
                  <a:pt x="152" y="150"/>
                </a:lnTo>
                <a:lnTo>
                  <a:pt x="153" y="141"/>
                </a:lnTo>
                <a:lnTo>
                  <a:pt x="152" y="130"/>
                </a:lnTo>
                <a:lnTo>
                  <a:pt x="149" y="121"/>
                </a:lnTo>
                <a:lnTo>
                  <a:pt x="144" y="112"/>
                </a:lnTo>
                <a:lnTo>
                  <a:pt x="137" y="106"/>
                </a:lnTo>
                <a:lnTo>
                  <a:pt x="127" y="101"/>
                </a:lnTo>
                <a:lnTo>
                  <a:pt x="117" y="96"/>
                </a:lnTo>
                <a:lnTo>
                  <a:pt x="106" y="94"/>
                </a:lnTo>
                <a:lnTo>
                  <a:pt x="92" y="93"/>
                </a:lnTo>
                <a:lnTo>
                  <a:pt x="84" y="93"/>
                </a:lnTo>
                <a:lnTo>
                  <a:pt x="77" y="94"/>
                </a:lnTo>
                <a:lnTo>
                  <a:pt x="63" y="99"/>
                </a:lnTo>
                <a:lnTo>
                  <a:pt x="51" y="105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5"/>
                </a:lnTo>
                <a:lnTo>
                  <a:pt x="55" y="25"/>
                </a:lnTo>
                <a:lnTo>
                  <a:pt x="44" y="83"/>
                </a:lnTo>
                <a:lnTo>
                  <a:pt x="55" y="76"/>
                </a:lnTo>
                <a:lnTo>
                  <a:pt x="69" y="72"/>
                </a:lnTo>
                <a:lnTo>
                  <a:pt x="82" y="70"/>
                </a:lnTo>
                <a:lnTo>
                  <a:pt x="97" y="69"/>
                </a:lnTo>
                <a:lnTo>
                  <a:pt x="108" y="69"/>
                </a:lnTo>
                <a:lnTo>
                  <a:pt x="118" y="70"/>
                </a:lnTo>
                <a:lnTo>
                  <a:pt x="136" y="74"/>
                </a:lnTo>
                <a:lnTo>
                  <a:pt x="145" y="76"/>
                </a:lnTo>
                <a:lnTo>
                  <a:pt x="152" y="80"/>
                </a:lnTo>
                <a:lnTo>
                  <a:pt x="159" y="84"/>
                </a:lnTo>
                <a:lnTo>
                  <a:pt x="166" y="88"/>
                </a:lnTo>
                <a:lnTo>
                  <a:pt x="177" y="99"/>
                </a:lnTo>
                <a:lnTo>
                  <a:pt x="185" y="110"/>
                </a:lnTo>
                <a:lnTo>
                  <a:pt x="190" y="124"/>
                </a:lnTo>
                <a:lnTo>
                  <a:pt x="192" y="140"/>
                </a:lnTo>
                <a:lnTo>
                  <a:pt x="190" y="147"/>
                </a:lnTo>
                <a:lnTo>
                  <a:pt x="189" y="156"/>
                </a:lnTo>
                <a:lnTo>
                  <a:pt x="185" y="169"/>
                </a:lnTo>
                <a:lnTo>
                  <a:pt x="181" y="177"/>
                </a:lnTo>
                <a:lnTo>
                  <a:pt x="175" y="183"/>
                </a:lnTo>
                <a:lnTo>
                  <a:pt x="164" y="194"/>
                </a:lnTo>
                <a:lnTo>
                  <a:pt x="149" y="202"/>
                </a:lnTo>
                <a:lnTo>
                  <a:pt x="133" y="208"/>
                </a:lnTo>
                <a:lnTo>
                  <a:pt x="114" y="213"/>
                </a:lnTo>
                <a:lnTo>
                  <a:pt x="93" y="214"/>
                </a:lnTo>
                <a:lnTo>
                  <a:pt x="84" y="214"/>
                </a:lnTo>
                <a:lnTo>
                  <a:pt x="74" y="213"/>
                </a:lnTo>
                <a:lnTo>
                  <a:pt x="65" y="212"/>
                </a:lnTo>
                <a:lnTo>
                  <a:pt x="56" y="209"/>
                </a:lnTo>
                <a:lnTo>
                  <a:pt x="50" y="207"/>
                </a:lnTo>
                <a:lnTo>
                  <a:pt x="41" y="204"/>
                </a:lnTo>
                <a:lnTo>
                  <a:pt x="28" y="197"/>
                </a:lnTo>
                <a:lnTo>
                  <a:pt x="17" y="188"/>
                </a:lnTo>
                <a:lnTo>
                  <a:pt x="9" y="178"/>
                </a:lnTo>
                <a:lnTo>
                  <a:pt x="3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0" name="Freeform 103"/>
          <p:cNvSpPr>
            <a:spLocks/>
          </p:cNvSpPr>
          <p:nvPr/>
        </p:nvSpPr>
        <p:spPr bwMode="auto">
          <a:xfrm>
            <a:off x="1406525" y="313531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3"/>
                </a:lnTo>
                <a:lnTo>
                  <a:pt x="91" y="214"/>
                </a:lnTo>
                <a:lnTo>
                  <a:pt x="81" y="214"/>
                </a:lnTo>
                <a:lnTo>
                  <a:pt x="72" y="213"/>
                </a:lnTo>
                <a:lnTo>
                  <a:pt x="64" y="212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1" name="Freeform 104"/>
          <p:cNvSpPr>
            <a:spLocks/>
          </p:cNvSpPr>
          <p:nvPr/>
        </p:nvSpPr>
        <p:spPr bwMode="auto">
          <a:xfrm>
            <a:off x="1166813" y="282257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2" name="Freeform 105"/>
          <p:cNvSpPr>
            <a:spLocks noEditPoints="1"/>
          </p:cNvSpPr>
          <p:nvPr/>
        </p:nvSpPr>
        <p:spPr bwMode="auto">
          <a:xfrm>
            <a:off x="1281113" y="2822575"/>
            <a:ext cx="101600" cy="87313"/>
          </a:xfrm>
          <a:custGeom>
            <a:avLst/>
            <a:gdLst>
              <a:gd name="T0" fmla="*/ 2147483647 w 192"/>
              <a:gd name="T1" fmla="*/ 2147483647 h 220"/>
              <a:gd name="T2" fmla="*/ 2147483647 w 192"/>
              <a:gd name="T3" fmla="*/ 2147483647 h 220"/>
              <a:gd name="T4" fmla="*/ 2147483647 w 192"/>
              <a:gd name="T5" fmla="*/ 2147483647 h 220"/>
              <a:gd name="T6" fmla="*/ 2147483647 w 192"/>
              <a:gd name="T7" fmla="*/ 2147483647 h 220"/>
              <a:gd name="T8" fmla="*/ 2147483647 w 192"/>
              <a:gd name="T9" fmla="*/ 2147483647 h 220"/>
              <a:gd name="T10" fmla="*/ 2147483647 w 192"/>
              <a:gd name="T11" fmla="*/ 2147483647 h 220"/>
              <a:gd name="T12" fmla="*/ 2147483647 w 192"/>
              <a:gd name="T13" fmla="*/ 2147483647 h 220"/>
              <a:gd name="T14" fmla="*/ 2147483647 w 192"/>
              <a:gd name="T15" fmla="*/ 2147483647 h 220"/>
              <a:gd name="T16" fmla="*/ 2147483647 w 192"/>
              <a:gd name="T17" fmla="*/ 2147483647 h 220"/>
              <a:gd name="T18" fmla="*/ 2147483647 w 192"/>
              <a:gd name="T19" fmla="*/ 2147483647 h 220"/>
              <a:gd name="T20" fmla="*/ 2147483647 w 192"/>
              <a:gd name="T21" fmla="*/ 2147483647 h 220"/>
              <a:gd name="T22" fmla="*/ 2147483647 w 192"/>
              <a:gd name="T23" fmla="*/ 2147483647 h 220"/>
              <a:gd name="T24" fmla="*/ 2147483647 w 192"/>
              <a:gd name="T25" fmla="*/ 2147483647 h 220"/>
              <a:gd name="T26" fmla="*/ 2147483647 w 192"/>
              <a:gd name="T27" fmla="*/ 2147483647 h 220"/>
              <a:gd name="T28" fmla="*/ 2147483647 w 192"/>
              <a:gd name="T29" fmla="*/ 2147483647 h 220"/>
              <a:gd name="T30" fmla="*/ 2147483647 w 192"/>
              <a:gd name="T31" fmla="*/ 2147483647 h 220"/>
              <a:gd name="T32" fmla="*/ 2147483647 w 192"/>
              <a:gd name="T33" fmla="*/ 2147483647 h 220"/>
              <a:gd name="T34" fmla="*/ 2147483647 w 192"/>
              <a:gd name="T35" fmla="*/ 2147483647 h 220"/>
              <a:gd name="T36" fmla="*/ 2147483647 w 192"/>
              <a:gd name="T37" fmla="*/ 2147483647 h 220"/>
              <a:gd name="T38" fmla="*/ 2147483647 w 192"/>
              <a:gd name="T39" fmla="*/ 2147483647 h 220"/>
              <a:gd name="T40" fmla="*/ 2147483647 w 192"/>
              <a:gd name="T41" fmla="*/ 2147483647 h 220"/>
              <a:gd name="T42" fmla="*/ 2147483647 w 192"/>
              <a:gd name="T43" fmla="*/ 2147483647 h 220"/>
              <a:gd name="T44" fmla="*/ 2147483647 w 192"/>
              <a:gd name="T45" fmla="*/ 2147483647 h 220"/>
              <a:gd name="T46" fmla="*/ 2147483647 w 192"/>
              <a:gd name="T47" fmla="*/ 2147483647 h 220"/>
              <a:gd name="T48" fmla="*/ 2147483647 w 192"/>
              <a:gd name="T49" fmla="*/ 2147483647 h 220"/>
              <a:gd name="T50" fmla="*/ 2147483647 w 192"/>
              <a:gd name="T51" fmla="*/ 2147483647 h 220"/>
              <a:gd name="T52" fmla="*/ 2147483647 w 192"/>
              <a:gd name="T53" fmla="*/ 2147483647 h 220"/>
              <a:gd name="T54" fmla="*/ 2147483647 w 192"/>
              <a:gd name="T55" fmla="*/ 2147483647 h 220"/>
              <a:gd name="T56" fmla="*/ 2147483647 w 192"/>
              <a:gd name="T57" fmla="*/ 2147483647 h 220"/>
              <a:gd name="T58" fmla="*/ 2147483647 w 192"/>
              <a:gd name="T59" fmla="*/ 2147483647 h 220"/>
              <a:gd name="T60" fmla="*/ 2147483647 w 192"/>
              <a:gd name="T61" fmla="*/ 2147483647 h 220"/>
              <a:gd name="T62" fmla="*/ 2147483647 w 192"/>
              <a:gd name="T63" fmla="*/ 2147483647 h 220"/>
              <a:gd name="T64" fmla="*/ 2147483647 w 192"/>
              <a:gd name="T65" fmla="*/ 2147483647 h 220"/>
              <a:gd name="T66" fmla="*/ 2147483647 w 192"/>
              <a:gd name="T67" fmla="*/ 2147483647 h 220"/>
              <a:gd name="T68" fmla="*/ 2147483647 w 192"/>
              <a:gd name="T69" fmla="*/ 2147483647 h 220"/>
              <a:gd name="T70" fmla="*/ 2147483647 w 192"/>
              <a:gd name="T71" fmla="*/ 2147483647 h 220"/>
              <a:gd name="T72" fmla="*/ 2147483647 w 192"/>
              <a:gd name="T73" fmla="*/ 2147483647 h 220"/>
              <a:gd name="T74" fmla="*/ 2147483647 w 192"/>
              <a:gd name="T75" fmla="*/ 2147483647 h 220"/>
              <a:gd name="T76" fmla="*/ 2147483647 w 192"/>
              <a:gd name="T77" fmla="*/ 2147483647 h 220"/>
              <a:gd name="T78" fmla="*/ 2147483647 w 192"/>
              <a:gd name="T79" fmla="*/ 2147483647 h 220"/>
              <a:gd name="T80" fmla="*/ 2147483647 w 192"/>
              <a:gd name="T81" fmla="*/ 2147483647 h 220"/>
              <a:gd name="T82" fmla="*/ 2147483647 w 192"/>
              <a:gd name="T83" fmla="*/ 2147483647 h 220"/>
              <a:gd name="T84" fmla="*/ 2147483647 w 192"/>
              <a:gd name="T85" fmla="*/ 2147483647 h 220"/>
              <a:gd name="T86" fmla="*/ 2147483647 w 192"/>
              <a:gd name="T87" fmla="*/ 2147483647 h 220"/>
              <a:gd name="T88" fmla="*/ 2147483647 w 192"/>
              <a:gd name="T89" fmla="*/ 2147483647 h 220"/>
              <a:gd name="T90" fmla="*/ 2147483647 w 192"/>
              <a:gd name="T91" fmla="*/ 2147483647 h 220"/>
              <a:gd name="T92" fmla="*/ 2147483647 w 192"/>
              <a:gd name="T93" fmla="*/ 2147483647 h 220"/>
              <a:gd name="T94" fmla="*/ 2147483647 w 192"/>
              <a:gd name="T95" fmla="*/ 2147483647 h 220"/>
              <a:gd name="T96" fmla="*/ 2147483647 w 192"/>
              <a:gd name="T97" fmla="*/ 2147483647 h 220"/>
              <a:gd name="T98" fmla="*/ 2147483647 w 192"/>
              <a:gd name="T99" fmla="*/ 2147483647 h 220"/>
              <a:gd name="T100" fmla="*/ 2147483647 w 192"/>
              <a:gd name="T101" fmla="*/ 2147483647 h 220"/>
              <a:gd name="T102" fmla="*/ 2147483647 w 192"/>
              <a:gd name="T103" fmla="*/ 2147483647 h 220"/>
              <a:gd name="T104" fmla="*/ 2147483647 w 192"/>
              <a:gd name="T105" fmla="*/ 2147483647 h 220"/>
              <a:gd name="T106" fmla="*/ 2147483647 w 192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20"/>
              <a:gd name="T164" fmla="*/ 192 w 192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20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3" y="159"/>
                </a:lnTo>
                <a:lnTo>
                  <a:pt x="46" y="169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6"/>
                </a:lnTo>
                <a:lnTo>
                  <a:pt x="59" y="44"/>
                </a:lnTo>
                <a:lnTo>
                  <a:pt x="50" y="55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3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50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20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6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3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8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3" name="Freeform 106"/>
          <p:cNvSpPr>
            <a:spLocks noEditPoints="1"/>
          </p:cNvSpPr>
          <p:nvPr/>
        </p:nvSpPr>
        <p:spPr bwMode="auto">
          <a:xfrm>
            <a:off x="1408113" y="282257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4" name="Freeform 107"/>
          <p:cNvSpPr>
            <a:spLocks/>
          </p:cNvSpPr>
          <p:nvPr/>
        </p:nvSpPr>
        <p:spPr bwMode="auto">
          <a:xfrm>
            <a:off x="1166813" y="251301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6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5" name="Freeform 108"/>
          <p:cNvSpPr>
            <a:spLocks noEditPoints="1"/>
          </p:cNvSpPr>
          <p:nvPr/>
        </p:nvSpPr>
        <p:spPr bwMode="auto">
          <a:xfrm>
            <a:off x="1281113" y="2513013"/>
            <a:ext cx="101600" cy="87312"/>
          </a:xfrm>
          <a:custGeom>
            <a:avLst/>
            <a:gdLst>
              <a:gd name="T0" fmla="*/ 2147483647 w 192"/>
              <a:gd name="T1" fmla="*/ 2147483647 h 219"/>
              <a:gd name="T2" fmla="*/ 2147483647 w 192"/>
              <a:gd name="T3" fmla="*/ 2147483647 h 219"/>
              <a:gd name="T4" fmla="*/ 2147483647 w 192"/>
              <a:gd name="T5" fmla="*/ 2147483647 h 219"/>
              <a:gd name="T6" fmla="*/ 2147483647 w 192"/>
              <a:gd name="T7" fmla="*/ 2147483647 h 219"/>
              <a:gd name="T8" fmla="*/ 2147483647 w 192"/>
              <a:gd name="T9" fmla="*/ 2147483647 h 219"/>
              <a:gd name="T10" fmla="*/ 2147483647 w 192"/>
              <a:gd name="T11" fmla="*/ 2147483647 h 219"/>
              <a:gd name="T12" fmla="*/ 2147483647 w 192"/>
              <a:gd name="T13" fmla="*/ 2147483647 h 219"/>
              <a:gd name="T14" fmla="*/ 2147483647 w 192"/>
              <a:gd name="T15" fmla="*/ 2147483647 h 219"/>
              <a:gd name="T16" fmla="*/ 2147483647 w 192"/>
              <a:gd name="T17" fmla="*/ 2147483647 h 219"/>
              <a:gd name="T18" fmla="*/ 2147483647 w 192"/>
              <a:gd name="T19" fmla="*/ 2147483647 h 219"/>
              <a:gd name="T20" fmla="*/ 2147483647 w 192"/>
              <a:gd name="T21" fmla="*/ 2147483647 h 219"/>
              <a:gd name="T22" fmla="*/ 2147483647 w 192"/>
              <a:gd name="T23" fmla="*/ 2147483647 h 219"/>
              <a:gd name="T24" fmla="*/ 2147483647 w 192"/>
              <a:gd name="T25" fmla="*/ 2147483647 h 219"/>
              <a:gd name="T26" fmla="*/ 2147483647 w 192"/>
              <a:gd name="T27" fmla="*/ 2147483647 h 219"/>
              <a:gd name="T28" fmla="*/ 2147483647 w 192"/>
              <a:gd name="T29" fmla="*/ 2147483647 h 219"/>
              <a:gd name="T30" fmla="*/ 2147483647 w 192"/>
              <a:gd name="T31" fmla="*/ 2147483647 h 219"/>
              <a:gd name="T32" fmla="*/ 2147483647 w 192"/>
              <a:gd name="T33" fmla="*/ 2147483647 h 219"/>
              <a:gd name="T34" fmla="*/ 2147483647 w 192"/>
              <a:gd name="T35" fmla="*/ 2147483647 h 219"/>
              <a:gd name="T36" fmla="*/ 2147483647 w 192"/>
              <a:gd name="T37" fmla="*/ 2147483647 h 219"/>
              <a:gd name="T38" fmla="*/ 2147483647 w 192"/>
              <a:gd name="T39" fmla="*/ 2147483647 h 219"/>
              <a:gd name="T40" fmla="*/ 2147483647 w 192"/>
              <a:gd name="T41" fmla="*/ 2147483647 h 219"/>
              <a:gd name="T42" fmla="*/ 2147483647 w 192"/>
              <a:gd name="T43" fmla="*/ 2147483647 h 219"/>
              <a:gd name="T44" fmla="*/ 2147483647 w 192"/>
              <a:gd name="T45" fmla="*/ 2147483647 h 219"/>
              <a:gd name="T46" fmla="*/ 2147483647 w 192"/>
              <a:gd name="T47" fmla="*/ 2147483647 h 219"/>
              <a:gd name="T48" fmla="*/ 2147483647 w 192"/>
              <a:gd name="T49" fmla="*/ 2147483647 h 219"/>
              <a:gd name="T50" fmla="*/ 2147483647 w 192"/>
              <a:gd name="T51" fmla="*/ 2147483647 h 219"/>
              <a:gd name="T52" fmla="*/ 2147483647 w 192"/>
              <a:gd name="T53" fmla="*/ 2147483647 h 219"/>
              <a:gd name="T54" fmla="*/ 2147483647 w 192"/>
              <a:gd name="T55" fmla="*/ 2147483647 h 219"/>
              <a:gd name="T56" fmla="*/ 2147483647 w 192"/>
              <a:gd name="T57" fmla="*/ 2147483647 h 219"/>
              <a:gd name="T58" fmla="*/ 2147483647 w 192"/>
              <a:gd name="T59" fmla="*/ 2147483647 h 219"/>
              <a:gd name="T60" fmla="*/ 2147483647 w 192"/>
              <a:gd name="T61" fmla="*/ 2147483647 h 219"/>
              <a:gd name="T62" fmla="*/ 2147483647 w 192"/>
              <a:gd name="T63" fmla="*/ 2147483647 h 219"/>
              <a:gd name="T64" fmla="*/ 2147483647 w 192"/>
              <a:gd name="T65" fmla="*/ 2147483647 h 219"/>
              <a:gd name="T66" fmla="*/ 2147483647 w 192"/>
              <a:gd name="T67" fmla="*/ 2147483647 h 219"/>
              <a:gd name="T68" fmla="*/ 2147483647 w 192"/>
              <a:gd name="T69" fmla="*/ 2147483647 h 219"/>
              <a:gd name="T70" fmla="*/ 2147483647 w 192"/>
              <a:gd name="T71" fmla="*/ 2147483647 h 219"/>
              <a:gd name="T72" fmla="*/ 2147483647 w 192"/>
              <a:gd name="T73" fmla="*/ 2147483647 h 219"/>
              <a:gd name="T74" fmla="*/ 2147483647 w 192"/>
              <a:gd name="T75" fmla="*/ 2147483647 h 219"/>
              <a:gd name="T76" fmla="*/ 2147483647 w 192"/>
              <a:gd name="T77" fmla="*/ 2147483647 h 219"/>
              <a:gd name="T78" fmla="*/ 2147483647 w 192"/>
              <a:gd name="T79" fmla="*/ 2147483647 h 219"/>
              <a:gd name="T80" fmla="*/ 2147483647 w 192"/>
              <a:gd name="T81" fmla="*/ 2147483647 h 219"/>
              <a:gd name="T82" fmla="*/ 2147483647 w 192"/>
              <a:gd name="T83" fmla="*/ 2147483647 h 219"/>
              <a:gd name="T84" fmla="*/ 2147483647 w 192"/>
              <a:gd name="T85" fmla="*/ 2147483647 h 219"/>
              <a:gd name="T86" fmla="*/ 2147483647 w 192"/>
              <a:gd name="T87" fmla="*/ 2147483647 h 219"/>
              <a:gd name="T88" fmla="*/ 2147483647 w 192"/>
              <a:gd name="T89" fmla="*/ 2147483647 h 219"/>
              <a:gd name="T90" fmla="*/ 2147483647 w 192"/>
              <a:gd name="T91" fmla="*/ 2147483647 h 219"/>
              <a:gd name="T92" fmla="*/ 2147483647 w 192"/>
              <a:gd name="T93" fmla="*/ 2147483647 h 219"/>
              <a:gd name="T94" fmla="*/ 2147483647 w 192"/>
              <a:gd name="T95" fmla="*/ 2147483647 h 219"/>
              <a:gd name="T96" fmla="*/ 2147483647 w 192"/>
              <a:gd name="T97" fmla="*/ 2147483647 h 219"/>
              <a:gd name="T98" fmla="*/ 2147483647 w 192"/>
              <a:gd name="T99" fmla="*/ 2147483647 h 219"/>
              <a:gd name="T100" fmla="*/ 2147483647 w 192"/>
              <a:gd name="T101" fmla="*/ 2147483647 h 219"/>
              <a:gd name="T102" fmla="*/ 2147483647 w 192"/>
              <a:gd name="T103" fmla="*/ 2147483647 h 219"/>
              <a:gd name="T104" fmla="*/ 2147483647 w 192"/>
              <a:gd name="T105" fmla="*/ 2147483647 h 219"/>
              <a:gd name="T106" fmla="*/ 2147483647 w 192"/>
              <a:gd name="T107" fmla="*/ 2147483647 h 2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19"/>
              <a:gd name="T164" fmla="*/ 192 w 192"/>
              <a:gd name="T165" fmla="*/ 219 h 21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19">
                <a:moveTo>
                  <a:pt x="154" y="149"/>
                </a:moveTo>
                <a:lnTo>
                  <a:pt x="153" y="139"/>
                </a:lnTo>
                <a:lnTo>
                  <a:pt x="150" y="130"/>
                </a:lnTo>
                <a:lnTo>
                  <a:pt x="146" y="122"/>
                </a:lnTo>
                <a:lnTo>
                  <a:pt x="139" y="116"/>
                </a:lnTo>
                <a:lnTo>
                  <a:pt x="131" y="110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0"/>
                </a:lnTo>
                <a:lnTo>
                  <a:pt x="59" y="116"/>
                </a:lnTo>
                <a:lnTo>
                  <a:pt x="52" y="122"/>
                </a:lnTo>
                <a:lnTo>
                  <a:pt x="46" y="130"/>
                </a:lnTo>
                <a:lnTo>
                  <a:pt x="42" y="149"/>
                </a:lnTo>
                <a:lnTo>
                  <a:pt x="43" y="159"/>
                </a:lnTo>
                <a:lnTo>
                  <a:pt x="46" y="168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8"/>
                </a:lnTo>
                <a:lnTo>
                  <a:pt x="153" y="159"/>
                </a:lnTo>
                <a:lnTo>
                  <a:pt x="154" y="149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3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5"/>
                </a:lnTo>
                <a:lnTo>
                  <a:pt x="59" y="44"/>
                </a:lnTo>
                <a:lnTo>
                  <a:pt x="50" y="54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2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49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19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5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2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7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5"/>
                </a:lnTo>
                <a:lnTo>
                  <a:pt x="175" y="24"/>
                </a:lnTo>
                <a:lnTo>
                  <a:pt x="183" y="34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6" name="Freeform 109"/>
          <p:cNvSpPr>
            <a:spLocks/>
          </p:cNvSpPr>
          <p:nvPr/>
        </p:nvSpPr>
        <p:spPr bwMode="auto">
          <a:xfrm>
            <a:off x="1406525" y="2514600"/>
            <a:ext cx="100013" cy="85725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8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3"/>
                </a:lnTo>
                <a:lnTo>
                  <a:pt x="132" y="209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7" name="Freeform 110"/>
          <p:cNvSpPr>
            <a:spLocks/>
          </p:cNvSpPr>
          <p:nvPr/>
        </p:nvSpPr>
        <p:spPr bwMode="auto">
          <a:xfrm>
            <a:off x="1166813" y="2203450"/>
            <a:ext cx="52387" cy="84138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8" name="Freeform 111"/>
          <p:cNvSpPr>
            <a:spLocks/>
          </p:cNvSpPr>
          <p:nvPr/>
        </p:nvSpPr>
        <p:spPr bwMode="auto">
          <a:xfrm>
            <a:off x="1282700" y="2205038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2"/>
                </a:lnTo>
                <a:lnTo>
                  <a:pt x="50" y="158"/>
                </a:lnTo>
                <a:lnTo>
                  <a:pt x="61" y="135"/>
                </a:lnTo>
                <a:lnTo>
                  <a:pt x="73" y="112"/>
                </a:lnTo>
                <a:lnTo>
                  <a:pt x="88" y="89"/>
                </a:lnTo>
                <a:lnTo>
                  <a:pt x="106" y="68"/>
                </a:lnTo>
                <a:lnTo>
                  <a:pt x="127" y="47"/>
                </a:lnTo>
                <a:lnTo>
                  <a:pt x="150" y="27"/>
                </a:lnTo>
                <a:lnTo>
                  <a:pt x="0" y="27"/>
                </a:lnTo>
                <a:lnTo>
                  <a:pt x="0" y="0"/>
                </a:lnTo>
                <a:lnTo>
                  <a:pt x="188" y="0"/>
                </a:lnTo>
                <a:lnTo>
                  <a:pt x="188" y="25"/>
                </a:lnTo>
                <a:lnTo>
                  <a:pt x="166" y="45"/>
                </a:lnTo>
                <a:lnTo>
                  <a:pt x="146" y="66"/>
                </a:lnTo>
                <a:lnTo>
                  <a:pt x="129" y="87"/>
                </a:lnTo>
                <a:lnTo>
                  <a:pt x="114" y="109"/>
                </a:lnTo>
                <a:lnTo>
                  <a:pt x="101" y="133"/>
                </a:lnTo>
                <a:lnTo>
                  <a:pt x="91" y="157"/>
                </a:lnTo>
                <a:lnTo>
                  <a:pt x="83" y="181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9" name="Freeform 112"/>
          <p:cNvSpPr>
            <a:spLocks noEditPoints="1"/>
          </p:cNvSpPr>
          <p:nvPr/>
        </p:nvSpPr>
        <p:spPr bwMode="auto">
          <a:xfrm>
            <a:off x="1408113" y="220345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0" name="Freeform 113"/>
          <p:cNvSpPr>
            <a:spLocks/>
          </p:cNvSpPr>
          <p:nvPr/>
        </p:nvSpPr>
        <p:spPr bwMode="auto">
          <a:xfrm>
            <a:off x="1166813" y="18938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1" name="Freeform 114"/>
          <p:cNvSpPr>
            <a:spLocks/>
          </p:cNvSpPr>
          <p:nvPr/>
        </p:nvSpPr>
        <p:spPr bwMode="auto">
          <a:xfrm>
            <a:off x="1282700" y="1895475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3"/>
                </a:lnTo>
                <a:lnTo>
                  <a:pt x="50" y="159"/>
                </a:lnTo>
                <a:lnTo>
                  <a:pt x="61" y="136"/>
                </a:lnTo>
                <a:lnTo>
                  <a:pt x="73" y="112"/>
                </a:lnTo>
                <a:lnTo>
                  <a:pt x="88" y="90"/>
                </a:lnTo>
                <a:lnTo>
                  <a:pt x="106" y="69"/>
                </a:lnTo>
                <a:lnTo>
                  <a:pt x="127" y="48"/>
                </a:lnTo>
                <a:lnTo>
                  <a:pt x="150" y="28"/>
                </a:lnTo>
                <a:lnTo>
                  <a:pt x="0" y="28"/>
                </a:lnTo>
                <a:lnTo>
                  <a:pt x="0" y="0"/>
                </a:lnTo>
                <a:lnTo>
                  <a:pt x="188" y="0"/>
                </a:lnTo>
                <a:lnTo>
                  <a:pt x="188" y="26"/>
                </a:lnTo>
                <a:lnTo>
                  <a:pt x="166" y="46"/>
                </a:lnTo>
                <a:lnTo>
                  <a:pt x="146" y="67"/>
                </a:lnTo>
                <a:lnTo>
                  <a:pt x="129" y="88"/>
                </a:lnTo>
                <a:lnTo>
                  <a:pt x="114" y="110"/>
                </a:lnTo>
                <a:lnTo>
                  <a:pt x="101" y="133"/>
                </a:lnTo>
                <a:lnTo>
                  <a:pt x="91" y="158"/>
                </a:lnTo>
                <a:lnTo>
                  <a:pt x="83" y="182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2" name="Freeform 115"/>
          <p:cNvSpPr>
            <a:spLocks/>
          </p:cNvSpPr>
          <p:nvPr/>
        </p:nvSpPr>
        <p:spPr bwMode="auto">
          <a:xfrm>
            <a:off x="1406525" y="1895475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09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3" name="Freeform 116"/>
          <p:cNvSpPr>
            <a:spLocks/>
          </p:cNvSpPr>
          <p:nvPr/>
        </p:nvSpPr>
        <p:spPr bwMode="auto">
          <a:xfrm>
            <a:off x="1166813" y="1582738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4" name="Freeform 117"/>
          <p:cNvSpPr>
            <a:spLocks noEditPoints="1"/>
          </p:cNvSpPr>
          <p:nvPr/>
        </p:nvSpPr>
        <p:spPr bwMode="auto">
          <a:xfrm>
            <a:off x="1281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2147483647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0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0"/>
              <a:gd name="T134" fmla="*/ 189 w 189"/>
              <a:gd name="T135" fmla="*/ 220 h 22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0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4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6"/>
                </a:lnTo>
                <a:lnTo>
                  <a:pt x="135" y="184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30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30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2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2"/>
                </a:lnTo>
                <a:lnTo>
                  <a:pt x="104" y="91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6"/>
                </a:lnTo>
                <a:lnTo>
                  <a:pt x="165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3"/>
                </a:lnTo>
                <a:lnTo>
                  <a:pt x="142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1"/>
                </a:lnTo>
                <a:lnTo>
                  <a:pt x="150" y="210"/>
                </a:lnTo>
                <a:lnTo>
                  <a:pt x="134" y="215"/>
                </a:lnTo>
                <a:lnTo>
                  <a:pt x="115" y="219"/>
                </a:lnTo>
                <a:lnTo>
                  <a:pt x="94" y="220"/>
                </a:lnTo>
                <a:lnTo>
                  <a:pt x="83" y="219"/>
                </a:lnTo>
                <a:lnTo>
                  <a:pt x="73" y="219"/>
                </a:lnTo>
                <a:lnTo>
                  <a:pt x="68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8" y="210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5" name="Freeform 118"/>
          <p:cNvSpPr>
            <a:spLocks noEditPoints="1"/>
          </p:cNvSpPr>
          <p:nvPr/>
        </p:nvSpPr>
        <p:spPr bwMode="auto">
          <a:xfrm>
            <a:off x="1408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6" name="Freeform 119"/>
          <p:cNvSpPr>
            <a:spLocks/>
          </p:cNvSpPr>
          <p:nvPr/>
        </p:nvSpPr>
        <p:spPr bwMode="auto">
          <a:xfrm>
            <a:off x="1166813" y="1273175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7" name="Freeform 120"/>
          <p:cNvSpPr>
            <a:spLocks noEditPoints="1"/>
          </p:cNvSpPr>
          <p:nvPr/>
        </p:nvSpPr>
        <p:spPr bwMode="auto">
          <a:xfrm>
            <a:off x="1281113" y="1273175"/>
            <a:ext cx="100012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3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5"/>
                </a:lnTo>
                <a:lnTo>
                  <a:pt x="135" y="183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29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29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1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1"/>
                </a:lnTo>
                <a:lnTo>
                  <a:pt x="104" y="90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1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3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3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2"/>
                </a:lnTo>
                <a:lnTo>
                  <a:pt x="18" y="82"/>
                </a:lnTo>
                <a:lnTo>
                  <a:pt x="11" y="70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3"/>
                </a:lnTo>
                <a:lnTo>
                  <a:pt x="22" y="24"/>
                </a:lnTo>
                <a:lnTo>
                  <a:pt x="32" y="15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5"/>
                </a:lnTo>
                <a:lnTo>
                  <a:pt x="165" y="24"/>
                </a:lnTo>
                <a:lnTo>
                  <a:pt x="174" y="33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0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2"/>
                </a:lnTo>
                <a:lnTo>
                  <a:pt x="142" y="100"/>
                </a:lnTo>
                <a:lnTo>
                  <a:pt x="163" y="108"/>
                </a:lnTo>
                <a:lnTo>
                  <a:pt x="171" y="114"/>
                </a:lnTo>
                <a:lnTo>
                  <a:pt x="178" y="120"/>
                </a:lnTo>
                <a:lnTo>
                  <a:pt x="182" y="127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7"/>
                </a:lnTo>
                <a:lnTo>
                  <a:pt x="182" y="181"/>
                </a:lnTo>
                <a:lnTo>
                  <a:pt x="179" y="186"/>
                </a:lnTo>
                <a:lnTo>
                  <a:pt x="175" y="192"/>
                </a:lnTo>
                <a:lnTo>
                  <a:pt x="164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4" y="219"/>
                </a:lnTo>
                <a:lnTo>
                  <a:pt x="83" y="219"/>
                </a:lnTo>
                <a:lnTo>
                  <a:pt x="73" y="218"/>
                </a:lnTo>
                <a:lnTo>
                  <a:pt x="68" y="217"/>
                </a:lnTo>
                <a:lnTo>
                  <a:pt x="63" y="217"/>
                </a:lnTo>
                <a:lnTo>
                  <a:pt x="55" y="215"/>
                </a:lnTo>
                <a:lnTo>
                  <a:pt x="47" y="212"/>
                </a:lnTo>
                <a:lnTo>
                  <a:pt x="38" y="209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7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7"/>
                </a:lnTo>
                <a:lnTo>
                  <a:pt x="11" y="120"/>
                </a:lnTo>
                <a:lnTo>
                  <a:pt x="18" y="114"/>
                </a:lnTo>
                <a:lnTo>
                  <a:pt x="26" y="108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8" name="Freeform 121"/>
          <p:cNvSpPr>
            <a:spLocks/>
          </p:cNvSpPr>
          <p:nvPr/>
        </p:nvSpPr>
        <p:spPr bwMode="auto">
          <a:xfrm>
            <a:off x="1406525" y="127635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9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6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9" name="Freeform 122"/>
          <p:cNvSpPr>
            <a:spLocks/>
          </p:cNvSpPr>
          <p:nvPr/>
        </p:nvSpPr>
        <p:spPr bwMode="auto">
          <a:xfrm>
            <a:off x="1166813" y="963613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0" name="Freeform 123"/>
          <p:cNvSpPr>
            <a:spLocks noEditPoints="1"/>
          </p:cNvSpPr>
          <p:nvPr/>
        </p:nvSpPr>
        <p:spPr bwMode="auto">
          <a:xfrm>
            <a:off x="1279525" y="963613"/>
            <a:ext cx="101600" cy="87312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2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1"/>
                </a:lnTo>
                <a:lnTo>
                  <a:pt x="149" y="71"/>
                </a:lnTo>
                <a:lnTo>
                  <a:pt x="149" y="61"/>
                </a:lnTo>
                <a:lnTo>
                  <a:pt x="145" y="52"/>
                </a:lnTo>
                <a:lnTo>
                  <a:pt x="141" y="44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6"/>
                </a:lnTo>
                <a:lnTo>
                  <a:pt x="93" y="25"/>
                </a:lnTo>
                <a:lnTo>
                  <a:pt x="82" y="26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4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6"/>
                </a:lnTo>
                <a:lnTo>
                  <a:pt x="47" y="182"/>
                </a:lnTo>
                <a:lnTo>
                  <a:pt x="52" y="186"/>
                </a:lnTo>
                <a:lnTo>
                  <a:pt x="69" y="194"/>
                </a:lnTo>
                <a:lnTo>
                  <a:pt x="89" y="196"/>
                </a:lnTo>
                <a:lnTo>
                  <a:pt x="96" y="195"/>
                </a:lnTo>
                <a:lnTo>
                  <a:pt x="103" y="195"/>
                </a:lnTo>
                <a:lnTo>
                  <a:pt x="107" y="194"/>
                </a:lnTo>
                <a:lnTo>
                  <a:pt x="110" y="193"/>
                </a:lnTo>
                <a:lnTo>
                  <a:pt x="115" y="190"/>
                </a:lnTo>
                <a:lnTo>
                  <a:pt x="121" y="188"/>
                </a:lnTo>
                <a:lnTo>
                  <a:pt x="126" y="185"/>
                </a:lnTo>
                <a:lnTo>
                  <a:pt x="134" y="177"/>
                </a:lnTo>
                <a:lnTo>
                  <a:pt x="143" y="165"/>
                </a:lnTo>
                <a:lnTo>
                  <a:pt x="148" y="152"/>
                </a:lnTo>
                <a:lnTo>
                  <a:pt x="152" y="137"/>
                </a:lnTo>
                <a:lnTo>
                  <a:pt x="153" y="119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40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9"/>
                </a:lnTo>
                <a:lnTo>
                  <a:pt x="52" y="137"/>
                </a:lnTo>
                <a:lnTo>
                  <a:pt x="37" y="130"/>
                </a:lnTo>
                <a:lnTo>
                  <a:pt x="25" y="123"/>
                </a:lnTo>
                <a:lnTo>
                  <a:pt x="20" y="118"/>
                </a:lnTo>
                <a:lnTo>
                  <a:pt x="14" y="112"/>
                </a:lnTo>
                <a:lnTo>
                  <a:pt x="7" y="101"/>
                </a:lnTo>
                <a:lnTo>
                  <a:pt x="2" y="87"/>
                </a:lnTo>
                <a:lnTo>
                  <a:pt x="0" y="71"/>
                </a:lnTo>
                <a:lnTo>
                  <a:pt x="2" y="64"/>
                </a:lnTo>
                <a:lnTo>
                  <a:pt x="2" y="56"/>
                </a:lnTo>
                <a:lnTo>
                  <a:pt x="7" y="43"/>
                </a:lnTo>
                <a:lnTo>
                  <a:pt x="11" y="36"/>
                </a:lnTo>
                <a:lnTo>
                  <a:pt x="15" y="30"/>
                </a:lnTo>
                <a:lnTo>
                  <a:pt x="21" y="25"/>
                </a:lnTo>
                <a:lnTo>
                  <a:pt x="26" y="19"/>
                </a:lnTo>
                <a:lnTo>
                  <a:pt x="39" y="12"/>
                </a:lnTo>
                <a:lnTo>
                  <a:pt x="55" y="6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7"/>
                </a:lnTo>
                <a:lnTo>
                  <a:pt x="145" y="10"/>
                </a:lnTo>
                <a:lnTo>
                  <a:pt x="153" y="15"/>
                </a:lnTo>
                <a:lnTo>
                  <a:pt x="167" y="26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1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3"/>
                </a:lnTo>
                <a:lnTo>
                  <a:pt x="133" y="213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2"/>
                </a:lnTo>
                <a:lnTo>
                  <a:pt x="32" y="208"/>
                </a:lnTo>
                <a:lnTo>
                  <a:pt x="26" y="204"/>
                </a:lnTo>
                <a:lnTo>
                  <a:pt x="21" y="200"/>
                </a:lnTo>
                <a:lnTo>
                  <a:pt x="17" y="196"/>
                </a:lnTo>
                <a:lnTo>
                  <a:pt x="9" y="186"/>
                </a:lnTo>
                <a:lnTo>
                  <a:pt x="5" y="175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1" name="Freeform 124"/>
          <p:cNvSpPr>
            <a:spLocks noEditPoints="1"/>
          </p:cNvSpPr>
          <p:nvPr/>
        </p:nvSpPr>
        <p:spPr bwMode="auto">
          <a:xfrm>
            <a:off x="1408113" y="96361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2" name="Freeform 125"/>
          <p:cNvSpPr>
            <a:spLocks/>
          </p:cNvSpPr>
          <p:nvPr/>
        </p:nvSpPr>
        <p:spPr bwMode="auto">
          <a:xfrm>
            <a:off x="1166813" y="654050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3" name="Freeform 126"/>
          <p:cNvSpPr>
            <a:spLocks noEditPoints="1"/>
          </p:cNvSpPr>
          <p:nvPr/>
        </p:nvSpPr>
        <p:spPr bwMode="auto">
          <a:xfrm>
            <a:off x="1279525" y="654050"/>
            <a:ext cx="101600" cy="87313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1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0"/>
                </a:lnTo>
                <a:lnTo>
                  <a:pt x="149" y="71"/>
                </a:lnTo>
                <a:lnTo>
                  <a:pt x="149" y="60"/>
                </a:lnTo>
                <a:lnTo>
                  <a:pt x="145" y="52"/>
                </a:lnTo>
                <a:lnTo>
                  <a:pt x="141" y="43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5"/>
                </a:lnTo>
                <a:lnTo>
                  <a:pt x="93" y="24"/>
                </a:lnTo>
                <a:lnTo>
                  <a:pt x="82" y="25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3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5"/>
                </a:lnTo>
                <a:lnTo>
                  <a:pt x="47" y="182"/>
                </a:lnTo>
                <a:lnTo>
                  <a:pt x="52" y="186"/>
                </a:lnTo>
                <a:lnTo>
                  <a:pt x="69" y="192"/>
                </a:lnTo>
                <a:lnTo>
                  <a:pt x="89" y="194"/>
                </a:lnTo>
                <a:lnTo>
                  <a:pt x="96" y="194"/>
                </a:lnTo>
                <a:lnTo>
                  <a:pt x="103" y="193"/>
                </a:lnTo>
                <a:lnTo>
                  <a:pt x="107" y="192"/>
                </a:lnTo>
                <a:lnTo>
                  <a:pt x="110" y="192"/>
                </a:lnTo>
                <a:lnTo>
                  <a:pt x="115" y="190"/>
                </a:lnTo>
                <a:lnTo>
                  <a:pt x="121" y="187"/>
                </a:lnTo>
                <a:lnTo>
                  <a:pt x="126" y="185"/>
                </a:lnTo>
                <a:lnTo>
                  <a:pt x="134" y="176"/>
                </a:lnTo>
                <a:lnTo>
                  <a:pt x="143" y="165"/>
                </a:lnTo>
                <a:lnTo>
                  <a:pt x="148" y="152"/>
                </a:lnTo>
                <a:lnTo>
                  <a:pt x="152" y="136"/>
                </a:lnTo>
                <a:lnTo>
                  <a:pt x="153" y="118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39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8"/>
                </a:lnTo>
                <a:lnTo>
                  <a:pt x="52" y="136"/>
                </a:lnTo>
                <a:lnTo>
                  <a:pt x="37" y="130"/>
                </a:lnTo>
                <a:lnTo>
                  <a:pt x="25" y="123"/>
                </a:lnTo>
                <a:lnTo>
                  <a:pt x="20" y="117"/>
                </a:lnTo>
                <a:lnTo>
                  <a:pt x="14" y="112"/>
                </a:lnTo>
                <a:lnTo>
                  <a:pt x="7" y="100"/>
                </a:lnTo>
                <a:lnTo>
                  <a:pt x="2" y="87"/>
                </a:lnTo>
                <a:lnTo>
                  <a:pt x="0" y="71"/>
                </a:lnTo>
                <a:lnTo>
                  <a:pt x="2" y="63"/>
                </a:lnTo>
                <a:lnTo>
                  <a:pt x="2" y="56"/>
                </a:lnTo>
                <a:lnTo>
                  <a:pt x="7" y="42"/>
                </a:lnTo>
                <a:lnTo>
                  <a:pt x="11" y="36"/>
                </a:lnTo>
                <a:lnTo>
                  <a:pt x="15" y="30"/>
                </a:lnTo>
                <a:lnTo>
                  <a:pt x="21" y="24"/>
                </a:lnTo>
                <a:lnTo>
                  <a:pt x="26" y="19"/>
                </a:lnTo>
                <a:lnTo>
                  <a:pt x="39" y="12"/>
                </a:lnTo>
                <a:lnTo>
                  <a:pt x="55" y="5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3"/>
                </a:lnTo>
                <a:lnTo>
                  <a:pt x="136" y="6"/>
                </a:lnTo>
                <a:lnTo>
                  <a:pt x="145" y="10"/>
                </a:lnTo>
                <a:lnTo>
                  <a:pt x="153" y="15"/>
                </a:lnTo>
                <a:lnTo>
                  <a:pt x="167" y="25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0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2"/>
                </a:lnTo>
                <a:lnTo>
                  <a:pt x="133" y="211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0"/>
                </a:lnTo>
                <a:lnTo>
                  <a:pt x="32" y="207"/>
                </a:lnTo>
                <a:lnTo>
                  <a:pt x="26" y="204"/>
                </a:lnTo>
                <a:lnTo>
                  <a:pt x="21" y="200"/>
                </a:lnTo>
                <a:lnTo>
                  <a:pt x="17" y="195"/>
                </a:lnTo>
                <a:lnTo>
                  <a:pt x="9" y="185"/>
                </a:lnTo>
                <a:lnTo>
                  <a:pt x="5" y="174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4" name="Freeform 127"/>
          <p:cNvSpPr>
            <a:spLocks/>
          </p:cNvSpPr>
          <p:nvPr/>
        </p:nvSpPr>
        <p:spPr bwMode="auto">
          <a:xfrm>
            <a:off x="1406525" y="657225"/>
            <a:ext cx="100013" cy="84138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7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7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5" name="Line 128"/>
          <p:cNvSpPr>
            <a:spLocks noChangeShapeType="1"/>
          </p:cNvSpPr>
          <p:nvPr/>
        </p:nvSpPr>
        <p:spPr bwMode="auto">
          <a:xfrm>
            <a:off x="1590675" y="62722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6" name="Line 129"/>
          <p:cNvSpPr>
            <a:spLocks noChangeShapeType="1"/>
          </p:cNvSpPr>
          <p:nvPr/>
        </p:nvSpPr>
        <p:spPr bwMode="auto">
          <a:xfrm>
            <a:off x="1590675" y="627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7" name="Line 130"/>
          <p:cNvSpPr>
            <a:spLocks noChangeShapeType="1"/>
          </p:cNvSpPr>
          <p:nvPr/>
        </p:nvSpPr>
        <p:spPr bwMode="auto">
          <a:xfrm>
            <a:off x="1590675" y="621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8" name="Line 131"/>
          <p:cNvSpPr>
            <a:spLocks noChangeShapeType="1"/>
          </p:cNvSpPr>
          <p:nvPr/>
        </p:nvSpPr>
        <p:spPr bwMode="auto">
          <a:xfrm>
            <a:off x="1590675" y="614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9" name="Line 132"/>
          <p:cNvSpPr>
            <a:spLocks noChangeShapeType="1"/>
          </p:cNvSpPr>
          <p:nvPr/>
        </p:nvSpPr>
        <p:spPr bwMode="auto">
          <a:xfrm>
            <a:off x="1590675" y="608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0" name="Line 133"/>
          <p:cNvSpPr>
            <a:spLocks noChangeShapeType="1"/>
          </p:cNvSpPr>
          <p:nvPr/>
        </p:nvSpPr>
        <p:spPr bwMode="auto">
          <a:xfrm>
            <a:off x="1590675" y="602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1" name="Line 134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2" name="Line 135"/>
          <p:cNvSpPr>
            <a:spLocks noChangeShapeType="1"/>
          </p:cNvSpPr>
          <p:nvPr/>
        </p:nvSpPr>
        <p:spPr bwMode="auto">
          <a:xfrm>
            <a:off x="1590675" y="59626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3" name="Line 136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4" name="Line 137"/>
          <p:cNvSpPr>
            <a:spLocks noChangeShapeType="1"/>
          </p:cNvSpPr>
          <p:nvPr/>
        </p:nvSpPr>
        <p:spPr bwMode="auto">
          <a:xfrm>
            <a:off x="1590675" y="590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>
            <a:off x="1590675" y="583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>
            <a:off x="1590675" y="577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>
            <a:off x="1590675" y="571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>
            <a:off x="1590675" y="56530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0" name="Line 143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1" name="Line 144"/>
          <p:cNvSpPr>
            <a:spLocks noChangeShapeType="1"/>
          </p:cNvSpPr>
          <p:nvPr/>
        </p:nvSpPr>
        <p:spPr bwMode="auto">
          <a:xfrm>
            <a:off x="1590675" y="559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1590675" y="552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>
            <a:off x="1590675" y="546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>
            <a:off x="1590675" y="540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5" name="Line 148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>
            <a:off x="1590675" y="53435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7" name="Line 150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8" name="Line 151"/>
          <p:cNvSpPr>
            <a:spLocks noChangeShapeType="1"/>
          </p:cNvSpPr>
          <p:nvPr/>
        </p:nvSpPr>
        <p:spPr bwMode="auto">
          <a:xfrm>
            <a:off x="1590675" y="528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9" name="Line 152"/>
          <p:cNvSpPr>
            <a:spLocks noChangeShapeType="1"/>
          </p:cNvSpPr>
          <p:nvPr/>
        </p:nvSpPr>
        <p:spPr bwMode="auto">
          <a:xfrm>
            <a:off x="1590675" y="521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0" name="Line 153"/>
          <p:cNvSpPr>
            <a:spLocks noChangeShapeType="1"/>
          </p:cNvSpPr>
          <p:nvPr/>
        </p:nvSpPr>
        <p:spPr bwMode="auto">
          <a:xfrm>
            <a:off x="1590675" y="515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>
            <a:off x="1590675" y="509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>
            <a:off x="1590675" y="50339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4" name="Line 157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>
            <a:off x="1590675" y="497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6" name="Line 159"/>
          <p:cNvSpPr>
            <a:spLocks noChangeShapeType="1"/>
          </p:cNvSpPr>
          <p:nvPr/>
        </p:nvSpPr>
        <p:spPr bwMode="auto">
          <a:xfrm>
            <a:off x="1590675" y="491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>
            <a:off x="1590675" y="484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>
            <a:off x="1590675" y="478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0" name="Line 163"/>
          <p:cNvSpPr>
            <a:spLocks noChangeShapeType="1"/>
          </p:cNvSpPr>
          <p:nvPr/>
        </p:nvSpPr>
        <p:spPr bwMode="auto">
          <a:xfrm>
            <a:off x="1590675" y="47228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1" name="Line 164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2" name="Line 165"/>
          <p:cNvSpPr>
            <a:spLocks noChangeShapeType="1"/>
          </p:cNvSpPr>
          <p:nvPr/>
        </p:nvSpPr>
        <p:spPr bwMode="auto">
          <a:xfrm>
            <a:off x="1590675" y="466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>
            <a:off x="1590675" y="460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>
            <a:off x="1590675" y="453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>
            <a:off x="1590675" y="44751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7" name="Line 170"/>
          <p:cNvSpPr>
            <a:spLocks noChangeShapeType="1"/>
          </p:cNvSpPr>
          <p:nvPr/>
        </p:nvSpPr>
        <p:spPr bwMode="auto">
          <a:xfrm>
            <a:off x="1590675" y="44132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8" name="Line 171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>
            <a:off x="1590675" y="43513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>
            <a:off x="1590675" y="42894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1" name="Line 174"/>
          <p:cNvSpPr>
            <a:spLocks noChangeShapeType="1"/>
          </p:cNvSpPr>
          <p:nvPr/>
        </p:nvSpPr>
        <p:spPr bwMode="auto">
          <a:xfrm>
            <a:off x="1590675" y="42275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1590675" y="41656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>
            <a:off x="1590675" y="41036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6" name="Line 179"/>
          <p:cNvSpPr>
            <a:spLocks noChangeShapeType="1"/>
          </p:cNvSpPr>
          <p:nvPr/>
        </p:nvSpPr>
        <p:spPr bwMode="auto">
          <a:xfrm>
            <a:off x="1590675" y="40417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>
            <a:off x="1590675" y="397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>
            <a:off x="1590675" y="391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>
            <a:off x="1590675" y="38560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0" name="Line 183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1" name="Line 184"/>
          <p:cNvSpPr>
            <a:spLocks noChangeShapeType="1"/>
          </p:cNvSpPr>
          <p:nvPr/>
        </p:nvSpPr>
        <p:spPr bwMode="auto">
          <a:xfrm>
            <a:off x="1590675" y="37941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3" name="Line 186"/>
          <p:cNvSpPr>
            <a:spLocks noChangeShapeType="1"/>
          </p:cNvSpPr>
          <p:nvPr/>
        </p:nvSpPr>
        <p:spPr bwMode="auto">
          <a:xfrm>
            <a:off x="1590675" y="373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4" name="Line 187"/>
          <p:cNvSpPr>
            <a:spLocks noChangeShapeType="1"/>
          </p:cNvSpPr>
          <p:nvPr/>
        </p:nvSpPr>
        <p:spPr bwMode="auto">
          <a:xfrm>
            <a:off x="1590675" y="367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5" name="Line 188"/>
          <p:cNvSpPr>
            <a:spLocks noChangeShapeType="1"/>
          </p:cNvSpPr>
          <p:nvPr/>
        </p:nvSpPr>
        <p:spPr bwMode="auto">
          <a:xfrm>
            <a:off x="1590675" y="360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1590675" y="354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8" name="Line 191"/>
          <p:cNvSpPr>
            <a:spLocks noChangeShapeType="1"/>
          </p:cNvSpPr>
          <p:nvPr/>
        </p:nvSpPr>
        <p:spPr bwMode="auto">
          <a:xfrm>
            <a:off x="1590675" y="34845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9" name="Line 192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0" name="Line 193"/>
          <p:cNvSpPr>
            <a:spLocks noChangeShapeType="1"/>
          </p:cNvSpPr>
          <p:nvPr/>
        </p:nvSpPr>
        <p:spPr bwMode="auto">
          <a:xfrm>
            <a:off x="1590675" y="342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>
            <a:off x="1590675" y="336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>
            <a:off x="1590675" y="329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590675" y="323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>
            <a:off x="1590675" y="317500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7" name="Line 200"/>
          <p:cNvSpPr>
            <a:spLocks noChangeShapeType="1"/>
          </p:cNvSpPr>
          <p:nvPr/>
        </p:nvSpPr>
        <p:spPr bwMode="auto">
          <a:xfrm>
            <a:off x="1590675" y="311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8" name="Line 201"/>
          <p:cNvSpPr>
            <a:spLocks noChangeShapeType="1"/>
          </p:cNvSpPr>
          <p:nvPr/>
        </p:nvSpPr>
        <p:spPr bwMode="auto">
          <a:xfrm>
            <a:off x="1590675" y="305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9" name="Line 202"/>
          <p:cNvSpPr>
            <a:spLocks noChangeShapeType="1"/>
          </p:cNvSpPr>
          <p:nvPr/>
        </p:nvSpPr>
        <p:spPr bwMode="auto">
          <a:xfrm>
            <a:off x="1590675" y="298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0" name="Line 203"/>
          <p:cNvSpPr>
            <a:spLocks noChangeShapeType="1"/>
          </p:cNvSpPr>
          <p:nvPr/>
        </p:nvSpPr>
        <p:spPr bwMode="auto">
          <a:xfrm>
            <a:off x="1590675" y="292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1" name="Line 204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2" name="Line 206"/>
          <p:cNvSpPr>
            <a:spLocks noChangeShapeType="1"/>
          </p:cNvSpPr>
          <p:nvPr/>
        </p:nvSpPr>
        <p:spPr bwMode="auto">
          <a:xfrm>
            <a:off x="1590675" y="286543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3" name="Line 207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4" name="Line 208"/>
          <p:cNvSpPr>
            <a:spLocks noChangeShapeType="1"/>
          </p:cNvSpPr>
          <p:nvPr/>
        </p:nvSpPr>
        <p:spPr bwMode="auto">
          <a:xfrm>
            <a:off x="1590675" y="280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5" name="Line 209"/>
          <p:cNvSpPr>
            <a:spLocks noChangeShapeType="1"/>
          </p:cNvSpPr>
          <p:nvPr/>
        </p:nvSpPr>
        <p:spPr bwMode="auto">
          <a:xfrm>
            <a:off x="1590675" y="274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6" name="Line 210"/>
          <p:cNvSpPr>
            <a:spLocks noChangeShapeType="1"/>
          </p:cNvSpPr>
          <p:nvPr/>
        </p:nvSpPr>
        <p:spPr bwMode="auto">
          <a:xfrm>
            <a:off x="1590675" y="267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7" name="Line 211"/>
          <p:cNvSpPr>
            <a:spLocks noChangeShapeType="1"/>
          </p:cNvSpPr>
          <p:nvPr/>
        </p:nvSpPr>
        <p:spPr bwMode="auto">
          <a:xfrm>
            <a:off x="1590675" y="261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8" name="Line 212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9" name="Line 213"/>
          <p:cNvSpPr>
            <a:spLocks noChangeShapeType="1"/>
          </p:cNvSpPr>
          <p:nvPr/>
        </p:nvSpPr>
        <p:spPr bwMode="auto">
          <a:xfrm>
            <a:off x="1590675" y="25558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0" name="Line 214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1" name="Line 215"/>
          <p:cNvSpPr>
            <a:spLocks noChangeShapeType="1"/>
          </p:cNvSpPr>
          <p:nvPr/>
        </p:nvSpPr>
        <p:spPr bwMode="auto">
          <a:xfrm>
            <a:off x="1590675" y="249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2" name="Line 216"/>
          <p:cNvSpPr>
            <a:spLocks noChangeShapeType="1"/>
          </p:cNvSpPr>
          <p:nvPr/>
        </p:nvSpPr>
        <p:spPr bwMode="auto">
          <a:xfrm>
            <a:off x="1590675" y="243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3" name="Line 217"/>
          <p:cNvSpPr>
            <a:spLocks noChangeShapeType="1"/>
          </p:cNvSpPr>
          <p:nvPr/>
        </p:nvSpPr>
        <p:spPr bwMode="auto">
          <a:xfrm>
            <a:off x="1590675" y="237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4" name="Line 218"/>
          <p:cNvSpPr>
            <a:spLocks noChangeShapeType="1"/>
          </p:cNvSpPr>
          <p:nvPr/>
        </p:nvSpPr>
        <p:spPr bwMode="auto">
          <a:xfrm>
            <a:off x="1590675" y="230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5" name="Line 219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6" name="Line 220"/>
          <p:cNvSpPr>
            <a:spLocks noChangeShapeType="1"/>
          </p:cNvSpPr>
          <p:nvPr/>
        </p:nvSpPr>
        <p:spPr bwMode="auto">
          <a:xfrm>
            <a:off x="1590675" y="22463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7" name="Line 221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8" name="Line 222"/>
          <p:cNvSpPr>
            <a:spLocks noChangeShapeType="1"/>
          </p:cNvSpPr>
          <p:nvPr/>
        </p:nvSpPr>
        <p:spPr bwMode="auto">
          <a:xfrm>
            <a:off x="1590675" y="21844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9" name="Line 223"/>
          <p:cNvSpPr>
            <a:spLocks noChangeShapeType="1"/>
          </p:cNvSpPr>
          <p:nvPr/>
        </p:nvSpPr>
        <p:spPr bwMode="auto">
          <a:xfrm>
            <a:off x="1590675" y="212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0" name="Line 224"/>
          <p:cNvSpPr>
            <a:spLocks noChangeShapeType="1"/>
          </p:cNvSpPr>
          <p:nvPr/>
        </p:nvSpPr>
        <p:spPr bwMode="auto">
          <a:xfrm>
            <a:off x="1590675" y="206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1" name="Line 225"/>
          <p:cNvSpPr>
            <a:spLocks noChangeShapeType="1"/>
          </p:cNvSpPr>
          <p:nvPr/>
        </p:nvSpPr>
        <p:spPr bwMode="auto">
          <a:xfrm>
            <a:off x="1590675" y="199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2" name="Line 226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3" name="Line 227"/>
          <p:cNvSpPr>
            <a:spLocks noChangeShapeType="1"/>
          </p:cNvSpPr>
          <p:nvPr/>
        </p:nvSpPr>
        <p:spPr bwMode="auto">
          <a:xfrm>
            <a:off x="1590675" y="19367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4" name="Line 228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5" name="Line 229"/>
          <p:cNvSpPr>
            <a:spLocks noChangeShapeType="1"/>
          </p:cNvSpPr>
          <p:nvPr/>
        </p:nvSpPr>
        <p:spPr bwMode="auto">
          <a:xfrm>
            <a:off x="1590675" y="18748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6" name="Line 230"/>
          <p:cNvSpPr>
            <a:spLocks noChangeShapeType="1"/>
          </p:cNvSpPr>
          <p:nvPr/>
        </p:nvSpPr>
        <p:spPr bwMode="auto">
          <a:xfrm>
            <a:off x="1590675" y="18129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7" name="Line 231"/>
          <p:cNvSpPr>
            <a:spLocks noChangeShapeType="1"/>
          </p:cNvSpPr>
          <p:nvPr/>
        </p:nvSpPr>
        <p:spPr bwMode="auto">
          <a:xfrm>
            <a:off x="1590675" y="17510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8" name="Line 232"/>
          <p:cNvSpPr>
            <a:spLocks noChangeShapeType="1"/>
          </p:cNvSpPr>
          <p:nvPr/>
        </p:nvSpPr>
        <p:spPr bwMode="auto">
          <a:xfrm>
            <a:off x="1590675" y="16891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9" name="Line 233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0" name="Line 234"/>
          <p:cNvSpPr>
            <a:spLocks noChangeShapeType="1"/>
          </p:cNvSpPr>
          <p:nvPr/>
        </p:nvSpPr>
        <p:spPr bwMode="auto">
          <a:xfrm>
            <a:off x="1590675" y="16271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1" name="Line 235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2" name="Line 236"/>
          <p:cNvSpPr>
            <a:spLocks noChangeShapeType="1"/>
          </p:cNvSpPr>
          <p:nvPr/>
        </p:nvSpPr>
        <p:spPr bwMode="auto">
          <a:xfrm>
            <a:off x="1590675" y="15652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3" name="Line 237"/>
          <p:cNvSpPr>
            <a:spLocks noChangeShapeType="1"/>
          </p:cNvSpPr>
          <p:nvPr/>
        </p:nvSpPr>
        <p:spPr bwMode="auto">
          <a:xfrm>
            <a:off x="1590675" y="15033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4" name="Line 238"/>
          <p:cNvSpPr>
            <a:spLocks noChangeShapeType="1"/>
          </p:cNvSpPr>
          <p:nvPr/>
        </p:nvSpPr>
        <p:spPr bwMode="auto">
          <a:xfrm>
            <a:off x="1590675" y="143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5" name="Line 239"/>
          <p:cNvSpPr>
            <a:spLocks noChangeShapeType="1"/>
          </p:cNvSpPr>
          <p:nvPr/>
        </p:nvSpPr>
        <p:spPr bwMode="auto">
          <a:xfrm>
            <a:off x="1590675" y="137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6" name="Line 240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7" name="Line 241"/>
          <p:cNvSpPr>
            <a:spLocks noChangeShapeType="1"/>
          </p:cNvSpPr>
          <p:nvPr/>
        </p:nvSpPr>
        <p:spPr bwMode="auto">
          <a:xfrm>
            <a:off x="1590675" y="13176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8" name="Line 242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9" name="Line 243"/>
          <p:cNvSpPr>
            <a:spLocks noChangeShapeType="1"/>
          </p:cNvSpPr>
          <p:nvPr/>
        </p:nvSpPr>
        <p:spPr bwMode="auto">
          <a:xfrm>
            <a:off x="1590675" y="12557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0" name="Line 244"/>
          <p:cNvSpPr>
            <a:spLocks noChangeShapeType="1"/>
          </p:cNvSpPr>
          <p:nvPr/>
        </p:nvSpPr>
        <p:spPr bwMode="auto">
          <a:xfrm>
            <a:off x="1590675" y="119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1" name="Line 245"/>
          <p:cNvSpPr>
            <a:spLocks noChangeShapeType="1"/>
          </p:cNvSpPr>
          <p:nvPr/>
        </p:nvSpPr>
        <p:spPr bwMode="auto">
          <a:xfrm>
            <a:off x="1590675" y="113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2" name="Line 246"/>
          <p:cNvSpPr>
            <a:spLocks noChangeShapeType="1"/>
          </p:cNvSpPr>
          <p:nvPr/>
        </p:nvSpPr>
        <p:spPr bwMode="auto">
          <a:xfrm>
            <a:off x="1590675" y="106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3" name="Line 247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4" name="Line 248"/>
          <p:cNvSpPr>
            <a:spLocks noChangeShapeType="1"/>
          </p:cNvSpPr>
          <p:nvPr/>
        </p:nvSpPr>
        <p:spPr bwMode="auto">
          <a:xfrm>
            <a:off x="1590675" y="10064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5" name="Line 249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6" name="Line 250"/>
          <p:cNvSpPr>
            <a:spLocks noChangeShapeType="1"/>
          </p:cNvSpPr>
          <p:nvPr/>
        </p:nvSpPr>
        <p:spPr bwMode="auto">
          <a:xfrm>
            <a:off x="1590675" y="94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7" name="Line 251"/>
          <p:cNvSpPr>
            <a:spLocks noChangeShapeType="1"/>
          </p:cNvSpPr>
          <p:nvPr/>
        </p:nvSpPr>
        <p:spPr bwMode="auto">
          <a:xfrm>
            <a:off x="1590675" y="88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8" name="Line 252"/>
          <p:cNvSpPr>
            <a:spLocks noChangeShapeType="1"/>
          </p:cNvSpPr>
          <p:nvPr/>
        </p:nvSpPr>
        <p:spPr bwMode="auto">
          <a:xfrm>
            <a:off x="1590675" y="82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9" name="Line 253"/>
          <p:cNvSpPr>
            <a:spLocks noChangeShapeType="1"/>
          </p:cNvSpPr>
          <p:nvPr/>
        </p:nvSpPr>
        <p:spPr bwMode="auto">
          <a:xfrm>
            <a:off x="1590675" y="75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0" name="Line 254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1" name="Line 255"/>
          <p:cNvSpPr>
            <a:spLocks noChangeShapeType="1"/>
          </p:cNvSpPr>
          <p:nvPr/>
        </p:nvSpPr>
        <p:spPr bwMode="auto">
          <a:xfrm>
            <a:off x="1590675" y="6969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2" name="Line 256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3" name="CaixaDeTexto 263"/>
          <p:cNvSpPr txBox="1">
            <a:spLocks noChangeArrowheads="1"/>
          </p:cNvSpPr>
          <p:nvPr/>
        </p:nvSpPr>
        <p:spPr bwMode="auto">
          <a:xfrm rot="-5400000">
            <a:off x="-169862" y="2800350"/>
            <a:ext cx="19700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Estatura (cm)</a:t>
            </a:r>
          </a:p>
        </p:txBody>
      </p:sp>
      <p:sp>
        <p:nvSpPr>
          <p:cNvPr id="55554" name="CaixaDeTexto 264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5555" name="CaixaDeTexto 265"/>
          <p:cNvSpPr txBox="1">
            <a:spLocks noChangeArrowheads="1"/>
          </p:cNvSpPr>
          <p:nvPr/>
        </p:nvSpPr>
        <p:spPr bwMode="auto">
          <a:xfrm>
            <a:off x="1357290" y="214290"/>
            <a:ext cx="664368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 dirty="0" err="1" smtClean="0">
                <a:latin typeface="Calibri" pitchFamily="34" charset="0"/>
              </a:rPr>
              <a:t>Percentis</a:t>
            </a:r>
            <a:r>
              <a:rPr lang="pt-BR" sz="1600" b="1" dirty="0" smtClean="0">
                <a:latin typeface="Calibri" pitchFamily="34" charset="0"/>
              </a:rPr>
              <a:t> </a:t>
            </a:r>
            <a:r>
              <a:rPr lang="pt-BR" sz="1600" b="1" dirty="0">
                <a:latin typeface="Calibri" pitchFamily="34" charset="0"/>
              </a:rPr>
              <a:t>3, 50 e 97 de estatura de meninos </a:t>
            </a:r>
            <a:r>
              <a:rPr lang="pt-BR" sz="1600" b="1" dirty="0" smtClean="0">
                <a:latin typeface="Calibri" pitchFamily="34" charset="0"/>
              </a:rPr>
              <a:t>do referencial </a:t>
            </a:r>
            <a:r>
              <a:rPr lang="pt-BR" sz="1600" b="1" dirty="0">
                <a:latin typeface="Calibri" pitchFamily="34" charset="0"/>
              </a:rPr>
              <a:t>da OMS (2007</a:t>
            </a:r>
            <a:r>
              <a:rPr lang="pt-BR" sz="1600" b="1" dirty="0" smtClean="0">
                <a:latin typeface="Calibri" pitchFamily="34" charset="0"/>
              </a:rPr>
              <a:t>)</a:t>
            </a:r>
            <a:endParaRPr lang="pt-BR" sz="1600" b="1" dirty="0">
              <a:latin typeface="Calibri" pitchFamily="34" charset="0"/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5558" name="CaixaDeTexto 264"/>
          <p:cNvSpPr txBox="1">
            <a:spLocks noChangeArrowheads="1"/>
          </p:cNvSpPr>
          <p:nvPr/>
        </p:nvSpPr>
        <p:spPr bwMode="auto">
          <a:xfrm>
            <a:off x="5429250" y="114300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5559" name="CaixaDeTexto 265"/>
          <p:cNvSpPr txBox="1">
            <a:spLocks noChangeArrowheads="1"/>
          </p:cNvSpPr>
          <p:nvPr/>
        </p:nvSpPr>
        <p:spPr bwMode="auto">
          <a:xfrm>
            <a:off x="5500688" y="2019300"/>
            <a:ext cx="64293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5560" name="CaixaDeTexto 266"/>
          <p:cNvSpPr txBox="1">
            <a:spLocks noChangeArrowheads="1"/>
          </p:cNvSpPr>
          <p:nvPr/>
        </p:nvSpPr>
        <p:spPr bwMode="auto">
          <a:xfrm>
            <a:off x="5572125" y="3019425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p3</a:t>
            </a:r>
          </a:p>
        </p:txBody>
      </p:sp>
      <p:sp>
        <p:nvSpPr>
          <p:cNvPr id="259" name="Elipse 258"/>
          <p:cNvSpPr/>
          <p:nvPr/>
        </p:nvSpPr>
        <p:spPr>
          <a:xfrm>
            <a:off x="5199953" y="3929067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0" name="Elipse 259"/>
          <p:cNvSpPr/>
          <p:nvPr/>
        </p:nvSpPr>
        <p:spPr>
          <a:xfrm>
            <a:off x="5214943" y="2786058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1" name="Elipse 260"/>
          <p:cNvSpPr/>
          <p:nvPr/>
        </p:nvSpPr>
        <p:spPr>
          <a:xfrm>
            <a:off x="5072067" y="1785927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262" name="Elipse 261"/>
          <p:cNvSpPr/>
          <p:nvPr/>
        </p:nvSpPr>
        <p:spPr>
          <a:xfrm>
            <a:off x="5214943" y="4929199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31173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1139" name="Picture 8" descr="leon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900" y="228600"/>
            <a:ext cx="5170488" cy="64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Line 9"/>
          <p:cNvSpPr>
            <a:spLocks noChangeShapeType="1"/>
          </p:cNvSpPr>
          <p:nvPr/>
        </p:nvSpPr>
        <p:spPr bwMode="auto">
          <a:xfrm>
            <a:off x="6056313" y="2290763"/>
            <a:ext cx="0" cy="661987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triangle" w="med" len="med"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1141" name="Line 10"/>
          <p:cNvSpPr>
            <a:spLocks noChangeShapeType="1"/>
          </p:cNvSpPr>
          <p:nvPr/>
        </p:nvSpPr>
        <p:spPr bwMode="auto">
          <a:xfrm flipV="1">
            <a:off x="5840413" y="1887538"/>
            <a:ext cx="0" cy="5048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6143625" y="2643188"/>
            <a:ext cx="428625" cy="35718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91143" name="Text Box 11"/>
          <p:cNvSpPr txBox="1">
            <a:spLocks noChangeArrowheads="1"/>
          </p:cNvSpPr>
          <p:nvPr/>
        </p:nvSpPr>
        <p:spPr bwMode="auto">
          <a:xfrm rot="-1999935">
            <a:off x="4114800" y="2951163"/>
            <a:ext cx="2141538" cy="4603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sz="2400" b="1">
                <a:solidFill>
                  <a:srgbClr val="FFFF00"/>
                </a:solidFill>
              </a:rPr>
              <a:t>Sobrepeso</a:t>
            </a:r>
          </a:p>
        </p:txBody>
      </p:sp>
      <p:sp>
        <p:nvSpPr>
          <p:cNvPr id="91144" name="Text Box 12"/>
          <p:cNvSpPr txBox="1">
            <a:spLocks noChangeArrowheads="1"/>
          </p:cNvSpPr>
          <p:nvPr/>
        </p:nvSpPr>
        <p:spPr bwMode="auto">
          <a:xfrm rot="-2147300">
            <a:off x="4217988" y="2368550"/>
            <a:ext cx="2220912" cy="4603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sz="2400" b="1">
                <a:solidFill>
                  <a:srgbClr val="FF0000"/>
                </a:solidFill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6116638" y="1973263"/>
            <a:ext cx="428625" cy="357187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91146" name="CaixaDeTexto 9"/>
          <p:cNvSpPr txBox="1">
            <a:spLocks noChangeArrowheads="1"/>
          </p:cNvSpPr>
          <p:nvPr/>
        </p:nvSpPr>
        <p:spPr bwMode="auto">
          <a:xfrm>
            <a:off x="6129338" y="2667000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p85</a:t>
            </a:r>
          </a:p>
        </p:txBody>
      </p:sp>
      <p:sp>
        <p:nvSpPr>
          <p:cNvPr id="91147" name="CaixaDeTexto 10"/>
          <p:cNvSpPr txBox="1">
            <a:spLocks noChangeArrowheads="1"/>
          </p:cNvSpPr>
          <p:nvPr/>
        </p:nvSpPr>
        <p:spPr bwMode="auto">
          <a:xfrm>
            <a:off x="6102350" y="20097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p95</a:t>
            </a:r>
          </a:p>
        </p:txBody>
      </p:sp>
    </p:spTree>
    <p:extLst>
      <p:ext uri="{BB962C8B-B14F-4D97-AF65-F5344CB8AC3E}">
        <p14:creationId xmlns:p14="http://schemas.microsoft.com/office/powerpoint/2010/main" val="2486772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6387" name="Imagem 3" descr="Fig Ti 0204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7" r="5014" b="81250"/>
          <a:stretch>
            <a:fillRect/>
          </a:stretch>
        </p:blipFill>
        <p:spPr bwMode="auto">
          <a:xfrm>
            <a:off x="714375" y="1000125"/>
            <a:ext cx="74453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8" name="Imagem 4" descr="Fig Ti 0204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4" t="66241" r="8247" b="17708"/>
          <a:stretch>
            <a:fillRect/>
          </a:stretch>
        </p:blipFill>
        <p:spPr bwMode="auto">
          <a:xfrm>
            <a:off x="785813" y="3643313"/>
            <a:ext cx="7858125" cy="185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ângulo 4"/>
          <p:cNvSpPr/>
          <p:nvPr/>
        </p:nvSpPr>
        <p:spPr>
          <a:xfrm>
            <a:off x="3571875" y="3571875"/>
            <a:ext cx="5072063" cy="64293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428750" y="2714625"/>
            <a:ext cx="6237288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7200" b="1" dirty="0">
                <a:solidFill>
                  <a:srgbClr val="FFFF00"/>
                </a:solidFill>
                <a:latin typeface="Comic Sans MS" pitchFamily="66" charset="0"/>
              </a:rPr>
              <a:t>ATENÇÃO!</a:t>
            </a:r>
          </a:p>
        </p:txBody>
      </p:sp>
    </p:spTree>
    <p:extLst>
      <p:ext uri="{BB962C8B-B14F-4D97-AF65-F5344CB8AC3E}">
        <p14:creationId xmlns:p14="http://schemas.microsoft.com/office/powerpoint/2010/main" val="2948194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65865" y="-1912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5302" name="Rectangle 5"/>
          <p:cNvSpPr>
            <a:spLocks noChangeArrowheads="1"/>
          </p:cNvSpPr>
          <p:nvPr/>
        </p:nvSpPr>
        <p:spPr bwMode="auto">
          <a:xfrm>
            <a:off x="1590675" y="696913"/>
            <a:ext cx="6342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1590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 flipV="1">
            <a:off x="207803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3" name="Line 9"/>
          <p:cNvSpPr>
            <a:spLocks noChangeShapeType="1"/>
          </p:cNvSpPr>
          <p:nvPr/>
        </p:nvSpPr>
        <p:spPr bwMode="auto">
          <a:xfrm flipV="1">
            <a:off x="256540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4" name="Line 10"/>
          <p:cNvSpPr>
            <a:spLocks noChangeShapeType="1"/>
          </p:cNvSpPr>
          <p:nvPr/>
        </p:nvSpPr>
        <p:spPr bwMode="auto">
          <a:xfrm flipV="1">
            <a:off x="30543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5" name="Line 11"/>
          <p:cNvSpPr>
            <a:spLocks noChangeShapeType="1"/>
          </p:cNvSpPr>
          <p:nvPr/>
        </p:nvSpPr>
        <p:spPr bwMode="auto">
          <a:xfrm flipV="1">
            <a:off x="35417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6" name="Line 12"/>
          <p:cNvSpPr>
            <a:spLocks noChangeShapeType="1"/>
          </p:cNvSpPr>
          <p:nvPr/>
        </p:nvSpPr>
        <p:spPr bwMode="auto">
          <a:xfrm flipV="1">
            <a:off x="40306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7" name="Line 13"/>
          <p:cNvSpPr>
            <a:spLocks noChangeShapeType="1"/>
          </p:cNvSpPr>
          <p:nvPr/>
        </p:nvSpPr>
        <p:spPr bwMode="auto">
          <a:xfrm flipV="1">
            <a:off x="45180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V="1">
            <a:off x="50053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39" name="Line 15"/>
          <p:cNvSpPr>
            <a:spLocks noChangeShapeType="1"/>
          </p:cNvSpPr>
          <p:nvPr/>
        </p:nvSpPr>
        <p:spPr bwMode="auto">
          <a:xfrm flipV="1">
            <a:off x="5492750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0" name="Line 16"/>
          <p:cNvSpPr>
            <a:spLocks noChangeShapeType="1"/>
          </p:cNvSpPr>
          <p:nvPr/>
        </p:nvSpPr>
        <p:spPr bwMode="auto">
          <a:xfrm flipV="1">
            <a:off x="598011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 flipV="1">
            <a:off x="6469063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2" name="Line 18"/>
          <p:cNvSpPr>
            <a:spLocks noChangeShapeType="1"/>
          </p:cNvSpPr>
          <p:nvPr/>
        </p:nvSpPr>
        <p:spPr bwMode="auto">
          <a:xfrm flipV="1">
            <a:off x="6956425" y="696913"/>
            <a:ext cx="1588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3" name="Line 19"/>
          <p:cNvSpPr>
            <a:spLocks noChangeShapeType="1"/>
          </p:cNvSpPr>
          <p:nvPr/>
        </p:nvSpPr>
        <p:spPr bwMode="auto">
          <a:xfrm flipV="1">
            <a:off x="7443788" y="696913"/>
            <a:ext cx="1587" cy="5575300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1590675" y="59626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5" name="Line 21"/>
          <p:cNvSpPr>
            <a:spLocks noChangeShapeType="1"/>
          </p:cNvSpPr>
          <p:nvPr/>
        </p:nvSpPr>
        <p:spPr bwMode="auto">
          <a:xfrm>
            <a:off x="1590675" y="56530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6" name="Line 22"/>
          <p:cNvSpPr>
            <a:spLocks noChangeShapeType="1"/>
          </p:cNvSpPr>
          <p:nvPr/>
        </p:nvSpPr>
        <p:spPr bwMode="auto">
          <a:xfrm>
            <a:off x="1590675" y="53435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7" name="Line 23"/>
          <p:cNvSpPr>
            <a:spLocks noChangeShapeType="1"/>
          </p:cNvSpPr>
          <p:nvPr/>
        </p:nvSpPr>
        <p:spPr bwMode="auto">
          <a:xfrm>
            <a:off x="1590675" y="50339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>
            <a:off x="1590675" y="47228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49" name="Line 25"/>
          <p:cNvSpPr>
            <a:spLocks noChangeShapeType="1"/>
          </p:cNvSpPr>
          <p:nvPr/>
        </p:nvSpPr>
        <p:spPr bwMode="auto">
          <a:xfrm>
            <a:off x="1590675" y="44132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0" name="Line 26"/>
          <p:cNvSpPr>
            <a:spLocks noChangeShapeType="1"/>
          </p:cNvSpPr>
          <p:nvPr/>
        </p:nvSpPr>
        <p:spPr bwMode="auto">
          <a:xfrm>
            <a:off x="1590675" y="41036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1" name="Line 27"/>
          <p:cNvSpPr>
            <a:spLocks noChangeShapeType="1"/>
          </p:cNvSpPr>
          <p:nvPr/>
        </p:nvSpPr>
        <p:spPr bwMode="auto">
          <a:xfrm>
            <a:off x="1590675" y="37941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2" name="Line 28"/>
          <p:cNvSpPr>
            <a:spLocks noChangeShapeType="1"/>
          </p:cNvSpPr>
          <p:nvPr/>
        </p:nvSpPr>
        <p:spPr bwMode="auto">
          <a:xfrm>
            <a:off x="1590675" y="348456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1590675" y="317500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>
            <a:off x="1590675" y="286543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5" name="Line 31"/>
          <p:cNvSpPr>
            <a:spLocks noChangeShapeType="1"/>
          </p:cNvSpPr>
          <p:nvPr/>
        </p:nvSpPr>
        <p:spPr bwMode="auto">
          <a:xfrm>
            <a:off x="1590675" y="25558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6" name="Line 32"/>
          <p:cNvSpPr>
            <a:spLocks noChangeShapeType="1"/>
          </p:cNvSpPr>
          <p:nvPr/>
        </p:nvSpPr>
        <p:spPr bwMode="auto">
          <a:xfrm>
            <a:off x="1590675" y="2246313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7" name="Line 33"/>
          <p:cNvSpPr>
            <a:spLocks noChangeShapeType="1"/>
          </p:cNvSpPr>
          <p:nvPr/>
        </p:nvSpPr>
        <p:spPr bwMode="auto">
          <a:xfrm>
            <a:off x="1590675" y="1936750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8" name="Line 34"/>
          <p:cNvSpPr>
            <a:spLocks noChangeShapeType="1"/>
          </p:cNvSpPr>
          <p:nvPr/>
        </p:nvSpPr>
        <p:spPr bwMode="auto">
          <a:xfrm>
            <a:off x="1590675" y="1627188"/>
            <a:ext cx="6342063" cy="1587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59" name="Line 35"/>
          <p:cNvSpPr>
            <a:spLocks noChangeShapeType="1"/>
          </p:cNvSpPr>
          <p:nvPr/>
        </p:nvSpPr>
        <p:spPr bwMode="auto">
          <a:xfrm>
            <a:off x="1590675" y="131762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>
            <a:off x="1590675" y="1006475"/>
            <a:ext cx="6342063" cy="1588"/>
          </a:xfrm>
          <a:prstGeom prst="line">
            <a:avLst/>
          </a:prstGeom>
          <a:noFill/>
          <a:ln w="10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1" name="Line 37"/>
          <p:cNvSpPr>
            <a:spLocks noChangeShapeType="1"/>
          </p:cNvSpPr>
          <p:nvPr/>
        </p:nvSpPr>
        <p:spPr bwMode="auto">
          <a:xfrm>
            <a:off x="1590675" y="696913"/>
            <a:ext cx="1588" cy="55753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2" name="Line 38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3" name="Line 39"/>
          <p:cNvSpPr>
            <a:spLocks noChangeShapeType="1"/>
          </p:cNvSpPr>
          <p:nvPr/>
        </p:nvSpPr>
        <p:spPr bwMode="auto">
          <a:xfrm>
            <a:off x="1590675" y="62722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1064" name="Line 40"/>
          <p:cNvSpPr>
            <a:spLocks noChangeShapeType="1"/>
          </p:cNvSpPr>
          <p:nvPr/>
        </p:nvSpPr>
        <p:spPr bwMode="auto">
          <a:xfrm>
            <a:off x="1590675" y="696913"/>
            <a:ext cx="6342063" cy="1587"/>
          </a:xfrm>
          <a:prstGeom prst="line">
            <a:avLst/>
          </a:prstGeom>
          <a:noFill/>
          <a:ln w="28575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latin typeface="+mn-lt"/>
            </a:endParaRPr>
          </a:p>
        </p:txBody>
      </p:sp>
      <p:sp>
        <p:nvSpPr>
          <p:cNvPr id="55338" name="Freeform 41"/>
          <p:cNvSpPr>
            <a:spLocks/>
          </p:cNvSpPr>
          <p:nvPr/>
        </p:nvSpPr>
        <p:spPr bwMode="auto">
          <a:xfrm>
            <a:off x="1590675" y="1019175"/>
            <a:ext cx="6342063" cy="4027488"/>
          </a:xfrm>
          <a:custGeom>
            <a:avLst/>
            <a:gdLst>
              <a:gd name="T0" fmla="*/ 0 w 8772"/>
              <a:gd name="T1" fmla="*/ 2147483647 h 9610"/>
              <a:gd name="T2" fmla="*/ 2147483647 w 8772"/>
              <a:gd name="T3" fmla="*/ 2147483647 h 9610"/>
              <a:gd name="T4" fmla="*/ 2147483647 w 8772"/>
              <a:gd name="T5" fmla="*/ 2147483647 h 9610"/>
              <a:gd name="T6" fmla="*/ 2147483647 w 8772"/>
              <a:gd name="T7" fmla="*/ 2147483647 h 9610"/>
              <a:gd name="T8" fmla="*/ 2147483647 w 8772"/>
              <a:gd name="T9" fmla="*/ 2147483647 h 9610"/>
              <a:gd name="T10" fmla="*/ 2147483647 w 8772"/>
              <a:gd name="T11" fmla="*/ 2147483647 h 9610"/>
              <a:gd name="T12" fmla="*/ 2147483647 w 8772"/>
              <a:gd name="T13" fmla="*/ 2147483647 h 9610"/>
              <a:gd name="T14" fmla="*/ 2147483647 w 8772"/>
              <a:gd name="T15" fmla="*/ 2147483647 h 9610"/>
              <a:gd name="T16" fmla="*/ 2147483647 w 8772"/>
              <a:gd name="T17" fmla="*/ 2147483647 h 9610"/>
              <a:gd name="T18" fmla="*/ 2147483647 w 8772"/>
              <a:gd name="T19" fmla="*/ 2147483647 h 9610"/>
              <a:gd name="T20" fmla="*/ 2147483647 w 8772"/>
              <a:gd name="T21" fmla="*/ 2147483647 h 9610"/>
              <a:gd name="T22" fmla="*/ 2147483647 w 8772"/>
              <a:gd name="T23" fmla="*/ 2147483647 h 9610"/>
              <a:gd name="T24" fmla="*/ 2147483647 w 8772"/>
              <a:gd name="T25" fmla="*/ 2147483647 h 9610"/>
              <a:gd name="T26" fmla="*/ 2147483647 w 8772"/>
              <a:gd name="T27" fmla="*/ 2147483647 h 9610"/>
              <a:gd name="T28" fmla="*/ 2147483647 w 8772"/>
              <a:gd name="T29" fmla="*/ 2147483647 h 9610"/>
              <a:gd name="T30" fmla="*/ 2147483647 w 8772"/>
              <a:gd name="T31" fmla="*/ 2147483647 h 9610"/>
              <a:gd name="T32" fmla="*/ 2147483647 w 8772"/>
              <a:gd name="T33" fmla="*/ 2147483647 h 9610"/>
              <a:gd name="T34" fmla="*/ 2147483647 w 8772"/>
              <a:gd name="T35" fmla="*/ 2147483647 h 9610"/>
              <a:gd name="T36" fmla="*/ 2147483647 w 8772"/>
              <a:gd name="T37" fmla="*/ 2147483647 h 9610"/>
              <a:gd name="T38" fmla="*/ 2147483647 w 8772"/>
              <a:gd name="T39" fmla="*/ 2147483647 h 9610"/>
              <a:gd name="T40" fmla="*/ 2147483647 w 8772"/>
              <a:gd name="T41" fmla="*/ 2147483647 h 9610"/>
              <a:gd name="T42" fmla="*/ 2147483647 w 8772"/>
              <a:gd name="T43" fmla="*/ 2147483647 h 9610"/>
              <a:gd name="T44" fmla="*/ 2147483647 w 8772"/>
              <a:gd name="T45" fmla="*/ 2147483647 h 9610"/>
              <a:gd name="T46" fmla="*/ 2147483647 w 8772"/>
              <a:gd name="T47" fmla="*/ 2147483647 h 9610"/>
              <a:gd name="T48" fmla="*/ 2147483647 w 8772"/>
              <a:gd name="T49" fmla="*/ 2147483647 h 9610"/>
              <a:gd name="T50" fmla="*/ 2147483647 w 8772"/>
              <a:gd name="T51" fmla="*/ 2147483647 h 9610"/>
              <a:gd name="T52" fmla="*/ 2147483647 w 8772"/>
              <a:gd name="T53" fmla="*/ 2147483647 h 9610"/>
              <a:gd name="T54" fmla="*/ 2147483647 w 8772"/>
              <a:gd name="T55" fmla="*/ 2147483647 h 9610"/>
              <a:gd name="T56" fmla="*/ 2147483647 w 8772"/>
              <a:gd name="T57" fmla="*/ 2147483647 h 9610"/>
              <a:gd name="T58" fmla="*/ 2147483647 w 8772"/>
              <a:gd name="T59" fmla="*/ 2147483647 h 9610"/>
              <a:gd name="T60" fmla="*/ 2147483647 w 8772"/>
              <a:gd name="T61" fmla="*/ 2147483647 h 9610"/>
              <a:gd name="T62" fmla="*/ 2147483647 w 8772"/>
              <a:gd name="T63" fmla="*/ 2147483647 h 9610"/>
              <a:gd name="T64" fmla="*/ 2147483647 w 8772"/>
              <a:gd name="T65" fmla="*/ 2147483647 h 9610"/>
              <a:gd name="T66" fmla="*/ 2147483647 w 8772"/>
              <a:gd name="T67" fmla="*/ 2147483647 h 9610"/>
              <a:gd name="T68" fmla="*/ 2147483647 w 8772"/>
              <a:gd name="T69" fmla="*/ 2147483647 h 9610"/>
              <a:gd name="T70" fmla="*/ 2147483647 w 8772"/>
              <a:gd name="T71" fmla="*/ 2147483647 h 9610"/>
              <a:gd name="T72" fmla="*/ 2147483647 w 8772"/>
              <a:gd name="T73" fmla="*/ 0 h 96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772"/>
              <a:gd name="T112" fmla="*/ 0 h 9610"/>
              <a:gd name="T113" fmla="*/ 8772 w 8772"/>
              <a:gd name="T114" fmla="*/ 9610 h 961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772" h="9610">
                <a:moveTo>
                  <a:pt x="0" y="9610"/>
                </a:moveTo>
                <a:lnTo>
                  <a:pt x="209" y="9275"/>
                </a:lnTo>
                <a:lnTo>
                  <a:pt x="675" y="8545"/>
                </a:lnTo>
                <a:lnTo>
                  <a:pt x="1009" y="8031"/>
                </a:lnTo>
                <a:lnTo>
                  <a:pt x="1349" y="7525"/>
                </a:lnTo>
                <a:lnTo>
                  <a:pt x="1680" y="7031"/>
                </a:lnTo>
                <a:lnTo>
                  <a:pt x="2024" y="6549"/>
                </a:lnTo>
                <a:lnTo>
                  <a:pt x="2355" y="6117"/>
                </a:lnTo>
                <a:lnTo>
                  <a:pt x="2699" y="5693"/>
                </a:lnTo>
                <a:lnTo>
                  <a:pt x="3041" y="5274"/>
                </a:lnTo>
                <a:lnTo>
                  <a:pt x="3179" y="5104"/>
                </a:lnTo>
                <a:lnTo>
                  <a:pt x="3374" y="4849"/>
                </a:lnTo>
                <a:lnTo>
                  <a:pt x="3726" y="4382"/>
                </a:lnTo>
                <a:lnTo>
                  <a:pt x="4049" y="3903"/>
                </a:lnTo>
                <a:lnTo>
                  <a:pt x="4255" y="3579"/>
                </a:lnTo>
                <a:lnTo>
                  <a:pt x="4395" y="3341"/>
                </a:lnTo>
                <a:lnTo>
                  <a:pt x="4723" y="2779"/>
                </a:lnTo>
                <a:lnTo>
                  <a:pt x="4911" y="2457"/>
                </a:lnTo>
                <a:lnTo>
                  <a:pt x="5044" y="2217"/>
                </a:lnTo>
                <a:lnTo>
                  <a:pt x="5185" y="1981"/>
                </a:lnTo>
                <a:lnTo>
                  <a:pt x="5398" y="1671"/>
                </a:lnTo>
                <a:lnTo>
                  <a:pt x="5574" y="1422"/>
                </a:lnTo>
                <a:lnTo>
                  <a:pt x="5703" y="1247"/>
                </a:lnTo>
                <a:lnTo>
                  <a:pt x="5848" y="1084"/>
                </a:lnTo>
                <a:lnTo>
                  <a:pt x="6073" y="872"/>
                </a:lnTo>
                <a:lnTo>
                  <a:pt x="6254" y="713"/>
                </a:lnTo>
                <a:lnTo>
                  <a:pt x="6387" y="611"/>
                </a:lnTo>
                <a:lnTo>
                  <a:pt x="6532" y="525"/>
                </a:lnTo>
                <a:lnTo>
                  <a:pt x="6748" y="414"/>
                </a:lnTo>
                <a:lnTo>
                  <a:pt x="6938" y="322"/>
                </a:lnTo>
                <a:lnTo>
                  <a:pt x="7074" y="268"/>
                </a:lnTo>
                <a:lnTo>
                  <a:pt x="7423" y="177"/>
                </a:lnTo>
                <a:lnTo>
                  <a:pt x="7619" y="133"/>
                </a:lnTo>
                <a:lnTo>
                  <a:pt x="7757" y="111"/>
                </a:lnTo>
                <a:lnTo>
                  <a:pt x="8097" y="74"/>
                </a:lnTo>
                <a:lnTo>
                  <a:pt x="8561" y="20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39" name="Freeform 42"/>
          <p:cNvSpPr>
            <a:spLocks/>
          </p:cNvSpPr>
          <p:nvPr/>
        </p:nvSpPr>
        <p:spPr bwMode="auto">
          <a:xfrm>
            <a:off x="1590675" y="987425"/>
            <a:ext cx="6342063" cy="4033838"/>
          </a:xfrm>
          <a:custGeom>
            <a:avLst/>
            <a:gdLst>
              <a:gd name="T0" fmla="*/ 0 w 8772"/>
              <a:gd name="T1" fmla="*/ 2147483647 h 9629"/>
              <a:gd name="T2" fmla="*/ 2147483647 w 8772"/>
              <a:gd name="T3" fmla="*/ 2147483647 h 9629"/>
              <a:gd name="T4" fmla="*/ 2147483647 w 8772"/>
              <a:gd name="T5" fmla="*/ 2147483647 h 9629"/>
              <a:gd name="T6" fmla="*/ 2147483647 w 8772"/>
              <a:gd name="T7" fmla="*/ 2147483647 h 9629"/>
              <a:gd name="T8" fmla="*/ 2147483647 w 8772"/>
              <a:gd name="T9" fmla="*/ 2147483647 h 9629"/>
              <a:gd name="T10" fmla="*/ 2147483647 w 8772"/>
              <a:gd name="T11" fmla="*/ 2147483647 h 9629"/>
              <a:gd name="T12" fmla="*/ 2147483647 w 8772"/>
              <a:gd name="T13" fmla="*/ 2147483647 h 9629"/>
              <a:gd name="T14" fmla="*/ 2147483647 w 8772"/>
              <a:gd name="T15" fmla="*/ 2147483647 h 9629"/>
              <a:gd name="T16" fmla="*/ 2147483647 w 8772"/>
              <a:gd name="T17" fmla="*/ 2147483647 h 9629"/>
              <a:gd name="T18" fmla="*/ 2147483647 w 8772"/>
              <a:gd name="T19" fmla="*/ 2147483647 h 9629"/>
              <a:gd name="T20" fmla="*/ 2147483647 w 8772"/>
              <a:gd name="T21" fmla="*/ 2147483647 h 9629"/>
              <a:gd name="T22" fmla="*/ 2147483647 w 8772"/>
              <a:gd name="T23" fmla="*/ 2147483647 h 9629"/>
              <a:gd name="T24" fmla="*/ 2147483647 w 8772"/>
              <a:gd name="T25" fmla="*/ 2147483647 h 9629"/>
              <a:gd name="T26" fmla="*/ 2147483647 w 8772"/>
              <a:gd name="T27" fmla="*/ 2147483647 h 9629"/>
              <a:gd name="T28" fmla="*/ 2147483647 w 8772"/>
              <a:gd name="T29" fmla="*/ 2147483647 h 9629"/>
              <a:gd name="T30" fmla="*/ 2147483647 w 8772"/>
              <a:gd name="T31" fmla="*/ 2147483647 h 9629"/>
              <a:gd name="T32" fmla="*/ 2147483647 w 8772"/>
              <a:gd name="T33" fmla="*/ 2147483647 h 9629"/>
              <a:gd name="T34" fmla="*/ 2147483647 w 8772"/>
              <a:gd name="T35" fmla="*/ 2147483647 h 9629"/>
              <a:gd name="T36" fmla="*/ 2147483647 w 8772"/>
              <a:gd name="T37" fmla="*/ 2147483647 h 9629"/>
              <a:gd name="T38" fmla="*/ 2147483647 w 8772"/>
              <a:gd name="T39" fmla="*/ 2147483647 h 9629"/>
              <a:gd name="T40" fmla="*/ 2147483647 w 8772"/>
              <a:gd name="T41" fmla="*/ 2147483647 h 9629"/>
              <a:gd name="T42" fmla="*/ 2147483647 w 8772"/>
              <a:gd name="T43" fmla="*/ 2147483647 h 9629"/>
              <a:gd name="T44" fmla="*/ 2147483647 w 8772"/>
              <a:gd name="T45" fmla="*/ 2147483647 h 9629"/>
              <a:gd name="T46" fmla="*/ 2147483647 w 8772"/>
              <a:gd name="T47" fmla="*/ 2147483647 h 9629"/>
              <a:gd name="T48" fmla="*/ 2147483647 w 8772"/>
              <a:gd name="T49" fmla="*/ 2147483647 h 9629"/>
              <a:gd name="T50" fmla="*/ 2147483647 w 8772"/>
              <a:gd name="T51" fmla="*/ 2147483647 h 9629"/>
              <a:gd name="T52" fmla="*/ 2147483647 w 8772"/>
              <a:gd name="T53" fmla="*/ 2147483647 h 9629"/>
              <a:gd name="T54" fmla="*/ 2147483647 w 8772"/>
              <a:gd name="T55" fmla="*/ 2147483647 h 9629"/>
              <a:gd name="T56" fmla="*/ 2147483647 w 8772"/>
              <a:gd name="T57" fmla="*/ 2147483647 h 9629"/>
              <a:gd name="T58" fmla="*/ 2147483647 w 8772"/>
              <a:gd name="T59" fmla="*/ 2147483647 h 9629"/>
              <a:gd name="T60" fmla="*/ 2147483647 w 8772"/>
              <a:gd name="T61" fmla="*/ 2147483647 h 9629"/>
              <a:gd name="T62" fmla="*/ 2147483647 w 8772"/>
              <a:gd name="T63" fmla="*/ 2147483647 h 9629"/>
              <a:gd name="T64" fmla="*/ 2147483647 w 8772"/>
              <a:gd name="T65" fmla="*/ 2147483647 h 9629"/>
              <a:gd name="T66" fmla="*/ 2147483647 w 8772"/>
              <a:gd name="T67" fmla="*/ 2147483647 h 9629"/>
              <a:gd name="T68" fmla="*/ 2147483647 w 8772"/>
              <a:gd name="T69" fmla="*/ 2147483647 h 9629"/>
              <a:gd name="T70" fmla="*/ 2147483647 w 8772"/>
              <a:gd name="T71" fmla="*/ 2147483647 h 9629"/>
              <a:gd name="T72" fmla="*/ 2147483647 w 8772"/>
              <a:gd name="T73" fmla="*/ 2147483647 h 9629"/>
              <a:gd name="T74" fmla="*/ 2147483647 w 8772"/>
              <a:gd name="T75" fmla="*/ 2147483647 h 9629"/>
              <a:gd name="T76" fmla="*/ 2147483647 w 8772"/>
              <a:gd name="T77" fmla="*/ 0 h 9629"/>
              <a:gd name="T78" fmla="*/ 2147483647 w 8772"/>
              <a:gd name="T79" fmla="*/ 2147483647 h 9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9629"/>
              <a:gd name="T122" fmla="*/ 8772 w 8772"/>
              <a:gd name="T123" fmla="*/ 9629 h 96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9629">
                <a:moveTo>
                  <a:pt x="0" y="9629"/>
                </a:moveTo>
                <a:lnTo>
                  <a:pt x="209" y="9327"/>
                </a:lnTo>
                <a:lnTo>
                  <a:pt x="675" y="8668"/>
                </a:lnTo>
                <a:lnTo>
                  <a:pt x="1009" y="8207"/>
                </a:lnTo>
                <a:lnTo>
                  <a:pt x="1349" y="7751"/>
                </a:lnTo>
                <a:lnTo>
                  <a:pt x="2024" y="6863"/>
                </a:lnTo>
                <a:lnTo>
                  <a:pt x="2699" y="5991"/>
                </a:lnTo>
                <a:lnTo>
                  <a:pt x="3043" y="5550"/>
                </a:lnTo>
                <a:lnTo>
                  <a:pt x="3374" y="5105"/>
                </a:lnTo>
                <a:lnTo>
                  <a:pt x="3577" y="4822"/>
                </a:lnTo>
                <a:lnTo>
                  <a:pt x="3714" y="4619"/>
                </a:lnTo>
                <a:lnTo>
                  <a:pt x="4049" y="4129"/>
                </a:lnTo>
                <a:lnTo>
                  <a:pt x="4253" y="3852"/>
                </a:lnTo>
                <a:lnTo>
                  <a:pt x="4404" y="3661"/>
                </a:lnTo>
                <a:lnTo>
                  <a:pt x="4546" y="3470"/>
                </a:lnTo>
                <a:lnTo>
                  <a:pt x="4723" y="3198"/>
                </a:lnTo>
                <a:lnTo>
                  <a:pt x="4834" y="3007"/>
                </a:lnTo>
                <a:lnTo>
                  <a:pt x="4922" y="2838"/>
                </a:lnTo>
                <a:lnTo>
                  <a:pt x="5058" y="2538"/>
                </a:lnTo>
                <a:lnTo>
                  <a:pt x="5195" y="2239"/>
                </a:lnTo>
                <a:lnTo>
                  <a:pt x="5285" y="2071"/>
                </a:lnTo>
                <a:lnTo>
                  <a:pt x="5398" y="1881"/>
                </a:lnTo>
                <a:lnTo>
                  <a:pt x="5566" y="1615"/>
                </a:lnTo>
                <a:lnTo>
                  <a:pt x="5696" y="1424"/>
                </a:lnTo>
                <a:lnTo>
                  <a:pt x="5846" y="1241"/>
                </a:lnTo>
                <a:lnTo>
                  <a:pt x="6073" y="994"/>
                </a:lnTo>
                <a:lnTo>
                  <a:pt x="6254" y="802"/>
                </a:lnTo>
                <a:lnTo>
                  <a:pt x="6384" y="674"/>
                </a:lnTo>
                <a:lnTo>
                  <a:pt x="6528" y="561"/>
                </a:lnTo>
                <a:lnTo>
                  <a:pt x="6748" y="418"/>
                </a:lnTo>
                <a:lnTo>
                  <a:pt x="6934" y="305"/>
                </a:lnTo>
                <a:lnTo>
                  <a:pt x="7069" y="236"/>
                </a:lnTo>
                <a:lnTo>
                  <a:pt x="7212" y="185"/>
                </a:lnTo>
                <a:lnTo>
                  <a:pt x="7423" y="122"/>
                </a:lnTo>
                <a:lnTo>
                  <a:pt x="7617" y="70"/>
                </a:lnTo>
                <a:lnTo>
                  <a:pt x="7754" y="46"/>
                </a:lnTo>
                <a:lnTo>
                  <a:pt x="8097" y="18"/>
                </a:lnTo>
                <a:lnTo>
                  <a:pt x="8344" y="4"/>
                </a:lnTo>
                <a:lnTo>
                  <a:pt x="8560" y="0"/>
                </a:lnTo>
                <a:lnTo>
                  <a:pt x="8772" y="4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0" name="Freeform 43"/>
          <p:cNvSpPr>
            <a:spLocks/>
          </p:cNvSpPr>
          <p:nvPr/>
        </p:nvSpPr>
        <p:spPr bwMode="auto">
          <a:xfrm>
            <a:off x="1590675" y="1843088"/>
            <a:ext cx="6342063" cy="3790950"/>
          </a:xfrm>
          <a:custGeom>
            <a:avLst/>
            <a:gdLst>
              <a:gd name="T0" fmla="*/ 0 w 8772"/>
              <a:gd name="T1" fmla="*/ 2147483647 h 9048"/>
              <a:gd name="T2" fmla="*/ 2147483647 w 8772"/>
              <a:gd name="T3" fmla="*/ 2147483647 h 9048"/>
              <a:gd name="T4" fmla="*/ 2147483647 w 8772"/>
              <a:gd name="T5" fmla="*/ 2147483647 h 9048"/>
              <a:gd name="T6" fmla="*/ 2147483647 w 8772"/>
              <a:gd name="T7" fmla="*/ 2147483647 h 9048"/>
              <a:gd name="T8" fmla="*/ 2147483647 w 8772"/>
              <a:gd name="T9" fmla="*/ 2147483647 h 9048"/>
              <a:gd name="T10" fmla="*/ 2147483647 w 8772"/>
              <a:gd name="T11" fmla="*/ 2147483647 h 9048"/>
              <a:gd name="T12" fmla="*/ 2147483647 w 8772"/>
              <a:gd name="T13" fmla="*/ 2147483647 h 9048"/>
              <a:gd name="T14" fmla="*/ 2147483647 w 8772"/>
              <a:gd name="T15" fmla="*/ 2147483647 h 9048"/>
              <a:gd name="T16" fmla="*/ 2147483647 w 8772"/>
              <a:gd name="T17" fmla="*/ 2147483647 h 9048"/>
              <a:gd name="T18" fmla="*/ 2147483647 w 8772"/>
              <a:gd name="T19" fmla="*/ 2147483647 h 9048"/>
              <a:gd name="T20" fmla="*/ 2147483647 w 8772"/>
              <a:gd name="T21" fmla="*/ 2147483647 h 9048"/>
              <a:gd name="T22" fmla="*/ 2147483647 w 8772"/>
              <a:gd name="T23" fmla="*/ 2147483647 h 9048"/>
              <a:gd name="T24" fmla="*/ 2147483647 w 8772"/>
              <a:gd name="T25" fmla="*/ 2147483647 h 9048"/>
              <a:gd name="T26" fmla="*/ 2147483647 w 8772"/>
              <a:gd name="T27" fmla="*/ 2147483647 h 9048"/>
              <a:gd name="T28" fmla="*/ 2147483647 w 8772"/>
              <a:gd name="T29" fmla="*/ 2147483647 h 9048"/>
              <a:gd name="T30" fmla="*/ 2147483647 w 8772"/>
              <a:gd name="T31" fmla="*/ 2147483647 h 9048"/>
              <a:gd name="T32" fmla="*/ 2147483647 w 8772"/>
              <a:gd name="T33" fmla="*/ 2147483647 h 9048"/>
              <a:gd name="T34" fmla="*/ 2147483647 w 8772"/>
              <a:gd name="T35" fmla="*/ 2147483647 h 9048"/>
              <a:gd name="T36" fmla="*/ 2147483647 w 8772"/>
              <a:gd name="T37" fmla="*/ 2147483647 h 9048"/>
              <a:gd name="T38" fmla="*/ 2147483647 w 8772"/>
              <a:gd name="T39" fmla="*/ 2147483647 h 9048"/>
              <a:gd name="T40" fmla="*/ 2147483647 w 8772"/>
              <a:gd name="T41" fmla="*/ 2147483647 h 9048"/>
              <a:gd name="T42" fmla="*/ 2147483647 w 8772"/>
              <a:gd name="T43" fmla="*/ 2147483647 h 9048"/>
              <a:gd name="T44" fmla="*/ 2147483647 w 8772"/>
              <a:gd name="T45" fmla="*/ 2147483647 h 9048"/>
              <a:gd name="T46" fmla="*/ 2147483647 w 8772"/>
              <a:gd name="T47" fmla="*/ 2147483647 h 9048"/>
              <a:gd name="T48" fmla="*/ 2147483647 w 8772"/>
              <a:gd name="T49" fmla="*/ 2147483647 h 9048"/>
              <a:gd name="T50" fmla="*/ 2147483647 w 8772"/>
              <a:gd name="T51" fmla="*/ 2147483647 h 9048"/>
              <a:gd name="T52" fmla="*/ 2147483647 w 8772"/>
              <a:gd name="T53" fmla="*/ 2147483647 h 9048"/>
              <a:gd name="T54" fmla="*/ 2147483647 w 8772"/>
              <a:gd name="T55" fmla="*/ 2147483647 h 9048"/>
              <a:gd name="T56" fmla="*/ 2147483647 w 8772"/>
              <a:gd name="T57" fmla="*/ 2147483647 h 9048"/>
              <a:gd name="T58" fmla="*/ 2147483647 w 8772"/>
              <a:gd name="T59" fmla="*/ 2147483647 h 9048"/>
              <a:gd name="T60" fmla="*/ 2147483647 w 8772"/>
              <a:gd name="T61" fmla="*/ 2147483647 h 9048"/>
              <a:gd name="T62" fmla="*/ 2147483647 w 8772"/>
              <a:gd name="T63" fmla="*/ 2147483647 h 9048"/>
              <a:gd name="T64" fmla="*/ 2147483647 w 8772"/>
              <a:gd name="T65" fmla="*/ 2147483647 h 9048"/>
              <a:gd name="T66" fmla="*/ 2147483647 w 8772"/>
              <a:gd name="T67" fmla="*/ 2147483647 h 9048"/>
              <a:gd name="T68" fmla="*/ 2147483647 w 8772"/>
              <a:gd name="T69" fmla="*/ 2147483647 h 9048"/>
              <a:gd name="T70" fmla="*/ 2147483647 w 8772"/>
              <a:gd name="T71" fmla="*/ 0 h 904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772"/>
              <a:gd name="T109" fmla="*/ 0 h 9048"/>
              <a:gd name="T110" fmla="*/ 8772 w 8772"/>
              <a:gd name="T111" fmla="*/ 9048 h 904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772" h="9048">
                <a:moveTo>
                  <a:pt x="0" y="9048"/>
                </a:moveTo>
                <a:lnTo>
                  <a:pt x="675" y="8102"/>
                </a:lnTo>
                <a:lnTo>
                  <a:pt x="1007" y="7640"/>
                </a:lnTo>
                <a:lnTo>
                  <a:pt x="1349" y="7186"/>
                </a:lnTo>
                <a:lnTo>
                  <a:pt x="1679" y="6766"/>
                </a:lnTo>
                <a:lnTo>
                  <a:pt x="2024" y="6357"/>
                </a:lnTo>
                <a:lnTo>
                  <a:pt x="2357" y="5976"/>
                </a:lnTo>
                <a:lnTo>
                  <a:pt x="2699" y="5603"/>
                </a:lnTo>
                <a:lnTo>
                  <a:pt x="3040" y="5243"/>
                </a:lnTo>
                <a:lnTo>
                  <a:pt x="3178" y="5097"/>
                </a:lnTo>
                <a:lnTo>
                  <a:pt x="3374" y="4879"/>
                </a:lnTo>
                <a:lnTo>
                  <a:pt x="3727" y="4481"/>
                </a:lnTo>
                <a:lnTo>
                  <a:pt x="3863" y="4314"/>
                </a:lnTo>
                <a:lnTo>
                  <a:pt x="4049" y="4066"/>
                </a:lnTo>
                <a:lnTo>
                  <a:pt x="4260" y="3768"/>
                </a:lnTo>
                <a:lnTo>
                  <a:pt x="4403" y="3548"/>
                </a:lnTo>
                <a:lnTo>
                  <a:pt x="4723" y="3017"/>
                </a:lnTo>
                <a:lnTo>
                  <a:pt x="4917" y="2689"/>
                </a:lnTo>
                <a:lnTo>
                  <a:pt x="5053" y="2443"/>
                </a:lnTo>
                <a:lnTo>
                  <a:pt x="5193" y="2199"/>
                </a:lnTo>
                <a:lnTo>
                  <a:pt x="5398" y="1878"/>
                </a:lnTo>
                <a:lnTo>
                  <a:pt x="5704" y="1406"/>
                </a:lnTo>
                <a:lnTo>
                  <a:pt x="5849" y="1219"/>
                </a:lnTo>
                <a:lnTo>
                  <a:pt x="6073" y="976"/>
                </a:lnTo>
                <a:lnTo>
                  <a:pt x="6250" y="796"/>
                </a:lnTo>
                <a:lnTo>
                  <a:pt x="6382" y="676"/>
                </a:lnTo>
                <a:lnTo>
                  <a:pt x="6528" y="573"/>
                </a:lnTo>
                <a:lnTo>
                  <a:pt x="6748" y="444"/>
                </a:lnTo>
                <a:lnTo>
                  <a:pt x="6935" y="345"/>
                </a:lnTo>
                <a:lnTo>
                  <a:pt x="7072" y="290"/>
                </a:lnTo>
                <a:lnTo>
                  <a:pt x="7423" y="193"/>
                </a:lnTo>
                <a:lnTo>
                  <a:pt x="7756" y="109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1" name="Freeform 44"/>
          <p:cNvSpPr>
            <a:spLocks/>
          </p:cNvSpPr>
          <p:nvPr/>
        </p:nvSpPr>
        <p:spPr bwMode="auto">
          <a:xfrm>
            <a:off x="1590675" y="1843088"/>
            <a:ext cx="6342063" cy="3748087"/>
          </a:xfrm>
          <a:custGeom>
            <a:avLst/>
            <a:gdLst>
              <a:gd name="T0" fmla="*/ 0 w 8772"/>
              <a:gd name="T1" fmla="*/ 2147483647 h 8945"/>
              <a:gd name="T2" fmla="*/ 2147483647 w 8772"/>
              <a:gd name="T3" fmla="*/ 2147483647 h 8945"/>
              <a:gd name="T4" fmla="*/ 2147483647 w 8772"/>
              <a:gd name="T5" fmla="*/ 2147483647 h 8945"/>
              <a:gd name="T6" fmla="*/ 2147483647 w 8772"/>
              <a:gd name="T7" fmla="*/ 2147483647 h 8945"/>
              <a:gd name="T8" fmla="*/ 2147483647 w 8772"/>
              <a:gd name="T9" fmla="*/ 2147483647 h 8945"/>
              <a:gd name="T10" fmla="*/ 2147483647 w 8772"/>
              <a:gd name="T11" fmla="*/ 2147483647 h 8945"/>
              <a:gd name="T12" fmla="*/ 2147483647 w 8772"/>
              <a:gd name="T13" fmla="*/ 2147483647 h 8945"/>
              <a:gd name="T14" fmla="*/ 2147483647 w 8772"/>
              <a:gd name="T15" fmla="*/ 2147483647 h 8945"/>
              <a:gd name="T16" fmla="*/ 2147483647 w 8772"/>
              <a:gd name="T17" fmla="*/ 2147483647 h 8945"/>
              <a:gd name="T18" fmla="*/ 2147483647 w 8772"/>
              <a:gd name="T19" fmla="*/ 2147483647 h 8945"/>
              <a:gd name="T20" fmla="*/ 2147483647 w 8772"/>
              <a:gd name="T21" fmla="*/ 2147483647 h 8945"/>
              <a:gd name="T22" fmla="*/ 2147483647 w 8772"/>
              <a:gd name="T23" fmla="*/ 2147483647 h 8945"/>
              <a:gd name="T24" fmla="*/ 2147483647 w 8772"/>
              <a:gd name="T25" fmla="*/ 2147483647 h 8945"/>
              <a:gd name="T26" fmla="*/ 2147483647 w 8772"/>
              <a:gd name="T27" fmla="*/ 2147483647 h 8945"/>
              <a:gd name="T28" fmla="*/ 2147483647 w 8772"/>
              <a:gd name="T29" fmla="*/ 2147483647 h 8945"/>
              <a:gd name="T30" fmla="*/ 2147483647 w 8772"/>
              <a:gd name="T31" fmla="*/ 2147483647 h 8945"/>
              <a:gd name="T32" fmla="*/ 2147483647 w 8772"/>
              <a:gd name="T33" fmla="*/ 2147483647 h 8945"/>
              <a:gd name="T34" fmla="*/ 2147483647 w 8772"/>
              <a:gd name="T35" fmla="*/ 2147483647 h 8945"/>
              <a:gd name="T36" fmla="*/ 2147483647 w 8772"/>
              <a:gd name="T37" fmla="*/ 2147483647 h 8945"/>
              <a:gd name="T38" fmla="*/ 2147483647 w 8772"/>
              <a:gd name="T39" fmla="*/ 2147483647 h 8945"/>
              <a:gd name="T40" fmla="*/ 2147483647 w 8772"/>
              <a:gd name="T41" fmla="*/ 2147483647 h 8945"/>
              <a:gd name="T42" fmla="*/ 2147483647 w 8772"/>
              <a:gd name="T43" fmla="*/ 2147483647 h 8945"/>
              <a:gd name="T44" fmla="*/ 2147483647 w 8772"/>
              <a:gd name="T45" fmla="*/ 2147483647 h 8945"/>
              <a:gd name="T46" fmla="*/ 2147483647 w 8772"/>
              <a:gd name="T47" fmla="*/ 2147483647 h 8945"/>
              <a:gd name="T48" fmla="*/ 2147483647 w 8772"/>
              <a:gd name="T49" fmla="*/ 2147483647 h 8945"/>
              <a:gd name="T50" fmla="*/ 2147483647 w 8772"/>
              <a:gd name="T51" fmla="*/ 2147483647 h 8945"/>
              <a:gd name="T52" fmla="*/ 2147483647 w 8772"/>
              <a:gd name="T53" fmla="*/ 2147483647 h 8945"/>
              <a:gd name="T54" fmla="*/ 2147483647 w 8772"/>
              <a:gd name="T55" fmla="*/ 2147483647 h 8945"/>
              <a:gd name="T56" fmla="*/ 2147483647 w 8772"/>
              <a:gd name="T57" fmla="*/ 2147483647 h 8945"/>
              <a:gd name="T58" fmla="*/ 2147483647 w 8772"/>
              <a:gd name="T59" fmla="*/ 2147483647 h 8945"/>
              <a:gd name="T60" fmla="*/ 2147483647 w 8772"/>
              <a:gd name="T61" fmla="*/ 2147483647 h 8945"/>
              <a:gd name="T62" fmla="*/ 2147483647 w 8772"/>
              <a:gd name="T63" fmla="*/ 2147483647 h 8945"/>
              <a:gd name="T64" fmla="*/ 2147483647 w 8772"/>
              <a:gd name="T65" fmla="*/ 2147483647 h 8945"/>
              <a:gd name="T66" fmla="*/ 2147483647 w 8772"/>
              <a:gd name="T67" fmla="*/ 2147483647 h 8945"/>
              <a:gd name="T68" fmla="*/ 2147483647 w 8772"/>
              <a:gd name="T69" fmla="*/ 2147483647 h 8945"/>
              <a:gd name="T70" fmla="*/ 2147483647 w 8772"/>
              <a:gd name="T71" fmla="*/ 2147483647 h 8945"/>
              <a:gd name="T72" fmla="*/ 2147483647 w 8772"/>
              <a:gd name="T73" fmla="*/ 2147483647 h 8945"/>
              <a:gd name="T74" fmla="*/ 2147483647 w 8772"/>
              <a:gd name="T75" fmla="*/ 2147483647 h 8945"/>
              <a:gd name="T76" fmla="*/ 2147483647 w 8772"/>
              <a:gd name="T77" fmla="*/ 2147483647 h 8945"/>
              <a:gd name="T78" fmla="*/ 2147483647 w 8772"/>
              <a:gd name="T79" fmla="*/ 0 h 89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772"/>
              <a:gd name="T121" fmla="*/ 0 h 8945"/>
              <a:gd name="T122" fmla="*/ 8772 w 8772"/>
              <a:gd name="T123" fmla="*/ 8945 h 89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772" h="8945">
                <a:moveTo>
                  <a:pt x="0" y="8945"/>
                </a:moveTo>
                <a:lnTo>
                  <a:pt x="675" y="8102"/>
                </a:lnTo>
                <a:lnTo>
                  <a:pt x="1009" y="7686"/>
                </a:lnTo>
                <a:lnTo>
                  <a:pt x="1349" y="7274"/>
                </a:lnTo>
                <a:lnTo>
                  <a:pt x="1684" y="6880"/>
                </a:lnTo>
                <a:lnTo>
                  <a:pt x="2024" y="6490"/>
                </a:lnTo>
                <a:lnTo>
                  <a:pt x="2699" y="5722"/>
                </a:lnTo>
                <a:lnTo>
                  <a:pt x="3044" y="5332"/>
                </a:lnTo>
                <a:lnTo>
                  <a:pt x="3374" y="4938"/>
                </a:lnTo>
                <a:lnTo>
                  <a:pt x="3577" y="4682"/>
                </a:lnTo>
                <a:lnTo>
                  <a:pt x="3715" y="4496"/>
                </a:lnTo>
                <a:lnTo>
                  <a:pt x="4049" y="4051"/>
                </a:lnTo>
                <a:lnTo>
                  <a:pt x="4253" y="3801"/>
                </a:lnTo>
                <a:lnTo>
                  <a:pt x="4404" y="3630"/>
                </a:lnTo>
                <a:lnTo>
                  <a:pt x="4546" y="3458"/>
                </a:lnTo>
                <a:lnTo>
                  <a:pt x="4723" y="3209"/>
                </a:lnTo>
                <a:lnTo>
                  <a:pt x="4835" y="3030"/>
                </a:lnTo>
                <a:lnTo>
                  <a:pt x="4924" y="2872"/>
                </a:lnTo>
                <a:lnTo>
                  <a:pt x="5061" y="2589"/>
                </a:lnTo>
                <a:lnTo>
                  <a:pt x="5198" y="2305"/>
                </a:lnTo>
                <a:lnTo>
                  <a:pt x="5286" y="2146"/>
                </a:lnTo>
                <a:lnTo>
                  <a:pt x="5398" y="1967"/>
                </a:lnTo>
                <a:lnTo>
                  <a:pt x="5568" y="1709"/>
                </a:lnTo>
                <a:lnTo>
                  <a:pt x="5699" y="1526"/>
                </a:lnTo>
                <a:lnTo>
                  <a:pt x="5848" y="1349"/>
                </a:lnTo>
                <a:lnTo>
                  <a:pt x="6073" y="1109"/>
                </a:lnTo>
                <a:lnTo>
                  <a:pt x="6256" y="919"/>
                </a:lnTo>
                <a:lnTo>
                  <a:pt x="6387" y="793"/>
                </a:lnTo>
                <a:lnTo>
                  <a:pt x="6530" y="681"/>
                </a:lnTo>
                <a:lnTo>
                  <a:pt x="6748" y="533"/>
                </a:lnTo>
                <a:lnTo>
                  <a:pt x="6935" y="409"/>
                </a:lnTo>
                <a:lnTo>
                  <a:pt x="7069" y="330"/>
                </a:lnTo>
                <a:lnTo>
                  <a:pt x="7212" y="268"/>
                </a:lnTo>
                <a:lnTo>
                  <a:pt x="7423" y="193"/>
                </a:lnTo>
                <a:lnTo>
                  <a:pt x="7616" y="132"/>
                </a:lnTo>
                <a:lnTo>
                  <a:pt x="7753" y="103"/>
                </a:lnTo>
                <a:lnTo>
                  <a:pt x="8097" y="59"/>
                </a:lnTo>
                <a:lnTo>
                  <a:pt x="8344" y="30"/>
                </a:lnTo>
                <a:lnTo>
                  <a:pt x="8560" y="12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2" name="Freeform 45"/>
          <p:cNvSpPr>
            <a:spLocks/>
          </p:cNvSpPr>
          <p:nvPr/>
        </p:nvSpPr>
        <p:spPr bwMode="auto">
          <a:xfrm>
            <a:off x="1590675" y="2679700"/>
            <a:ext cx="6342063" cy="3543300"/>
          </a:xfrm>
          <a:custGeom>
            <a:avLst/>
            <a:gdLst>
              <a:gd name="T0" fmla="*/ 0 w 8772"/>
              <a:gd name="T1" fmla="*/ 2147483647 h 8457"/>
              <a:gd name="T2" fmla="*/ 2147483647 w 8772"/>
              <a:gd name="T3" fmla="*/ 2147483647 h 8457"/>
              <a:gd name="T4" fmla="*/ 2147483647 w 8772"/>
              <a:gd name="T5" fmla="*/ 2147483647 h 8457"/>
              <a:gd name="T6" fmla="*/ 2147483647 w 8772"/>
              <a:gd name="T7" fmla="*/ 2147483647 h 8457"/>
              <a:gd name="T8" fmla="*/ 2147483647 w 8772"/>
              <a:gd name="T9" fmla="*/ 2147483647 h 8457"/>
              <a:gd name="T10" fmla="*/ 2147483647 w 8772"/>
              <a:gd name="T11" fmla="*/ 2147483647 h 8457"/>
              <a:gd name="T12" fmla="*/ 2147483647 w 8772"/>
              <a:gd name="T13" fmla="*/ 2147483647 h 8457"/>
              <a:gd name="T14" fmla="*/ 2147483647 w 8772"/>
              <a:gd name="T15" fmla="*/ 2147483647 h 8457"/>
              <a:gd name="T16" fmla="*/ 2147483647 w 8772"/>
              <a:gd name="T17" fmla="*/ 2147483647 h 8457"/>
              <a:gd name="T18" fmla="*/ 2147483647 w 8772"/>
              <a:gd name="T19" fmla="*/ 2147483647 h 8457"/>
              <a:gd name="T20" fmla="*/ 2147483647 w 8772"/>
              <a:gd name="T21" fmla="*/ 2147483647 h 8457"/>
              <a:gd name="T22" fmla="*/ 2147483647 w 8772"/>
              <a:gd name="T23" fmla="*/ 2147483647 h 8457"/>
              <a:gd name="T24" fmla="*/ 2147483647 w 8772"/>
              <a:gd name="T25" fmla="*/ 2147483647 h 8457"/>
              <a:gd name="T26" fmla="*/ 2147483647 w 8772"/>
              <a:gd name="T27" fmla="*/ 2147483647 h 8457"/>
              <a:gd name="T28" fmla="*/ 2147483647 w 8772"/>
              <a:gd name="T29" fmla="*/ 2147483647 h 8457"/>
              <a:gd name="T30" fmla="*/ 2147483647 w 8772"/>
              <a:gd name="T31" fmla="*/ 2147483647 h 8457"/>
              <a:gd name="T32" fmla="*/ 2147483647 w 8772"/>
              <a:gd name="T33" fmla="*/ 2147483647 h 8457"/>
              <a:gd name="T34" fmla="*/ 2147483647 w 8772"/>
              <a:gd name="T35" fmla="*/ 2147483647 h 8457"/>
              <a:gd name="T36" fmla="*/ 2147483647 w 8772"/>
              <a:gd name="T37" fmla="*/ 2147483647 h 8457"/>
              <a:gd name="T38" fmla="*/ 2147483647 w 8772"/>
              <a:gd name="T39" fmla="*/ 2147483647 h 8457"/>
              <a:gd name="T40" fmla="*/ 2147483647 w 8772"/>
              <a:gd name="T41" fmla="*/ 2147483647 h 8457"/>
              <a:gd name="T42" fmla="*/ 2147483647 w 8772"/>
              <a:gd name="T43" fmla="*/ 2147483647 h 8457"/>
              <a:gd name="T44" fmla="*/ 2147483647 w 8772"/>
              <a:gd name="T45" fmla="*/ 2147483647 h 8457"/>
              <a:gd name="T46" fmla="*/ 2147483647 w 8772"/>
              <a:gd name="T47" fmla="*/ 2147483647 h 8457"/>
              <a:gd name="T48" fmla="*/ 2147483647 w 8772"/>
              <a:gd name="T49" fmla="*/ 2147483647 h 8457"/>
              <a:gd name="T50" fmla="*/ 2147483647 w 8772"/>
              <a:gd name="T51" fmla="*/ 2147483647 h 8457"/>
              <a:gd name="T52" fmla="*/ 2147483647 w 8772"/>
              <a:gd name="T53" fmla="*/ 2147483647 h 8457"/>
              <a:gd name="T54" fmla="*/ 2147483647 w 8772"/>
              <a:gd name="T55" fmla="*/ 2147483647 h 8457"/>
              <a:gd name="T56" fmla="*/ 2147483647 w 8772"/>
              <a:gd name="T57" fmla="*/ 2147483647 h 8457"/>
              <a:gd name="T58" fmla="*/ 2147483647 w 8772"/>
              <a:gd name="T59" fmla="*/ 2147483647 h 8457"/>
              <a:gd name="T60" fmla="*/ 2147483647 w 8772"/>
              <a:gd name="T61" fmla="*/ 2147483647 h 8457"/>
              <a:gd name="T62" fmla="*/ 2147483647 w 8772"/>
              <a:gd name="T63" fmla="*/ 2147483647 h 8457"/>
              <a:gd name="T64" fmla="*/ 2147483647 w 8772"/>
              <a:gd name="T65" fmla="*/ 2147483647 h 8457"/>
              <a:gd name="T66" fmla="*/ 2147483647 w 8772"/>
              <a:gd name="T67" fmla="*/ 2147483647 h 8457"/>
              <a:gd name="T68" fmla="*/ 2147483647 w 8772"/>
              <a:gd name="T69" fmla="*/ 2147483647 h 8457"/>
              <a:gd name="T70" fmla="*/ 2147483647 w 8772"/>
              <a:gd name="T71" fmla="*/ 2147483647 h 8457"/>
              <a:gd name="T72" fmla="*/ 2147483647 w 8772"/>
              <a:gd name="T73" fmla="*/ 2147483647 h 8457"/>
              <a:gd name="T74" fmla="*/ 2147483647 w 8772"/>
              <a:gd name="T75" fmla="*/ 2147483647 h 8457"/>
              <a:gd name="T76" fmla="*/ 2147483647 w 8772"/>
              <a:gd name="T77" fmla="*/ 0 h 845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772"/>
              <a:gd name="T118" fmla="*/ 0 h 8457"/>
              <a:gd name="T119" fmla="*/ 8772 w 8772"/>
              <a:gd name="T120" fmla="*/ 8457 h 845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772" h="8457">
                <a:moveTo>
                  <a:pt x="0" y="8457"/>
                </a:moveTo>
                <a:lnTo>
                  <a:pt x="210" y="8182"/>
                </a:lnTo>
                <a:lnTo>
                  <a:pt x="675" y="7585"/>
                </a:lnTo>
                <a:lnTo>
                  <a:pt x="1005" y="7165"/>
                </a:lnTo>
                <a:lnTo>
                  <a:pt x="1349" y="6756"/>
                </a:lnTo>
                <a:lnTo>
                  <a:pt x="1678" y="6387"/>
                </a:lnTo>
                <a:lnTo>
                  <a:pt x="2024" y="6032"/>
                </a:lnTo>
                <a:lnTo>
                  <a:pt x="2356" y="5709"/>
                </a:lnTo>
                <a:lnTo>
                  <a:pt x="2699" y="5396"/>
                </a:lnTo>
                <a:lnTo>
                  <a:pt x="2900" y="5217"/>
                </a:lnTo>
                <a:lnTo>
                  <a:pt x="3041" y="5097"/>
                </a:lnTo>
                <a:lnTo>
                  <a:pt x="3179" y="4975"/>
                </a:lnTo>
                <a:lnTo>
                  <a:pt x="3374" y="4790"/>
                </a:lnTo>
                <a:lnTo>
                  <a:pt x="3724" y="4439"/>
                </a:lnTo>
                <a:lnTo>
                  <a:pt x="4049" y="4066"/>
                </a:lnTo>
                <a:lnTo>
                  <a:pt x="4259" y="3814"/>
                </a:lnTo>
                <a:lnTo>
                  <a:pt x="4400" y="3637"/>
                </a:lnTo>
                <a:lnTo>
                  <a:pt x="4723" y="3193"/>
                </a:lnTo>
                <a:lnTo>
                  <a:pt x="4925" y="2903"/>
                </a:lnTo>
                <a:lnTo>
                  <a:pt x="5064" y="2690"/>
                </a:lnTo>
                <a:lnTo>
                  <a:pt x="5200" y="2476"/>
                </a:lnTo>
                <a:lnTo>
                  <a:pt x="5398" y="2188"/>
                </a:lnTo>
                <a:lnTo>
                  <a:pt x="5715" y="1719"/>
                </a:lnTo>
                <a:lnTo>
                  <a:pt x="5857" y="1527"/>
                </a:lnTo>
                <a:lnTo>
                  <a:pt x="6073" y="1272"/>
                </a:lnTo>
                <a:lnTo>
                  <a:pt x="6253" y="1067"/>
                </a:lnTo>
                <a:lnTo>
                  <a:pt x="6384" y="927"/>
                </a:lnTo>
                <a:lnTo>
                  <a:pt x="6527" y="800"/>
                </a:lnTo>
                <a:lnTo>
                  <a:pt x="6748" y="636"/>
                </a:lnTo>
                <a:lnTo>
                  <a:pt x="6933" y="508"/>
                </a:lnTo>
                <a:lnTo>
                  <a:pt x="7068" y="429"/>
                </a:lnTo>
                <a:lnTo>
                  <a:pt x="7212" y="366"/>
                </a:lnTo>
                <a:lnTo>
                  <a:pt x="7423" y="282"/>
                </a:lnTo>
                <a:lnTo>
                  <a:pt x="7616" y="207"/>
                </a:lnTo>
                <a:lnTo>
                  <a:pt x="7753" y="164"/>
                </a:lnTo>
                <a:lnTo>
                  <a:pt x="8097" y="89"/>
                </a:lnTo>
                <a:lnTo>
                  <a:pt x="8343" y="46"/>
                </a:lnTo>
                <a:lnTo>
                  <a:pt x="8559" y="19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3" name="Freeform 46"/>
          <p:cNvSpPr>
            <a:spLocks/>
          </p:cNvSpPr>
          <p:nvPr/>
        </p:nvSpPr>
        <p:spPr bwMode="auto">
          <a:xfrm>
            <a:off x="1590675" y="2692400"/>
            <a:ext cx="6342063" cy="3475038"/>
          </a:xfrm>
          <a:custGeom>
            <a:avLst/>
            <a:gdLst>
              <a:gd name="T0" fmla="*/ 0 w 8772"/>
              <a:gd name="T1" fmla="*/ 2147483647 h 8294"/>
              <a:gd name="T2" fmla="*/ 2147483647 w 8772"/>
              <a:gd name="T3" fmla="*/ 2147483647 h 8294"/>
              <a:gd name="T4" fmla="*/ 2147483647 w 8772"/>
              <a:gd name="T5" fmla="*/ 2147483647 h 8294"/>
              <a:gd name="T6" fmla="*/ 2147483647 w 8772"/>
              <a:gd name="T7" fmla="*/ 2147483647 h 8294"/>
              <a:gd name="T8" fmla="*/ 2147483647 w 8772"/>
              <a:gd name="T9" fmla="*/ 2147483647 h 8294"/>
              <a:gd name="T10" fmla="*/ 2147483647 w 8772"/>
              <a:gd name="T11" fmla="*/ 2147483647 h 8294"/>
              <a:gd name="T12" fmla="*/ 2147483647 w 8772"/>
              <a:gd name="T13" fmla="*/ 2147483647 h 8294"/>
              <a:gd name="T14" fmla="*/ 2147483647 w 8772"/>
              <a:gd name="T15" fmla="*/ 2147483647 h 8294"/>
              <a:gd name="T16" fmla="*/ 2147483647 w 8772"/>
              <a:gd name="T17" fmla="*/ 2147483647 h 8294"/>
              <a:gd name="T18" fmla="*/ 2147483647 w 8772"/>
              <a:gd name="T19" fmla="*/ 2147483647 h 8294"/>
              <a:gd name="T20" fmla="*/ 2147483647 w 8772"/>
              <a:gd name="T21" fmla="*/ 2147483647 h 8294"/>
              <a:gd name="T22" fmla="*/ 2147483647 w 8772"/>
              <a:gd name="T23" fmla="*/ 2147483647 h 8294"/>
              <a:gd name="T24" fmla="*/ 2147483647 w 8772"/>
              <a:gd name="T25" fmla="*/ 2147483647 h 8294"/>
              <a:gd name="T26" fmla="*/ 2147483647 w 8772"/>
              <a:gd name="T27" fmla="*/ 2147483647 h 8294"/>
              <a:gd name="T28" fmla="*/ 2147483647 w 8772"/>
              <a:gd name="T29" fmla="*/ 2147483647 h 8294"/>
              <a:gd name="T30" fmla="*/ 2147483647 w 8772"/>
              <a:gd name="T31" fmla="*/ 2147483647 h 8294"/>
              <a:gd name="T32" fmla="*/ 2147483647 w 8772"/>
              <a:gd name="T33" fmla="*/ 2147483647 h 8294"/>
              <a:gd name="T34" fmla="*/ 2147483647 w 8772"/>
              <a:gd name="T35" fmla="*/ 2147483647 h 8294"/>
              <a:gd name="T36" fmla="*/ 2147483647 w 8772"/>
              <a:gd name="T37" fmla="*/ 2147483647 h 8294"/>
              <a:gd name="T38" fmla="*/ 2147483647 w 8772"/>
              <a:gd name="T39" fmla="*/ 2147483647 h 8294"/>
              <a:gd name="T40" fmla="*/ 2147483647 w 8772"/>
              <a:gd name="T41" fmla="*/ 2147483647 h 8294"/>
              <a:gd name="T42" fmla="*/ 2147483647 w 8772"/>
              <a:gd name="T43" fmla="*/ 2147483647 h 8294"/>
              <a:gd name="T44" fmla="*/ 2147483647 w 8772"/>
              <a:gd name="T45" fmla="*/ 2147483647 h 8294"/>
              <a:gd name="T46" fmla="*/ 2147483647 w 8772"/>
              <a:gd name="T47" fmla="*/ 2147483647 h 8294"/>
              <a:gd name="T48" fmla="*/ 2147483647 w 8772"/>
              <a:gd name="T49" fmla="*/ 2147483647 h 8294"/>
              <a:gd name="T50" fmla="*/ 2147483647 w 8772"/>
              <a:gd name="T51" fmla="*/ 2147483647 h 8294"/>
              <a:gd name="T52" fmla="*/ 2147483647 w 8772"/>
              <a:gd name="T53" fmla="*/ 2147483647 h 8294"/>
              <a:gd name="T54" fmla="*/ 2147483647 w 8772"/>
              <a:gd name="T55" fmla="*/ 2147483647 h 8294"/>
              <a:gd name="T56" fmla="*/ 2147483647 w 8772"/>
              <a:gd name="T57" fmla="*/ 2147483647 h 8294"/>
              <a:gd name="T58" fmla="*/ 2147483647 w 8772"/>
              <a:gd name="T59" fmla="*/ 2147483647 h 8294"/>
              <a:gd name="T60" fmla="*/ 2147483647 w 8772"/>
              <a:gd name="T61" fmla="*/ 2147483647 h 8294"/>
              <a:gd name="T62" fmla="*/ 2147483647 w 8772"/>
              <a:gd name="T63" fmla="*/ 2147483647 h 8294"/>
              <a:gd name="T64" fmla="*/ 2147483647 w 8772"/>
              <a:gd name="T65" fmla="*/ 2147483647 h 8294"/>
              <a:gd name="T66" fmla="*/ 2147483647 w 8772"/>
              <a:gd name="T67" fmla="*/ 2147483647 h 8294"/>
              <a:gd name="T68" fmla="*/ 2147483647 w 8772"/>
              <a:gd name="T69" fmla="*/ 2147483647 h 8294"/>
              <a:gd name="T70" fmla="*/ 2147483647 w 8772"/>
              <a:gd name="T71" fmla="*/ 2147483647 h 8294"/>
              <a:gd name="T72" fmla="*/ 2147483647 w 8772"/>
              <a:gd name="T73" fmla="*/ 2147483647 h 8294"/>
              <a:gd name="T74" fmla="*/ 2147483647 w 8772"/>
              <a:gd name="T75" fmla="*/ 2147483647 h 8294"/>
              <a:gd name="T76" fmla="*/ 2147483647 w 8772"/>
              <a:gd name="T77" fmla="*/ 2147483647 h 8294"/>
              <a:gd name="T78" fmla="*/ 2147483647 w 8772"/>
              <a:gd name="T79" fmla="*/ 2147483647 h 8294"/>
              <a:gd name="T80" fmla="*/ 2147483647 w 8772"/>
              <a:gd name="T81" fmla="*/ 2147483647 h 8294"/>
              <a:gd name="T82" fmla="*/ 2147483647 w 8772"/>
              <a:gd name="T83" fmla="*/ 0 h 82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772"/>
              <a:gd name="T127" fmla="*/ 0 h 8294"/>
              <a:gd name="T128" fmla="*/ 8772 w 8772"/>
              <a:gd name="T129" fmla="*/ 8294 h 82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772" h="8294">
                <a:moveTo>
                  <a:pt x="0" y="8294"/>
                </a:moveTo>
                <a:lnTo>
                  <a:pt x="209" y="8056"/>
                </a:lnTo>
                <a:lnTo>
                  <a:pt x="675" y="7540"/>
                </a:lnTo>
                <a:lnTo>
                  <a:pt x="1010" y="7183"/>
                </a:lnTo>
                <a:lnTo>
                  <a:pt x="1349" y="6830"/>
                </a:lnTo>
                <a:lnTo>
                  <a:pt x="1685" y="6480"/>
                </a:lnTo>
                <a:lnTo>
                  <a:pt x="2024" y="6135"/>
                </a:lnTo>
                <a:lnTo>
                  <a:pt x="2362" y="5802"/>
                </a:lnTo>
                <a:lnTo>
                  <a:pt x="2699" y="5470"/>
                </a:lnTo>
                <a:lnTo>
                  <a:pt x="3044" y="5126"/>
                </a:lnTo>
                <a:lnTo>
                  <a:pt x="3374" y="4775"/>
                </a:lnTo>
                <a:lnTo>
                  <a:pt x="3578" y="4548"/>
                </a:lnTo>
                <a:lnTo>
                  <a:pt x="3715" y="4386"/>
                </a:lnTo>
                <a:lnTo>
                  <a:pt x="4049" y="3991"/>
                </a:lnTo>
                <a:lnTo>
                  <a:pt x="4254" y="3764"/>
                </a:lnTo>
                <a:lnTo>
                  <a:pt x="4404" y="3609"/>
                </a:lnTo>
                <a:lnTo>
                  <a:pt x="4545" y="3453"/>
                </a:lnTo>
                <a:lnTo>
                  <a:pt x="4723" y="3223"/>
                </a:lnTo>
                <a:lnTo>
                  <a:pt x="4836" y="3058"/>
                </a:lnTo>
                <a:lnTo>
                  <a:pt x="4926" y="2913"/>
                </a:lnTo>
                <a:lnTo>
                  <a:pt x="5064" y="2656"/>
                </a:lnTo>
                <a:lnTo>
                  <a:pt x="5199" y="2397"/>
                </a:lnTo>
                <a:lnTo>
                  <a:pt x="5287" y="2251"/>
                </a:lnTo>
                <a:lnTo>
                  <a:pt x="5398" y="2084"/>
                </a:lnTo>
                <a:lnTo>
                  <a:pt x="5572" y="1835"/>
                </a:lnTo>
                <a:lnTo>
                  <a:pt x="5704" y="1660"/>
                </a:lnTo>
                <a:lnTo>
                  <a:pt x="5852" y="1490"/>
                </a:lnTo>
                <a:lnTo>
                  <a:pt x="6073" y="1257"/>
                </a:lnTo>
                <a:lnTo>
                  <a:pt x="6258" y="1065"/>
                </a:lnTo>
                <a:lnTo>
                  <a:pt x="6390" y="937"/>
                </a:lnTo>
                <a:lnTo>
                  <a:pt x="6532" y="821"/>
                </a:lnTo>
                <a:lnTo>
                  <a:pt x="6748" y="666"/>
                </a:lnTo>
                <a:lnTo>
                  <a:pt x="6936" y="536"/>
                </a:lnTo>
                <a:lnTo>
                  <a:pt x="7070" y="453"/>
                </a:lnTo>
                <a:lnTo>
                  <a:pt x="7212" y="384"/>
                </a:lnTo>
                <a:lnTo>
                  <a:pt x="7423" y="295"/>
                </a:lnTo>
                <a:lnTo>
                  <a:pt x="7616" y="221"/>
                </a:lnTo>
                <a:lnTo>
                  <a:pt x="7753" y="178"/>
                </a:lnTo>
                <a:lnTo>
                  <a:pt x="8097" y="104"/>
                </a:lnTo>
                <a:lnTo>
                  <a:pt x="8343" y="57"/>
                </a:lnTo>
                <a:lnTo>
                  <a:pt x="8559" y="25"/>
                </a:lnTo>
                <a:lnTo>
                  <a:pt x="8772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4" name="Freeform 47"/>
          <p:cNvSpPr>
            <a:spLocks noEditPoints="1"/>
          </p:cNvSpPr>
          <p:nvPr/>
        </p:nvSpPr>
        <p:spPr bwMode="auto">
          <a:xfrm>
            <a:off x="15255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6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5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2" y="128"/>
                </a:lnTo>
                <a:lnTo>
                  <a:pt x="85" y="130"/>
                </a:lnTo>
                <a:lnTo>
                  <a:pt x="79" y="133"/>
                </a:lnTo>
                <a:lnTo>
                  <a:pt x="70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5" y="200"/>
                </a:lnTo>
                <a:lnTo>
                  <a:pt x="56" y="203"/>
                </a:lnTo>
                <a:lnTo>
                  <a:pt x="59" y="207"/>
                </a:lnTo>
                <a:lnTo>
                  <a:pt x="61" y="213"/>
                </a:lnTo>
                <a:lnTo>
                  <a:pt x="66" y="217"/>
                </a:lnTo>
                <a:lnTo>
                  <a:pt x="70" y="220"/>
                </a:lnTo>
                <a:lnTo>
                  <a:pt x="79" y="226"/>
                </a:lnTo>
                <a:lnTo>
                  <a:pt x="92" y="232"/>
                </a:lnTo>
                <a:lnTo>
                  <a:pt x="104" y="234"/>
                </a:lnTo>
                <a:lnTo>
                  <a:pt x="119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4" y="192"/>
                </a:lnTo>
                <a:lnTo>
                  <a:pt x="186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6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1" y="44"/>
                </a:lnTo>
                <a:lnTo>
                  <a:pt x="70" y="53"/>
                </a:lnTo>
                <a:lnTo>
                  <a:pt x="61" y="66"/>
                </a:lnTo>
                <a:lnTo>
                  <a:pt x="55" y="83"/>
                </a:lnTo>
                <a:lnTo>
                  <a:pt x="51" y="102"/>
                </a:lnTo>
                <a:lnTo>
                  <a:pt x="48" y="123"/>
                </a:lnTo>
                <a:lnTo>
                  <a:pt x="63" y="111"/>
                </a:lnTo>
                <a:lnTo>
                  <a:pt x="81" y="102"/>
                </a:lnTo>
                <a:lnTo>
                  <a:pt x="102" y="97"/>
                </a:lnTo>
                <a:lnTo>
                  <a:pt x="126" y="94"/>
                </a:lnTo>
                <a:lnTo>
                  <a:pt x="137" y="95"/>
                </a:lnTo>
                <a:lnTo>
                  <a:pt x="148" y="97"/>
                </a:lnTo>
                <a:lnTo>
                  <a:pt x="158" y="98"/>
                </a:lnTo>
                <a:lnTo>
                  <a:pt x="168" y="101"/>
                </a:lnTo>
                <a:lnTo>
                  <a:pt x="178" y="104"/>
                </a:lnTo>
                <a:lnTo>
                  <a:pt x="186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30" y="161"/>
                </a:lnTo>
                <a:lnTo>
                  <a:pt x="231" y="179"/>
                </a:lnTo>
                <a:lnTo>
                  <a:pt x="231" y="188"/>
                </a:lnTo>
                <a:lnTo>
                  <a:pt x="230" y="197"/>
                </a:lnTo>
                <a:lnTo>
                  <a:pt x="227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201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9" y="264"/>
                </a:lnTo>
                <a:lnTo>
                  <a:pt x="105" y="263"/>
                </a:lnTo>
                <a:lnTo>
                  <a:pt x="92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40" y="240"/>
                </a:lnTo>
                <a:lnTo>
                  <a:pt x="31" y="234"/>
                </a:lnTo>
                <a:lnTo>
                  <a:pt x="25" y="225"/>
                </a:lnTo>
                <a:lnTo>
                  <a:pt x="18" y="217"/>
                </a:lnTo>
                <a:lnTo>
                  <a:pt x="12" y="206"/>
                </a:lnTo>
                <a:lnTo>
                  <a:pt x="8" y="196"/>
                </a:lnTo>
                <a:lnTo>
                  <a:pt x="3" y="171"/>
                </a:lnTo>
                <a:lnTo>
                  <a:pt x="0" y="144"/>
                </a:lnTo>
                <a:lnTo>
                  <a:pt x="1" y="127"/>
                </a:lnTo>
                <a:lnTo>
                  <a:pt x="3" y="111"/>
                </a:lnTo>
                <a:lnTo>
                  <a:pt x="5" y="97"/>
                </a:lnTo>
                <a:lnTo>
                  <a:pt x="8" y="83"/>
                </a:lnTo>
                <a:lnTo>
                  <a:pt x="14" y="70"/>
                </a:lnTo>
                <a:lnTo>
                  <a:pt x="19" y="59"/>
                </a:lnTo>
                <a:lnTo>
                  <a:pt x="26" y="47"/>
                </a:lnTo>
                <a:lnTo>
                  <a:pt x="33" y="37"/>
                </a:lnTo>
                <a:lnTo>
                  <a:pt x="42" y="29"/>
                </a:lnTo>
                <a:lnTo>
                  <a:pt x="51" y="22"/>
                </a:lnTo>
                <a:lnTo>
                  <a:pt x="61" y="15"/>
                </a:lnTo>
                <a:lnTo>
                  <a:pt x="72" y="10"/>
                </a:lnTo>
                <a:lnTo>
                  <a:pt x="85" y="6"/>
                </a:lnTo>
                <a:lnTo>
                  <a:pt x="97" y="3"/>
                </a:lnTo>
                <a:lnTo>
                  <a:pt x="124" y="0"/>
                </a:lnTo>
                <a:lnTo>
                  <a:pt x="137" y="2"/>
                </a:lnTo>
                <a:lnTo>
                  <a:pt x="148" y="2"/>
                </a:lnTo>
                <a:lnTo>
                  <a:pt x="157" y="4"/>
                </a:lnTo>
                <a:lnTo>
                  <a:pt x="167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9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5" name="Freeform 48"/>
          <p:cNvSpPr>
            <a:spLocks/>
          </p:cNvSpPr>
          <p:nvPr/>
        </p:nvSpPr>
        <p:spPr bwMode="auto">
          <a:xfrm>
            <a:off x="2016125" y="6375400"/>
            <a:ext cx="119063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5" y="249"/>
                </a:moveTo>
                <a:lnTo>
                  <a:pt x="48" y="233"/>
                </a:lnTo>
                <a:lnTo>
                  <a:pt x="52" y="218"/>
                </a:lnTo>
                <a:lnTo>
                  <a:pt x="60" y="190"/>
                </a:lnTo>
                <a:lnTo>
                  <a:pt x="67" y="176"/>
                </a:lnTo>
                <a:lnTo>
                  <a:pt x="74" y="161"/>
                </a:lnTo>
                <a:lnTo>
                  <a:pt x="81" y="148"/>
                </a:lnTo>
                <a:lnTo>
                  <a:pt x="89" y="135"/>
                </a:lnTo>
                <a:lnTo>
                  <a:pt x="107" y="109"/>
                </a:lnTo>
                <a:lnTo>
                  <a:pt x="129" y="82"/>
                </a:lnTo>
                <a:lnTo>
                  <a:pt x="153" y="58"/>
                </a:lnTo>
                <a:lnTo>
                  <a:pt x="181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200" y="55"/>
                </a:lnTo>
                <a:lnTo>
                  <a:pt x="175" y="80"/>
                </a:lnTo>
                <a:lnTo>
                  <a:pt x="155" y="105"/>
                </a:lnTo>
                <a:lnTo>
                  <a:pt x="137" y="132"/>
                </a:lnTo>
                <a:lnTo>
                  <a:pt x="122" y="160"/>
                </a:lnTo>
                <a:lnTo>
                  <a:pt x="110" y="189"/>
                </a:lnTo>
                <a:lnTo>
                  <a:pt x="100" y="218"/>
                </a:lnTo>
                <a:lnTo>
                  <a:pt x="93" y="249"/>
                </a:lnTo>
                <a:lnTo>
                  <a:pt x="45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6" name="Freeform 49"/>
          <p:cNvSpPr>
            <a:spLocks noEditPoints="1"/>
          </p:cNvSpPr>
          <p:nvPr/>
        </p:nvSpPr>
        <p:spPr bwMode="auto">
          <a:xfrm>
            <a:off x="2501900" y="6373813"/>
            <a:ext cx="120650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6" y="195"/>
                </a:lnTo>
                <a:lnTo>
                  <a:pt x="50" y="204"/>
                </a:lnTo>
                <a:lnTo>
                  <a:pt x="56" y="213"/>
                </a:lnTo>
                <a:lnTo>
                  <a:pt x="63" y="220"/>
                </a:lnTo>
                <a:lnTo>
                  <a:pt x="72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2" y="220"/>
                </a:lnTo>
                <a:lnTo>
                  <a:pt x="171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1" y="156"/>
                </a:lnTo>
                <a:lnTo>
                  <a:pt x="162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2" y="144"/>
                </a:lnTo>
                <a:lnTo>
                  <a:pt x="63" y="149"/>
                </a:lnTo>
                <a:lnTo>
                  <a:pt x="56" y="156"/>
                </a:lnTo>
                <a:lnTo>
                  <a:pt x="50" y="164"/>
                </a:lnTo>
                <a:lnTo>
                  <a:pt x="46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0" y="86"/>
                </a:lnTo>
                <a:lnTo>
                  <a:pt x="64" y="92"/>
                </a:lnTo>
                <a:lnTo>
                  <a:pt x="71" y="99"/>
                </a:lnTo>
                <a:lnTo>
                  <a:pt x="79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4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5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5" y="53"/>
                </a:lnTo>
                <a:lnTo>
                  <a:pt x="161" y="46"/>
                </a:lnTo>
                <a:lnTo>
                  <a:pt x="154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3" y="34"/>
                </a:lnTo>
                <a:lnTo>
                  <a:pt x="79" y="36"/>
                </a:lnTo>
                <a:lnTo>
                  <a:pt x="71" y="41"/>
                </a:lnTo>
                <a:lnTo>
                  <a:pt x="64" y="46"/>
                </a:lnTo>
                <a:lnTo>
                  <a:pt x="60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5" y="111"/>
                </a:lnTo>
                <a:lnTo>
                  <a:pt x="27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2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7" y="29"/>
                </a:lnTo>
                <a:lnTo>
                  <a:pt x="38" y="19"/>
                </a:lnTo>
                <a:lnTo>
                  <a:pt x="53" y="12"/>
                </a:lnTo>
                <a:lnTo>
                  <a:pt x="70" y="6"/>
                </a:lnTo>
                <a:lnTo>
                  <a:pt x="90" y="2"/>
                </a:lnTo>
                <a:lnTo>
                  <a:pt x="112" y="0"/>
                </a:lnTo>
                <a:lnTo>
                  <a:pt x="124" y="2"/>
                </a:lnTo>
                <a:lnTo>
                  <a:pt x="135" y="2"/>
                </a:lnTo>
                <a:lnTo>
                  <a:pt x="154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8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2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2" y="144"/>
                </a:lnTo>
                <a:lnTo>
                  <a:pt x="218" y="152"/>
                </a:lnTo>
                <a:lnTo>
                  <a:pt x="223" y="162"/>
                </a:lnTo>
                <a:lnTo>
                  <a:pt x="225" y="173"/>
                </a:lnTo>
                <a:lnTo>
                  <a:pt x="227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7" y="262"/>
                </a:lnTo>
                <a:lnTo>
                  <a:pt x="65" y="258"/>
                </a:lnTo>
                <a:lnTo>
                  <a:pt x="55" y="255"/>
                </a:lnTo>
                <a:lnTo>
                  <a:pt x="46" y="252"/>
                </a:lnTo>
                <a:lnTo>
                  <a:pt x="30" y="242"/>
                </a:lnTo>
                <a:lnTo>
                  <a:pt x="16" y="231"/>
                </a:lnTo>
                <a:lnTo>
                  <a:pt x="7" y="217"/>
                </a:lnTo>
                <a:lnTo>
                  <a:pt x="1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5" y="158"/>
                </a:lnTo>
                <a:lnTo>
                  <a:pt x="7" y="152"/>
                </a:lnTo>
                <a:lnTo>
                  <a:pt x="9" y="148"/>
                </a:lnTo>
                <a:lnTo>
                  <a:pt x="14" y="144"/>
                </a:lnTo>
                <a:lnTo>
                  <a:pt x="20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7" name="Freeform 50"/>
          <p:cNvSpPr>
            <a:spLocks noEditPoints="1"/>
          </p:cNvSpPr>
          <p:nvPr/>
        </p:nvSpPr>
        <p:spPr bwMode="auto">
          <a:xfrm>
            <a:off x="2989263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7" y="98"/>
                </a:lnTo>
                <a:lnTo>
                  <a:pt x="51" y="108"/>
                </a:lnTo>
                <a:lnTo>
                  <a:pt x="56" y="118"/>
                </a:lnTo>
                <a:lnTo>
                  <a:pt x="63" y="125"/>
                </a:lnTo>
                <a:lnTo>
                  <a:pt x="73" y="131"/>
                </a:lnTo>
                <a:lnTo>
                  <a:pt x="84" y="136"/>
                </a:lnTo>
                <a:lnTo>
                  <a:pt x="96" y="139"/>
                </a:lnTo>
                <a:lnTo>
                  <a:pt x="110" y="140"/>
                </a:lnTo>
                <a:lnTo>
                  <a:pt x="125" y="139"/>
                </a:lnTo>
                <a:lnTo>
                  <a:pt x="138" y="136"/>
                </a:lnTo>
                <a:lnTo>
                  <a:pt x="151" y="131"/>
                </a:lnTo>
                <a:lnTo>
                  <a:pt x="160" y="125"/>
                </a:lnTo>
                <a:lnTo>
                  <a:pt x="168" y="118"/>
                </a:lnTo>
                <a:lnTo>
                  <a:pt x="174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4" y="63"/>
                </a:lnTo>
                <a:lnTo>
                  <a:pt x="171" y="57"/>
                </a:lnTo>
                <a:lnTo>
                  <a:pt x="168" y="53"/>
                </a:lnTo>
                <a:lnTo>
                  <a:pt x="160" y="45"/>
                </a:lnTo>
                <a:lnTo>
                  <a:pt x="151" y="38"/>
                </a:lnTo>
                <a:lnTo>
                  <a:pt x="140" y="33"/>
                </a:lnTo>
                <a:lnTo>
                  <a:pt x="126" y="31"/>
                </a:lnTo>
                <a:lnTo>
                  <a:pt x="111" y="30"/>
                </a:lnTo>
                <a:lnTo>
                  <a:pt x="97" y="31"/>
                </a:lnTo>
                <a:lnTo>
                  <a:pt x="85" y="34"/>
                </a:lnTo>
                <a:lnTo>
                  <a:pt x="74" y="38"/>
                </a:lnTo>
                <a:lnTo>
                  <a:pt x="65" y="45"/>
                </a:lnTo>
                <a:lnTo>
                  <a:pt x="56" y="53"/>
                </a:lnTo>
                <a:lnTo>
                  <a:pt x="51" y="63"/>
                </a:lnTo>
                <a:lnTo>
                  <a:pt x="47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7" y="199"/>
                </a:lnTo>
                <a:lnTo>
                  <a:pt x="47" y="203"/>
                </a:lnTo>
                <a:lnTo>
                  <a:pt x="51" y="212"/>
                </a:lnTo>
                <a:lnTo>
                  <a:pt x="55" y="218"/>
                </a:lnTo>
                <a:lnTo>
                  <a:pt x="62" y="224"/>
                </a:lnTo>
                <a:lnTo>
                  <a:pt x="71" y="229"/>
                </a:lnTo>
                <a:lnTo>
                  <a:pt x="81" y="232"/>
                </a:lnTo>
                <a:lnTo>
                  <a:pt x="92" y="234"/>
                </a:lnTo>
                <a:lnTo>
                  <a:pt x="106" y="235"/>
                </a:lnTo>
                <a:lnTo>
                  <a:pt x="114" y="234"/>
                </a:lnTo>
                <a:lnTo>
                  <a:pt x="122" y="233"/>
                </a:lnTo>
                <a:lnTo>
                  <a:pt x="137" y="229"/>
                </a:lnTo>
                <a:lnTo>
                  <a:pt x="144" y="225"/>
                </a:lnTo>
                <a:lnTo>
                  <a:pt x="151" y="222"/>
                </a:lnTo>
                <a:lnTo>
                  <a:pt x="162" y="212"/>
                </a:lnTo>
                <a:lnTo>
                  <a:pt x="170" y="199"/>
                </a:lnTo>
                <a:lnTo>
                  <a:pt x="177" y="183"/>
                </a:lnTo>
                <a:lnTo>
                  <a:pt x="181" y="164"/>
                </a:lnTo>
                <a:lnTo>
                  <a:pt x="184" y="142"/>
                </a:lnTo>
                <a:lnTo>
                  <a:pt x="177" y="148"/>
                </a:lnTo>
                <a:lnTo>
                  <a:pt x="168" y="155"/>
                </a:lnTo>
                <a:lnTo>
                  <a:pt x="149" y="163"/>
                </a:lnTo>
                <a:lnTo>
                  <a:pt x="140" y="166"/>
                </a:lnTo>
                <a:lnTo>
                  <a:pt x="129" y="168"/>
                </a:lnTo>
                <a:lnTo>
                  <a:pt x="104" y="170"/>
                </a:lnTo>
                <a:lnTo>
                  <a:pt x="93" y="169"/>
                </a:lnTo>
                <a:lnTo>
                  <a:pt x="82" y="168"/>
                </a:lnTo>
                <a:lnTo>
                  <a:pt x="71" y="167"/>
                </a:lnTo>
                <a:lnTo>
                  <a:pt x="62" y="164"/>
                </a:lnTo>
                <a:lnTo>
                  <a:pt x="52" y="161"/>
                </a:lnTo>
                <a:lnTo>
                  <a:pt x="44" y="157"/>
                </a:lnTo>
                <a:lnTo>
                  <a:pt x="29" y="147"/>
                </a:lnTo>
                <a:lnTo>
                  <a:pt x="22" y="142"/>
                </a:lnTo>
                <a:lnTo>
                  <a:pt x="17" y="136"/>
                </a:lnTo>
                <a:lnTo>
                  <a:pt x="7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9" y="51"/>
                </a:lnTo>
                <a:lnTo>
                  <a:pt x="13" y="44"/>
                </a:lnTo>
                <a:lnTo>
                  <a:pt x="17" y="37"/>
                </a:lnTo>
                <a:lnTo>
                  <a:pt x="24" y="30"/>
                </a:lnTo>
                <a:lnTo>
                  <a:pt x="30" y="25"/>
                </a:lnTo>
                <a:lnTo>
                  <a:pt x="47" y="14"/>
                </a:lnTo>
                <a:lnTo>
                  <a:pt x="66" y="7"/>
                </a:lnTo>
                <a:lnTo>
                  <a:pt x="88" y="3"/>
                </a:lnTo>
                <a:lnTo>
                  <a:pt x="111" y="0"/>
                </a:lnTo>
                <a:lnTo>
                  <a:pt x="125" y="2"/>
                </a:lnTo>
                <a:lnTo>
                  <a:pt x="138" y="3"/>
                </a:lnTo>
                <a:lnTo>
                  <a:pt x="151" y="5"/>
                </a:lnTo>
                <a:lnTo>
                  <a:pt x="162" y="9"/>
                </a:lnTo>
                <a:lnTo>
                  <a:pt x="173" y="13"/>
                </a:lnTo>
                <a:lnTo>
                  <a:pt x="182" y="18"/>
                </a:lnTo>
                <a:lnTo>
                  <a:pt x="192" y="25"/>
                </a:lnTo>
                <a:lnTo>
                  <a:pt x="200" y="31"/>
                </a:lnTo>
                <a:lnTo>
                  <a:pt x="207" y="40"/>
                </a:lnTo>
                <a:lnTo>
                  <a:pt x="214" y="49"/>
                </a:lnTo>
                <a:lnTo>
                  <a:pt x="223" y="69"/>
                </a:lnTo>
                <a:lnTo>
                  <a:pt x="229" y="93"/>
                </a:lnTo>
                <a:lnTo>
                  <a:pt x="231" y="121"/>
                </a:lnTo>
                <a:lnTo>
                  <a:pt x="230" y="138"/>
                </a:lnTo>
                <a:lnTo>
                  <a:pt x="229" y="154"/>
                </a:lnTo>
                <a:lnTo>
                  <a:pt x="226" y="168"/>
                </a:lnTo>
                <a:lnTo>
                  <a:pt x="223" y="183"/>
                </a:lnTo>
                <a:lnTo>
                  <a:pt x="218" y="196"/>
                </a:lnTo>
                <a:lnTo>
                  <a:pt x="212" y="207"/>
                </a:lnTo>
                <a:lnTo>
                  <a:pt x="205" y="218"/>
                </a:lnTo>
                <a:lnTo>
                  <a:pt x="199" y="227"/>
                </a:lnTo>
                <a:lnTo>
                  <a:pt x="179" y="243"/>
                </a:lnTo>
                <a:lnTo>
                  <a:pt x="170" y="250"/>
                </a:lnTo>
                <a:lnTo>
                  <a:pt x="159" y="255"/>
                </a:lnTo>
                <a:lnTo>
                  <a:pt x="147" y="259"/>
                </a:lnTo>
                <a:lnTo>
                  <a:pt x="133" y="262"/>
                </a:lnTo>
                <a:lnTo>
                  <a:pt x="106" y="264"/>
                </a:lnTo>
                <a:lnTo>
                  <a:pt x="93" y="263"/>
                </a:lnTo>
                <a:lnTo>
                  <a:pt x="82" y="263"/>
                </a:lnTo>
                <a:lnTo>
                  <a:pt x="73" y="261"/>
                </a:lnTo>
                <a:lnTo>
                  <a:pt x="62" y="259"/>
                </a:lnTo>
                <a:lnTo>
                  <a:pt x="46" y="253"/>
                </a:lnTo>
                <a:lnTo>
                  <a:pt x="30" y="245"/>
                </a:lnTo>
                <a:lnTo>
                  <a:pt x="24" y="240"/>
                </a:lnTo>
                <a:lnTo>
                  <a:pt x="18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8" name="Freeform 51"/>
          <p:cNvSpPr>
            <a:spLocks/>
          </p:cNvSpPr>
          <p:nvPr/>
        </p:nvSpPr>
        <p:spPr bwMode="auto">
          <a:xfrm>
            <a:off x="342106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49" name="Freeform 52"/>
          <p:cNvSpPr>
            <a:spLocks noEditPoints="1"/>
          </p:cNvSpPr>
          <p:nvPr/>
        </p:nvSpPr>
        <p:spPr bwMode="auto">
          <a:xfrm>
            <a:off x="3549650" y="6373813"/>
            <a:ext cx="120650" cy="104775"/>
          </a:xfrm>
          <a:custGeom>
            <a:avLst/>
            <a:gdLst>
              <a:gd name="T0" fmla="*/ 2147483647 w 228"/>
              <a:gd name="T1" fmla="*/ 2147483647 h 264"/>
              <a:gd name="T2" fmla="*/ 2147483647 w 228"/>
              <a:gd name="T3" fmla="*/ 2147483647 h 264"/>
              <a:gd name="T4" fmla="*/ 2147483647 w 228"/>
              <a:gd name="T5" fmla="*/ 2147483647 h 264"/>
              <a:gd name="T6" fmla="*/ 2147483647 w 228"/>
              <a:gd name="T7" fmla="*/ 2147483647 h 264"/>
              <a:gd name="T8" fmla="*/ 2147483647 w 228"/>
              <a:gd name="T9" fmla="*/ 2147483647 h 264"/>
              <a:gd name="T10" fmla="*/ 2147483647 w 228"/>
              <a:gd name="T11" fmla="*/ 2147483647 h 264"/>
              <a:gd name="T12" fmla="*/ 2147483647 w 228"/>
              <a:gd name="T13" fmla="*/ 2147483647 h 264"/>
              <a:gd name="T14" fmla="*/ 2147483647 w 228"/>
              <a:gd name="T15" fmla="*/ 2147483647 h 264"/>
              <a:gd name="T16" fmla="*/ 2147483647 w 228"/>
              <a:gd name="T17" fmla="*/ 2147483647 h 264"/>
              <a:gd name="T18" fmla="*/ 2147483647 w 228"/>
              <a:gd name="T19" fmla="*/ 2147483647 h 264"/>
              <a:gd name="T20" fmla="*/ 2147483647 w 228"/>
              <a:gd name="T21" fmla="*/ 2147483647 h 264"/>
              <a:gd name="T22" fmla="*/ 2147483647 w 228"/>
              <a:gd name="T23" fmla="*/ 2147483647 h 264"/>
              <a:gd name="T24" fmla="*/ 2147483647 w 228"/>
              <a:gd name="T25" fmla="*/ 2147483647 h 264"/>
              <a:gd name="T26" fmla="*/ 2147483647 w 228"/>
              <a:gd name="T27" fmla="*/ 2147483647 h 264"/>
              <a:gd name="T28" fmla="*/ 2147483647 w 228"/>
              <a:gd name="T29" fmla="*/ 2147483647 h 264"/>
              <a:gd name="T30" fmla="*/ 2147483647 w 228"/>
              <a:gd name="T31" fmla="*/ 2147483647 h 264"/>
              <a:gd name="T32" fmla="*/ 2147483647 w 228"/>
              <a:gd name="T33" fmla="*/ 2147483647 h 264"/>
              <a:gd name="T34" fmla="*/ 2147483647 w 228"/>
              <a:gd name="T35" fmla="*/ 2147483647 h 264"/>
              <a:gd name="T36" fmla="*/ 2147483647 w 228"/>
              <a:gd name="T37" fmla="*/ 2147483647 h 264"/>
              <a:gd name="T38" fmla="*/ 2147483647 w 228"/>
              <a:gd name="T39" fmla="*/ 2147483647 h 264"/>
              <a:gd name="T40" fmla="*/ 2147483647 w 228"/>
              <a:gd name="T41" fmla="*/ 2147483647 h 264"/>
              <a:gd name="T42" fmla="*/ 2147483647 w 228"/>
              <a:gd name="T43" fmla="*/ 2147483647 h 264"/>
              <a:gd name="T44" fmla="*/ 2147483647 w 228"/>
              <a:gd name="T45" fmla="*/ 2147483647 h 264"/>
              <a:gd name="T46" fmla="*/ 2147483647 w 228"/>
              <a:gd name="T47" fmla="*/ 2147483647 h 264"/>
              <a:gd name="T48" fmla="*/ 2147483647 w 228"/>
              <a:gd name="T49" fmla="*/ 2147483647 h 264"/>
              <a:gd name="T50" fmla="*/ 2147483647 w 228"/>
              <a:gd name="T51" fmla="*/ 2147483647 h 264"/>
              <a:gd name="T52" fmla="*/ 2147483647 w 228"/>
              <a:gd name="T53" fmla="*/ 2147483647 h 264"/>
              <a:gd name="T54" fmla="*/ 2147483647 w 228"/>
              <a:gd name="T55" fmla="*/ 2147483647 h 264"/>
              <a:gd name="T56" fmla="*/ 2147483647 w 228"/>
              <a:gd name="T57" fmla="*/ 2147483647 h 264"/>
              <a:gd name="T58" fmla="*/ 2147483647 w 228"/>
              <a:gd name="T59" fmla="*/ 2147483647 h 264"/>
              <a:gd name="T60" fmla="*/ 2147483647 w 228"/>
              <a:gd name="T61" fmla="*/ 2147483647 h 264"/>
              <a:gd name="T62" fmla="*/ 2147483647 w 228"/>
              <a:gd name="T63" fmla="*/ 2147483647 h 264"/>
              <a:gd name="T64" fmla="*/ 2147483647 w 228"/>
              <a:gd name="T65" fmla="*/ 2147483647 h 264"/>
              <a:gd name="T66" fmla="*/ 2147483647 w 228"/>
              <a:gd name="T67" fmla="*/ 2147483647 h 264"/>
              <a:gd name="T68" fmla="*/ 2147483647 w 228"/>
              <a:gd name="T69" fmla="*/ 2147483647 h 264"/>
              <a:gd name="T70" fmla="*/ 2147483647 w 228"/>
              <a:gd name="T71" fmla="*/ 2147483647 h 264"/>
              <a:gd name="T72" fmla="*/ 2147483647 w 228"/>
              <a:gd name="T73" fmla="*/ 2147483647 h 264"/>
              <a:gd name="T74" fmla="*/ 2147483647 w 228"/>
              <a:gd name="T75" fmla="*/ 2147483647 h 264"/>
              <a:gd name="T76" fmla="*/ 2147483647 w 228"/>
              <a:gd name="T77" fmla="*/ 2147483647 h 264"/>
              <a:gd name="T78" fmla="*/ 2147483647 w 228"/>
              <a:gd name="T79" fmla="*/ 2147483647 h 264"/>
              <a:gd name="T80" fmla="*/ 2147483647 w 228"/>
              <a:gd name="T81" fmla="*/ 2147483647 h 264"/>
              <a:gd name="T82" fmla="*/ 2147483647 w 228"/>
              <a:gd name="T83" fmla="*/ 2147483647 h 264"/>
              <a:gd name="T84" fmla="*/ 2147483647 w 228"/>
              <a:gd name="T85" fmla="*/ 2147483647 h 264"/>
              <a:gd name="T86" fmla="*/ 2147483647 w 228"/>
              <a:gd name="T87" fmla="*/ 2147483647 h 264"/>
              <a:gd name="T88" fmla="*/ 2147483647 w 228"/>
              <a:gd name="T89" fmla="*/ 2147483647 h 264"/>
              <a:gd name="T90" fmla="*/ 2147483647 w 228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8"/>
              <a:gd name="T139" fmla="*/ 0 h 264"/>
              <a:gd name="T140" fmla="*/ 228 w 228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8" h="264">
                <a:moveTo>
                  <a:pt x="46" y="132"/>
                </a:moveTo>
                <a:lnTo>
                  <a:pt x="46" y="157"/>
                </a:lnTo>
                <a:lnTo>
                  <a:pt x="50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3" y="227"/>
                </a:lnTo>
                <a:lnTo>
                  <a:pt x="97" y="233"/>
                </a:lnTo>
                <a:lnTo>
                  <a:pt x="114" y="234"/>
                </a:lnTo>
                <a:lnTo>
                  <a:pt x="123" y="234"/>
                </a:lnTo>
                <a:lnTo>
                  <a:pt x="131" y="233"/>
                </a:lnTo>
                <a:lnTo>
                  <a:pt x="139" y="231"/>
                </a:lnTo>
                <a:lnTo>
                  <a:pt x="146" y="227"/>
                </a:lnTo>
                <a:lnTo>
                  <a:pt x="157" y="220"/>
                </a:lnTo>
                <a:lnTo>
                  <a:pt x="166" y="210"/>
                </a:lnTo>
                <a:lnTo>
                  <a:pt x="173" y="195"/>
                </a:lnTo>
                <a:lnTo>
                  <a:pt x="179" y="178"/>
                </a:lnTo>
                <a:lnTo>
                  <a:pt x="181" y="157"/>
                </a:lnTo>
                <a:lnTo>
                  <a:pt x="183" y="132"/>
                </a:lnTo>
                <a:lnTo>
                  <a:pt x="181" y="109"/>
                </a:lnTo>
                <a:lnTo>
                  <a:pt x="179" y="88"/>
                </a:lnTo>
                <a:lnTo>
                  <a:pt x="173" y="70"/>
                </a:lnTo>
                <a:lnTo>
                  <a:pt x="170" y="63"/>
                </a:lnTo>
                <a:lnTo>
                  <a:pt x="166" y="56"/>
                </a:lnTo>
                <a:lnTo>
                  <a:pt x="162" y="50"/>
                </a:lnTo>
                <a:lnTo>
                  <a:pt x="157" y="45"/>
                </a:lnTo>
                <a:lnTo>
                  <a:pt x="146" y="37"/>
                </a:lnTo>
                <a:lnTo>
                  <a:pt x="131" y="32"/>
                </a:lnTo>
                <a:lnTo>
                  <a:pt x="114" y="31"/>
                </a:lnTo>
                <a:lnTo>
                  <a:pt x="105" y="31"/>
                </a:lnTo>
                <a:lnTo>
                  <a:pt x="97" y="32"/>
                </a:lnTo>
                <a:lnTo>
                  <a:pt x="90" y="34"/>
                </a:lnTo>
                <a:lnTo>
                  <a:pt x="83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50" y="88"/>
                </a:lnTo>
                <a:lnTo>
                  <a:pt x="46" y="109"/>
                </a:lnTo>
                <a:lnTo>
                  <a:pt x="46" y="132"/>
                </a:lnTo>
                <a:close/>
                <a:moveTo>
                  <a:pt x="0" y="132"/>
                </a:moveTo>
                <a:lnTo>
                  <a:pt x="1" y="117"/>
                </a:lnTo>
                <a:lnTo>
                  <a:pt x="2" y="102"/>
                </a:lnTo>
                <a:lnTo>
                  <a:pt x="8" y="75"/>
                </a:lnTo>
                <a:lnTo>
                  <a:pt x="12" y="64"/>
                </a:lnTo>
                <a:lnTo>
                  <a:pt x="16" y="53"/>
                </a:lnTo>
                <a:lnTo>
                  <a:pt x="23" y="43"/>
                </a:lnTo>
                <a:lnTo>
                  <a:pt x="30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5" y="9"/>
                </a:lnTo>
                <a:lnTo>
                  <a:pt x="76" y="6"/>
                </a:lnTo>
                <a:lnTo>
                  <a:pt x="87" y="3"/>
                </a:lnTo>
                <a:lnTo>
                  <a:pt x="113" y="0"/>
                </a:lnTo>
                <a:lnTo>
                  <a:pt x="127" y="2"/>
                </a:lnTo>
                <a:lnTo>
                  <a:pt x="134" y="2"/>
                </a:lnTo>
                <a:lnTo>
                  <a:pt x="140" y="3"/>
                </a:lnTo>
                <a:lnTo>
                  <a:pt x="151" y="6"/>
                </a:lnTo>
                <a:lnTo>
                  <a:pt x="162" y="9"/>
                </a:lnTo>
                <a:lnTo>
                  <a:pt x="173" y="14"/>
                </a:lnTo>
                <a:lnTo>
                  <a:pt x="183" y="19"/>
                </a:lnTo>
                <a:lnTo>
                  <a:pt x="191" y="27"/>
                </a:lnTo>
                <a:lnTo>
                  <a:pt x="199" y="34"/>
                </a:lnTo>
                <a:lnTo>
                  <a:pt x="206" y="43"/>
                </a:lnTo>
                <a:lnTo>
                  <a:pt x="211" y="53"/>
                </a:lnTo>
                <a:lnTo>
                  <a:pt x="221" y="75"/>
                </a:lnTo>
                <a:lnTo>
                  <a:pt x="227" y="102"/>
                </a:lnTo>
                <a:lnTo>
                  <a:pt x="228" y="132"/>
                </a:lnTo>
                <a:lnTo>
                  <a:pt x="228" y="148"/>
                </a:lnTo>
                <a:lnTo>
                  <a:pt x="227" y="163"/>
                </a:lnTo>
                <a:lnTo>
                  <a:pt x="221" y="191"/>
                </a:lnTo>
                <a:lnTo>
                  <a:pt x="217" y="202"/>
                </a:lnTo>
                <a:lnTo>
                  <a:pt x="211" y="213"/>
                </a:lnTo>
                <a:lnTo>
                  <a:pt x="206" y="222"/>
                </a:lnTo>
                <a:lnTo>
                  <a:pt x="199" y="231"/>
                </a:lnTo>
                <a:lnTo>
                  <a:pt x="183" y="245"/>
                </a:lnTo>
                <a:lnTo>
                  <a:pt x="162" y="256"/>
                </a:lnTo>
                <a:lnTo>
                  <a:pt x="140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6" y="259"/>
                </a:lnTo>
                <a:lnTo>
                  <a:pt x="65" y="256"/>
                </a:lnTo>
                <a:lnTo>
                  <a:pt x="54" y="251"/>
                </a:lnTo>
                <a:lnTo>
                  <a:pt x="45" y="245"/>
                </a:lnTo>
                <a:lnTo>
                  <a:pt x="30" y="231"/>
                </a:lnTo>
                <a:lnTo>
                  <a:pt x="16" y="213"/>
                </a:lnTo>
                <a:lnTo>
                  <a:pt x="8" y="191"/>
                </a:lnTo>
                <a:lnTo>
                  <a:pt x="2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0" name="Freeform 53"/>
          <p:cNvSpPr>
            <a:spLocks/>
          </p:cNvSpPr>
          <p:nvPr/>
        </p:nvSpPr>
        <p:spPr bwMode="auto">
          <a:xfrm>
            <a:off x="39100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1" name="Freeform 54"/>
          <p:cNvSpPr>
            <a:spLocks/>
          </p:cNvSpPr>
          <p:nvPr/>
        </p:nvSpPr>
        <p:spPr bwMode="auto">
          <a:xfrm>
            <a:off x="405447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2" name="Freeform 55"/>
          <p:cNvSpPr>
            <a:spLocks/>
          </p:cNvSpPr>
          <p:nvPr/>
        </p:nvSpPr>
        <p:spPr bwMode="auto">
          <a:xfrm>
            <a:off x="43973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3" name="Freeform 56"/>
          <p:cNvSpPr>
            <a:spLocks/>
          </p:cNvSpPr>
          <p:nvPr/>
        </p:nvSpPr>
        <p:spPr bwMode="auto">
          <a:xfrm>
            <a:off x="4525963" y="6373813"/>
            <a:ext cx="117475" cy="101600"/>
          </a:xfrm>
          <a:custGeom>
            <a:avLst/>
            <a:gdLst>
              <a:gd name="T0" fmla="*/ 0 w 224"/>
              <a:gd name="T1" fmla="*/ 2147483647 h 257"/>
              <a:gd name="T2" fmla="*/ 2147483647 w 224"/>
              <a:gd name="T3" fmla="*/ 2147483647 h 257"/>
              <a:gd name="T4" fmla="*/ 2147483647 w 224"/>
              <a:gd name="T5" fmla="*/ 2147483647 h 257"/>
              <a:gd name="T6" fmla="*/ 2147483647 w 224"/>
              <a:gd name="T7" fmla="*/ 2147483647 h 257"/>
              <a:gd name="T8" fmla="*/ 2147483647 w 224"/>
              <a:gd name="T9" fmla="*/ 2147483647 h 257"/>
              <a:gd name="T10" fmla="*/ 2147483647 w 224"/>
              <a:gd name="T11" fmla="*/ 2147483647 h 257"/>
              <a:gd name="T12" fmla="*/ 2147483647 w 224"/>
              <a:gd name="T13" fmla="*/ 2147483647 h 257"/>
              <a:gd name="T14" fmla="*/ 2147483647 w 224"/>
              <a:gd name="T15" fmla="*/ 2147483647 h 257"/>
              <a:gd name="T16" fmla="*/ 2147483647 w 224"/>
              <a:gd name="T17" fmla="*/ 2147483647 h 257"/>
              <a:gd name="T18" fmla="*/ 2147483647 w 224"/>
              <a:gd name="T19" fmla="*/ 2147483647 h 257"/>
              <a:gd name="T20" fmla="*/ 2147483647 w 224"/>
              <a:gd name="T21" fmla="*/ 2147483647 h 257"/>
              <a:gd name="T22" fmla="*/ 2147483647 w 224"/>
              <a:gd name="T23" fmla="*/ 2147483647 h 257"/>
              <a:gd name="T24" fmla="*/ 2147483647 w 224"/>
              <a:gd name="T25" fmla="*/ 2147483647 h 257"/>
              <a:gd name="T26" fmla="*/ 2147483647 w 224"/>
              <a:gd name="T27" fmla="*/ 2147483647 h 257"/>
              <a:gd name="T28" fmla="*/ 2147483647 w 224"/>
              <a:gd name="T29" fmla="*/ 2147483647 h 257"/>
              <a:gd name="T30" fmla="*/ 2147483647 w 224"/>
              <a:gd name="T31" fmla="*/ 2147483647 h 257"/>
              <a:gd name="T32" fmla="*/ 2147483647 w 224"/>
              <a:gd name="T33" fmla="*/ 2147483647 h 257"/>
              <a:gd name="T34" fmla="*/ 2147483647 w 224"/>
              <a:gd name="T35" fmla="*/ 2147483647 h 257"/>
              <a:gd name="T36" fmla="*/ 2147483647 w 224"/>
              <a:gd name="T37" fmla="*/ 2147483647 h 257"/>
              <a:gd name="T38" fmla="*/ 2147483647 w 224"/>
              <a:gd name="T39" fmla="*/ 2147483647 h 257"/>
              <a:gd name="T40" fmla="*/ 2147483647 w 224"/>
              <a:gd name="T41" fmla="*/ 2147483647 h 257"/>
              <a:gd name="T42" fmla="*/ 2147483647 w 224"/>
              <a:gd name="T43" fmla="*/ 2147483647 h 257"/>
              <a:gd name="T44" fmla="*/ 2147483647 w 224"/>
              <a:gd name="T45" fmla="*/ 2147483647 h 257"/>
              <a:gd name="T46" fmla="*/ 2147483647 w 224"/>
              <a:gd name="T47" fmla="*/ 2147483647 h 257"/>
              <a:gd name="T48" fmla="*/ 2147483647 w 224"/>
              <a:gd name="T49" fmla="*/ 2147483647 h 257"/>
              <a:gd name="T50" fmla="*/ 2147483647 w 224"/>
              <a:gd name="T51" fmla="*/ 2147483647 h 257"/>
              <a:gd name="T52" fmla="*/ 2147483647 w 224"/>
              <a:gd name="T53" fmla="*/ 2147483647 h 257"/>
              <a:gd name="T54" fmla="*/ 2147483647 w 224"/>
              <a:gd name="T55" fmla="*/ 2147483647 h 257"/>
              <a:gd name="T56" fmla="*/ 2147483647 w 224"/>
              <a:gd name="T57" fmla="*/ 2147483647 h 257"/>
              <a:gd name="T58" fmla="*/ 2147483647 w 224"/>
              <a:gd name="T59" fmla="*/ 2147483647 h 257"/>
              <a:gd name="T60" fmla="*/ 2147483647 w 224"/>
              <a:gd name="T61" fmla="*/ 2147483647 h 257"/>
              <a:gd name="T62" fmla="*/ 2147483647 w 224"/>
              <a:gd name="T63" fmla="*/ 2147483647 h 257"/>
              <a:gd name="T64" fmla="*/ 2147483647 w 224"/>
              <a:gd name="T65" fmla="*/ 2147483647 h 257"/>
              <a:gd name="T66" fmla="*/ 2147483647 w 224"/>
              <a:gd name="T67" fmla="*/ 2147483647 h 257"/>
              <a:gd name="T68" fmla="*/ 2147483647 w 224"/>
              <a:gd name="T69" fmla="*/ 2147483647 h 257"/>
              <a:gd name="T70" fmla="*/ 2147483647 w 224"/>
              <a:gd name="T71" fmla="*/ 2147483647 h 257"/>
              <a:gd name="T72" fmla="*/ 2147483647 w 224"/>
              <a:gd name="T73" fmla="*/ 2147483647 h 257"/>
              <a:gd name="T74" fmla="*/ 2147483647 w 224"/>
              <a:gd name="T75" fmla="*/ 2147483647 h 257"/>
              <a:gd name="T76" fmla="*/ 2147483647 w 224"/>
              <a:gd name="T77" fmla="*/ 2147483647 h 257"/>
              <a:gd name="T78" fmla="*/ 2147483647 w 224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4"/>
              <a:gd name="T121" fmla="*/ 0 h 257"/>
              <a:gd name="T122" fmla="*/ 224 w 224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4" h="257">
                <a:moveTo>
                  <a:pt x="0" y="257"/>
                </a:moveTo>
                <a:lnTo>
                  <a:pt x="0" y="255"/>
                </a:lnTo>
                <a:lnTo>
                  <a:pt x="1" y="245"/>
                </a:lnTo>
                <a:lnTo>
                  <a:pt x="1" y="236"/>
                </a:lnTo>
                <a:lnTo>
                  <a:pt x="4" y="227"/>
                </a:lnTo>
                <a:lnTo>
                  <a:pt x="7" y="219"/>
                </a:lnTo>
                <a:lnTo>
                  <a:pt x="15" y="204"/>
                </a:lnTo>
                <a:lnTo>
                  <a:pt x="20" y="197"/>
                </a:lnTo>
                <a:lnTo>
                  <a:pt x="26" y="191"/>
                </a:lnTo>
                <a:lnTo>
                  <a:pt x="41" y="178"/>
                </a:lnTo>
                <a:lnTo>
                  <a:pt x="59" y="165"/>
                </a:lnTo>
                <a:lnTo>
                  <a:pt x="80" y="154"/>
                </a:lnTo>
                <a:lnTo>
                  <a:pt x="102" y="143"/>
                </a:lnTo>
                <a:lnTo>
                  <a:pt x="131" y="131"/>
                </a:lnTo>
                <a:lnTo>
                  <a:pt x="142" y="126"/>
                </a:lnTo>
                <a:lnTo>
                  <a:pt x="152" y="120"/>
                </a:lnTo>
                <a:lnTo>
                  <a:pt x="161" y="113"/>
                </a:lnTo>
                <a:lnTo>
                  <a:pt x="168" y="107"/>
                </a:lnTo>
                <a:lnTo>
                  <a:pt x="176" y="93"/>
                </a:lnTo>
                <a:lnTo>
                  <a:pt x="179" y="76"/>
                </a:lnTo>
                <a:lnTo>
                  <a:pt x="177" y="67"/>
                </a:lnTo>
                <a:lnTo>
                  <a:pt x="175" y="59"/>
                </a:lnTo>
                <a:lnTo>
                  <a:pt x="172" y="54"/>
                </a:lnTo>
                <a:lnTo>
                  <a:pt x="169" y="50"/>
                </a:lnTo>
                <a:lnTo>
                  <a:pt x="161" y="44"/>
                </a:lnTo>
                <a:lnTo>
                  <a:pt x="152" y="38"/>
                </a:lnTo>
                <a:lnTo>
                  <a:pt x="141" y="34"/>
                </a:lnTo>
                <a:lnTo>
                  <a:pt x="128" y="32"/>
                </a:lnTo>
                <a:lnTo>
                  <a:pt x="113" y="31"/>
                </a:lnTo>
                <a:lnTo>
                  <a:pt x="100" y="32"/>
                </a:lnTo>
                <a:lnTo>
                  <a:pt x="87" y="35"/>
                </a:lnTo>
                <a:lnTo>
                  <a:pt x="83" y="37"/>
                </a:lnTo>
                <a:lnTo>
                  <a:pt x="78" y="41"/>
                </a:lnTo>
                <a:lnTo>
                  <a:pt x="68" y="47"/>
                </a:lnTo>
                <a:lnTo>
                  <a:pt x="61" y="55"/>
                </a:lnTo>
                <a:lnTo>
                  <a:pt x="56" y="66"/>
                </a:lnTo>
                <a:lnTo>
                  <a:pt x="52" y="78"/>
                </a:lnTo>
                <a:lnTo>
                  <a:pt x="50" y="90"/>
                </a:lnTo>
                <a:lnTo>
                  <a:pt x="50" y="93"/>
                </a:lnTo>
                <a:lnTo>
                  <a:pt x="8" y="93"/>
                </a:lnTo>
                <a:lnTo>
                  <a:pt x="8" y="89"/>
                </a:lnTo>
                <a:lnTo>
                  <a:pt x="8" y="79"/>
                </a:lnTo>
                <a:lnTo>
                  <a:pt x="9" y="69"/>
                </a:lnTo>
                <a:lnTo>
                  <a:pt x="12" y="61"/>
                </a:lnTo>
                <a:lnTo>
                  <a:pt x="15" y="52"/>
                </a:lnTo>
                <a:lnTo>
                  <a:pt x="20" y="44"/>
                </a:lnTo>
                <a:lnTo>
                  <a:pt x="24" y="36"/>
                </a:lnTo>
                <a:lnTo>
                  <a:pt x="31" y="30"/>
                </a:lnTo>
                <a:lnTo>
                  <a:pt x="38" y="24"/>
                </a:lnTo>
                <a:lnTo>
                  <a:pt x="53" y="14"/>
                </a:lnTo>
                <a:lnTo>
                  <a:pt x="72" y="7"/>
                </a:lnTo>
                <a:lnTo>
                  <a:pt x="91" y="3"/>
                </a:lnTo>
                <a:lnTo>
                  <a:pt x="116" y="0"/>
                </a:lnTo>
                <a:lnTo>
                  <a:pt x="127" y="2"/>
                </a:lnTo>
                <a:lnTo>
                  <a:pt x="139" y="3"/>
                </a:lnTo>
                <a:lnTo>
                  <a:pt x="160" y="6"/>
                </a:lnTo>
                <a:lnTo>
                  <a:pt x="165" y="8"/>
                </a:lnTo>
                <a:lnTo>
                  <a:pt x="169" y="9"/>
                </a:lnTo>
                <a:lnTo>
                  <a:pt x="179" y="13"/>
                </a:lnTo>
                <a:lnTo>
                  <a:pt x="194" y="22"/>
                </a:lnTo>
                <a:lnTo>
                  <a:pt x="208" y="33"/>
                </a:lnTo>
                <a:lnTo>
                  <a:pt x="217" y="46"/>
                </a:lnTo>
                <a:lnTo>
                  <a:pt x="223" y="61"/>
                </a:lnTo>
                <a:lnTo>
                  <a:pt x="224" y="76"/>
                </a:lnTo>
                <a:lnTo>
                  <a:pt x="223" y="89"/>
                </a:lnTo>
                <a:lnTo>
                  <a:pt x="220" y="102"/>
                </a:lnTo>
                <a:lnTo>
                  <a:pt x="217" y="107"/>
                </a:lnTo>
                <a:lnTo>
                  <a:pt x="214" y="112"/>
                </a:lnTo>
                <a:lnTo>
                  <a:pt x="206" y="123"/>
                </a:lnTo>
                <a:lnTo>
                  <a:pt x="197" y="132"/>
                </a:lnTo>
                <a:lnTo>
                  <a:pt x="184" y="141"/>
                </a:lnTo>
                <a:lnTo>
                  <a:pt x="153" y="157"/>
                </a:lnTo>
                <a:lnTo>
                  <a:pt x="124" y="168"/>
                </a:lnTo>
                <a:lnTo>
                  <a:pt x="96" y="181"/>
                </a:lnTo>
                <a:lnTo>
                  <a:pt x="85" y="187"/>
                </a:lnTo>
                <a:lnTo>
                  <a:pt x="74" y="194"/>
                </a:lnTo>
                <a:lnTo>
                  <a:pt x="57" y="208"/>
                </a:lnTo>
                <a:lnTo>
                  <a:pt x="48" y="225"/>
                </a:lnTo>
                <a:lnTo>
                  <a:pt x="224" y="225"/>
                </a:lnTo>
                <a:lnTo>
                  <a:pt x="224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4" name="Freeform 57"/>
          <p:cNvSpPr>
            <a:spLocks/>
          </p:cNvSpPr>
          <p:nvPr/>
        </p:nvSpPr>
        <p:spPr bwMode="auto">
          <a:xfrm>
            <a:off x="4884738" y="6373813"/>
            <a:ext cx="61912" cy="101600"/>
          </a:xfrm>
          <a:custGeom>
            <a:avLst/>
            <a:gdLst>
              <a:gd name="T0" fmla="*/ 2147483647 w 118"/>
              <a:gd name="T1" fmla="*/ 2147483647 h 257"/>
              <a:gd name="T2" fmla="*/ 2147483647 w 118"/>
              <a:gd name="T3" fmla="*/ 2147483647 h 257"/>
              <a:gd name="T4" fmla="*/ 0 w 118"/>
              <a:gd name="T5" fmla="*/ 2147483647 h 257"/>
              <a:gd name="T6" fmla="*/ 0 w 118"/>
              <a:gd name="T7" fmla="*/ 2147483647 h 257"/>
              <a:gd name="T8" fmla="*/ 2147483647 w 118"/>
              <a:gd name="T9" fmla="*/ 2147483647 h 257"/>
              <a:gd name="T10" fmla="*/ 2147483647 w 118"/>
              <a:gd name="T11" fmla="*/ 2147483647 h 257"/>
              <a:gd name="T12" fmla="*/ 2147483647 w 118"/>
              <a:gd name="T13" fmla="*/ 2147483647 h 257"/>
              <a:gd name="T14" fmla="*/ 2147483647 w 118"/>
              <a:gd name="T15" fmla="*/ 2147483647 h 257"/>
              <a:gd name="T16" fmla="*/ 2147483647 w 118"/>
              <a:gd name="T17" fmla="*/ 2147483647 h 257"/>
              <a:gd name="T18" fmla="*/ 2147483647 w 118"/>
              <a:gd name="T19" fmla="*/ 2147483647 h 257"/>
              <a:gd name="T20" fmla="*/ 2147483647 w 118"/>
              <a:gd name="T21" fmla="*/ 2147483647 h 257"/>
              <a:gd name="T22" fmla="*/ 2147483647 w 118"/>
              <a:gd name="T23" fmla="*/ 0 h 257"/>
              <a:gd name="T24" fmla="*/ 2147483647 w 118"/>
              <a:gd name="T25" fmla="*/ 0 h 257"/>
              <a:gd name="T26" fmla="*/ 2147483647 w 118"/>
              <a:gd name="T27" fmla="*/ 2147483647 h 257"/>
              <a:gd name="T28" fmla="*/ 2147483647 w 118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8"/>
              <a:gd name="T46" fmla="*/ 0 h 257"/>
              <a:gd name="T47" fmla="*/ 118 w 118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8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0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8" y="0"/>
                </a:lnTo>
                <a:lnTo>
                  <a:pt x="118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5" name="Freeform 58"/>
          <p:cNvSpPr>
            <a:spLocks/>
          </p:cNvSpPr>
          <p:nvPr/>
        </p:nvSpPr>
        <p:spPr bwMode="auto">
          <a:xfrm>
            <a:off x="5010150" y="6373813"/>
            <a:ext cx="122238" cy="104775"/>
          </a:xfrm>
          <a:custGeom>
            <a:avLst/>
            <a:gdLst>
              <a:gd name="T0" fmla="*/ 2147483647 w 229"/>
              <a:gd name="T1" fmla="*/ 2147483647 h 264"/>
              <a:gd name="T2" fmla="*/ 2147483647 w 229"/>
              <a:gd name="T3" fmla="*/ 2147483647 h 264"/>
              <a:gd name="T4" fmla="*/ 2147483647 w 229"/>
              <a:gd name="T5" fmla="*/ 2147483647 h 264"/>
              <a:gd name="T6" fmla="*/ 2147483647 w 229"/>
              <a:gd name="T7" fmla="*/ 2147483647 h 264"/>
              <a:gd name="T8" fmla="*/ 2147483647 w 229"/>
              <a:gd name="T9" fmla="*/ 2147483647 h 264"/>
              <a:gd name="T10" fmla="*/ 2147483647 w 229"/>
              <a:gd name="T11" fmla="*/ 2147483647 h 264"/>
              <a:gd name="T12" fmla="*/ 2147483647 w 229"/>
              <a:gd name="T13" fmla="*/ 2147483647 h 264"/>
              <a:gd name="T14" fmla="*/ 2147483647 w 229"/>
              <a:gd name="T15" fmla="*/ 2147483647 h 264"/>
              <a:gd name="T16" fmla="*/ 2147483647 w 229"/>
              <a:gd name="T17" fmla="*/ 2147483647 h 264"/>
              <a:gd name="T18" fmla="*/ 2147483647 w 229"/>
              <a:gd name="T19" fmla="*/ 2147483647 h 264"/>
              <a:gd name="T20" fmla="*/ 2147483647 w 229"/>
              <a:gd name="T21" fmla="*/ 2147483647 h 264"/>
              <a:gd name="T22" fmla="*/ 2147483647 w 229"/>
              <a:gd name="T23" fmla="*/ 2147483647 h 264"/>
              <a:gd name="T24" fmla="*/ 2147483647 w 229"/>
              <a:gd name="T25" fmla="*/ 2147483647 h 264"/>
              <a:gd name="T26" fmla="*/ 2147483647 w 229"/>
              <a:gd name="T27" fmla="*/ 2147483647 h 264"/>
              <a:gd name="T28" fmla="*/ 2147483647 w 229"/>
              <a:gd name="T29" fmla="*/ 2147483647 h 264"/>
              <a:gd name="T30" fmla="*/ 2147483647 w 229"/>
              <a:gd name="T31" fmla="*/ 2147483647 h 264"/>
              <a:gd name="T32" fmla="*/ 2147483647 w 229"/>
              <a:gd name="T33" fmla="*/ 2147483647 h 264"/>
              <a:gd name="T34" fmla="*/ 2147483647 w 229"/>
              <a:gd name="T35" fmla="*/ 2147483647 h 264"/>
              <a:gd name="T36" fmla="*/ 2147483647 w 229"/>
              <a:gd name="T37" fmla="*/ 2147483647 h 264"/>
              <a:gd name="T38" fmla="*/ 2147483647 w 229"/>
              <a:gd name="T39" fmla="*/ 2147483647 h 264"/>
              <a:gd name="T40" fmla="*/ 2147483647 w 229"/>
              <a:gd name="T41" fmla="*/ 2147483647 h 264"/>
              <a:gd name="T42" fmla="*/ 2147483647 w 229"/>
              <a:gd name="T43" fmla="*/ 2147483647 h 264"/>
              <a:gd name="T44" fmla="*/ 2147483647 w 229"/>
              <a:gd name="T45" fmla="*/ 2147483647 h 264"/>
              <a:gd name="T46" fmla="*/ 2147483647 w 229"/>
              <a:gd name="T47" fmla="*/ 2147483647 h 264"/>
              <a:gd name="T48" fmla="*/ 2147483647 w 229"/>
              <a:gd name="T49" fmla="*/ 2147483647 h 264"/>
              <a:gd name="T50" fmla="*/ 2147483647 w 229"/>
              <a:gd name="T51" fmla="*/ 2147483647 h 264"/>
              <a:gd name="T52" fmla="*/ 2147483647 w 229"/>
              <a:gd name="T53" fmla="*/ 2147483647 h 264"/>
              <a:gd name="T54" fmla="*/ 2147483647 w 229"/>
              <a:gd name="T55" fmla="*/ 2147483647 h 264"/>
              <a:gd name="T56" fmla="*/ 2147483647 w 229"/>
              <a:gd name="T57" fmla="*/ 2147483647 h 264"/>
              <a:gd name="T58" fmla="*/ 2147483647 w 229"/>
              <a:gd name="T59" fmla="*/ 2147483647 h 264"/>
              <a:gd name="T60" fmla="*/ 2147483647 w 229"/>
              <a:gd name="T61" fmla="*/ 2147483647 h 264"/>
              <a:gd name="T62" fmla="*/ 2147483647 w 229"/>
              <a:gd name="T63" fmla="*/ 2147483647 h 264"/>
              <a:gd name="T64" fmla="*/ 2147483647 w 229"/>
              <a:gd name="T65" fmla="*/ 0 h 264"/>
              <a:gd name="T66" fmla="*/ 2147483647 w 229"/>
              <a:gd name="T67" fmla="*/ 2147483647 h 264"/>
              <a:gd name="T68" fmla="*/ 2147483647 w 229"/>
              <a:gd name="T69" fmla="*/ 2147483647 h 264"/>
              <a:gd name="T70" fmla="*/ 2147483647 w 229"/>
              <a:gd name="T71" fmla="*/ 2147483647 h 264"/>
              <a:gd name="T72" fmla="*/ 2147483647 w 229"/>
              <a:gd name="T73" fmla="*/ 2147483647 h 264"/>
              <a:gd name="T74" fmla="*/ 2147483647 w 229"/>
              <a:gd name="T75" fmla="*/ 2147483647 h 264"/>
              <a:gd name="T76" fmla="*/ 2147483647 w 229"/>
              <a:gd name="T77" fmla="*/ 2147483647 h 264"/>
              <a:gd name="T78" fmla="*/ 2147483647 w 229"/>
              <a:gd name="T79" fmla="*/ 2147483647 h 264"/>
              <a:gd name="T80" fmla="*/ 2147483647 w 229"/>
              <a:gd name="T81" fmla="*/ 2147483647 h 264"/>
              <a:gd name="T82" fmla="*/ 2147483647 w 229"/>
              <a:gd name="T83" fmla="*/ 2147483647 h 264"/>
              <a:gd name="T84" fmla="*/ 2147483647 w 229"/>
              <a:gd name="T85" fmla="*/ 2147483647 h 264"/>
              <a:gd name="T86" fmla="*/ 2147483647 w 229"/>
              <a:gd name="T87" fmla="*/ 2147483647 h 264"/>
              <a:gd name="T88" fmla="*/ 2147483647 w 229"/>
              <a:gd name="T89" fmla="*/ 2147483647 h 264"/>
              <a:gd name="T90" fmla="*/ 2147483647 w 229"/>
              <a:gd name="T91" fmla="*/ 2147483647 h 264"/>
              <a:gd name="T92" fmla="*/ 2147483647 w 229"/>
              <a:gd name="T93" fmla="*/ 2147483647 h 264"/>
              <a:gd name="T94" fmla="*/ 2147483647 w 229"/>
              <a:gd name="T95" fmla="*/ 2147483647 h 264"/>
              <a:gd name="T96" fmla="*/ 2147483647 w 229"/>
              <a:gd name="T97" fmla="*/ 2147483647 h 264"/>
              <a:gd name="T98" fmla="*/ 2147483647 w 229"/>
              <a:gd name="T99" fmla="*/ 2147483647 h 264"/>
              <a:gd name="T100" fmla="*/ 2147483647 w 229"/>
              <a:gd name="T101" fmla="*/ 2147483647 h 264"/>
              <a:gd name="T102" fmla="*/ 2147483647 w 229"/>
              <a:gd name="T103" fmla="*/ 2147483647 h 264"/>
              <a:gd name="T104" fmla="*/ 2147483647 w 229"/>
              <a:gd name="T105" fmla="*/ 2147483647 h 264"/>
              <a:gd name="T106" fmla="*/ 2147483647 w 229"/>
              <a:gd name="T107" fmla="*/ 2147483647 h 264"/>
              <a:gd name="T108" fmla="*/ 2147483647 w 229"/>
              <a:gd name="T109" fmla="*/ 2147483647 h 264"/>
              <a:gd name="T110" fmla="*/ 2147483647 w 229"/>
              <a:gd name="T111" fmla="*/ 2147483647 h 264"/>
              <a:gd name="T112" fmla="*/ 2147483647 w 229"/>
              <a:gd name="T113" fmla="*/ 2147483647 h 264"/>
              <a:gd name="T114" fmla="*/ 0 w 229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9"/>
              <a:gd name="T175" fmla="*/ 0 h 264"/>
              <a:gd name="T176" fmla="*/ 229 w 229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9" h="264">
                <a:moveTo>
                  <a:pt x="0" y="177"/>
                </a:moveTo>
                <a:lnTo>
                  <a:pt x="42" y="177"/>
                </a:lnTo>
                <a:lnTo>
                  <a:pt x="43" y="184"/>
                </a:lnTo>
                <a:lnTo>
                  <a:pt x="43" y="189"/>
                </a:lnTo>
                <a:lnTo>
                  <a:pt x="48" y="201"/>
                </a:lnTo>
                <a:lnTo>
                  <a:pt x="53" y="211"/>
                </a:lnTo>
                <a:lnTo>
                  <a:pt x="61" y="219"/>
                </a:lnTo>
                <a:lnTo>
                  <a:pt x="71" y="225"/>
                </a:lnTo>
                <a:lnTo>
                  <a:pt x="83" y="230"/>
                </a:lnTo>
                <a:lnTo>
                  <a:pt x="97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4" y="225"/>
                </a:lnTo>
                <a:lnTo>
                  <a:pt x="165" y="220"/>
                </a:lnTo>
                <a:lnTo>
                  <a:pt x="172" y="213"/>
                </a:lnTo>
                <a:lnTo>
                  <a:pt x="179" y="204"/>
                </a:lnTo>
                <a:lnTo>
                  <a:pt x="181" y="195"/>
                </a:lnTo>
                <a:lnTo>
                  <a:pt x="183" y="183"/>
                </a:lnTo>
                <a:lnTo>
                  <a:pt x="181" y="174"/>
                </a:lnTo>
                <a:lnTo>
                  <a:pt x="179" y="164"/>
                </a:lnTo>
                <a:lnTo>
                  <a:pt x="173" y="157"/>
                </a:lnTo>
                <a:lnTo>
                  <a:pt x="165" y="150"/>
                </a:lnTo>
                <a:lnTo>
                  <a:pt x="155" y="145"/>
                </a:lnTo>
                <a:lnTo>
                  <a:pt x="143" y="141"/>
                </a:lnTo>
                <a:lnTo>
                  <a:pt x="128" y="139"/>
                </a:lnTo>
                <a:lnTo>
                  <a:pt x="113" y="138"/>
                </a:lnTo>
                <a:lnTo>
                  <a:pt x="88" y="139"/>
                </a:lnTo>
                <a:lnTo>
                  <a:pt x="88" y="110"/>
                </a:lnTo>
                <a:lnTo>
                  <a:pt x="104" y="110"/>
                </a:lnTo>
                <a:lnTo>
                  <a:pt x="119" y="109"/>
                </a:lnTo>
                <a:lnTo>
                  <a:pt x="134" y="108"/>
                </a:lnTo>
                <a:lnTo>
                  <a:pt x="145" y="105"/>
                </a:lnTo>
                <a:lnTo>
                  <a:pt x="154" y="101"/>
                </a:lnTo>
                <a:lnTo>
                  <a:pt x="161" y="95"/>
                </a:lnTo>
                <a:lnTo>
                  <a:pt x="166" y="89"/>
                </a:lnTo>
                <a:lnTo>
                  <a:pt x="169" y="81"/>
                </a:lnTo>
                <a:lnTo>
                  <a:pt x="170" y="71"/>
                </a:lnTo>
                <a:lnTo>
                  <a:pt x="170" y="62"/>
                </a:lnTo>
                <a:lnTo>
                  <a:pt x="166" y="53"/>
                </a:lnTo>
                <a:lnTo>
                  <a:pt x="162" y="47"/>
                </a:lnTo>
                <a:lnTo>
                  <a:pt x="155" y="42"/>
                </a:lnTo>
                <a:lnTo>
                  <a:pt x="147" y="36"/>
                </a:lnTo>
                <a:lnTo>
                  <a:pt x="138" y="33"/>
                </a:lnTo>
                <a:lnTo>
                  <a:pt x="112" y="31"/>
                </a:lnTo>
                <a:lnTo>
                  <a:pt x="97" y="32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7" y="52"/>
                </a:lnTo>
                <a:lnTo>
                  <a:pt x="53" y="62"/>
                </a:lnTo>
                <a:lnTo>
                  <a:pt x="49" y="72"/>
                </a:lnTo>
                <a:lnTo>
                  <a:pt x="49" y="85"/>
                </a:lnTo>
                <a:lnTo>
                  <a:pt x="7" y="85"/>
                </a:lnTo>
                <a:lnTo>
                  <a:pt x="7" y="84"/>
                </a:lnTo>
                <a:lnTo>
                  <a:pt x="8" y="74"/>
                </a:lnTo>
                <a:lnTo>
                  <a:pt x="9" y="65"/>
                </a:lnTo>
                <a:lnTo>
                  <a:pt x="15" y="49"/>
                </a:lnTo>
                <a:lnTo>
                  <a:pt x="17" y="42"/>
                </a:lnTo>
                <a:lnTo>
                  <a:pt x="23" y="35"/>
                </a:lnTo>
                <a:lnTo>
                  <a:pt x="28" y="29"/>
                </a:lnTo>
                <a:lnTo>
                  <a:pt x="35" y="23"/>
                </a:lnTo>
                <a:lnTo>
                  <a:pt x="50" y="13"/>
                </a:lnTo>
                <a:lnTo>
                  <a:pt x="68" y="7"/>
                </a:lnTo>
                <a:lnTo>
                  <a:pt x="87" y="3"/>
                </a:lnTo>
                <a:lnTo>
                  <a:pt x="110" y="0"/>
                </a:lnTo>
                <a:lnTo>
                  <a:pt x="123" y="2"/>
                </a:lnTo>
                <a:lnTo>
                  <a:pt x="134" y="2"/>
                </a:lnTo>
                <a:lnTo>
                  <a:pt x="146" y="4"/>
                </a:lnTo>
                <a:lnTo>
                  <a:pt x="155" y="6"/>
                </a:lnTo>
                <a:lnTo>
                  <a:pt x="165" y="8"/>
                </a:lnTo>
                <a:lnTo>
                  <a:pt x="169" y="10"/>
                </a:lnTo>
                <a:lnTo>
                  <a:pt x="173" y="11"/>
                </a:lnTo>
                <a:lnTo>
                  <a:pt x="190" y="19"/>
                </a:lnTo>
                <a:lnTo>
                  <a:pt x="201" y="29"/>
                </a:lnTo>
                <a:lnTo>
                  <a:pt x="210" y="41"/>
                </a:lnTo>
                <a:lnTo>
                  <a:pt x="214" y="54"/>
                </a:lnTo>
                <a:lnTo>
                  <a:pt x="217" y="69"/>
                </a:lnTo>
                <a:lnTo>
                  <a:pt x="216" y="79"/>
                </a:lnTo>
                <a:lnTo>
                  <a:pt x="214" y="86"/>
                </a:lnTo>
                <a:lnTo>
                  <a:pt x="210" y="93"/>
                </a:lnTo>
                <a:lnTo>
                  <a:pt x="206" y="101"/>
                </a:lnTo>
                <a:lnTo>
                  <a:pt x="201" y="107"/>
                </a:lnTo>
                <a:lnTo>
                  <a:pt x="192" y="112"/>
                </a:lnTo>
                <a:lnTo>
                  <a:pt x="175" y="121"/>
                </a:lnTo>
                <a:lnTo>
                  <a:pt x="187" y="125"/>
                </a:lnTo>
                <a:lnTo>
                  <a:pt x="198" y="130"/>
                </a:lnTo>
                <a:lnTo>
                  <a:pt x="207" y="137"/>
                </a:lnTo>
                <a:lnTo>
                  <a:pt x="216" y="144"/>
                </a:lnTo>
                <a:lnTo>
                  <a:pt x="221" y="152"/>
                </a:lnTo>
                <a:lnTo>
                  <a:pt x="225" y="162"/>
                </a:lnTo>
                <a:lnTo>
                  <a:pt x="228" y="171"/>
                </a:lnTo>
                <a:lnTo>
                  <a:pt x="229" y="183"/>
                </a:lnTo>
                <a:lnTo>
                  <a:pt x="228" y="193"/>
                </a:lnTo>
                <a:lnTo>
                  <a:pt x="226" y="201"/>
                </a:lnTo>
                <a:lnTo>
                  <a:pt x="224" y="208"/>
                </a:lnTo>
                <a:lnTo>
                  <a:pt x="221" y="217"/>
                </a:lnTo>
                <a:lnTo>
                  <a:pt x="216" y="223"/>
                </a:lnTo>
                <a:lnTo>
                  <a:pt x="210" y="231"/>
                </a:lnTo>
                <a:lnTo>
                  <a:pt x="196" y="242"/>
                </a:lnTo>
                <a:lnTo>
                  <a:pt x="180" y="252"/>
                </a:lnTo>
                <a:lnTo>
                  <a:pt x="160" y="258"/>
                </a:lnTo>
                <a:lnTo>
                  <a:pt x="136" y="262"/>
                </a:lnTo>
                <a:lnTo>
                  <a:pt x="110" y="264"/>
                </a:lnTo>
                <a:lnTo>
                  <a:pt x="98" y="263"/>
                </a:lnTo>
                <a:lnTo>
                  <a:pt x="86" y="262"/>
                </a:lnTo>
                <a:lnTo>
                  <a:pt x="75" y="261"/>
                </a:lnTo>
                <a:lnTo>
                  <a:pt x="64" y="258"/>
                </a:lnTo>
                <a:lnTo>
                  <a:pt x="54" y="255"/>
                </a:lnTo>
                <a:lnTo>
                  <a:pt x="45" y="251"/>
                </a:lnTo>
                <a:lnTo>
                  <a:pt x="37" y="246"/>
                </a:lnTo>
                <a:lnTo>
                  <a:pt x="30" y="241"/>
                </a:lnTo>
                <a:lnTo>
                  <a:pt x="16" y="229"/>
                </a:lnTo>
                <a:lnTo>
                  <a:pt x="7" y="214"/>
                </a:lnTo>
                <a:lnTo>
                  <a:pt x="1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6" name="Freeform 59"/>
          <p:cNvSpPr>
            <a:spLocks/>
          </p:cNvSpPr>
          <p:nvPr/>
        </p:nvSpPr>
        <p:spPr bwMode="auto">
          <a:xfrm>
            <a:off x="5372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7" name="Freeform 60"/>
          <p:cNvSpPr>
            <a:spLocks noEditPoints="1"/>
          </p:cNvSpPr>
          <p:nvPr/>
        </p:nvSpPr>
        <p:spPr bwMode="auto">
          <a:xfrm>
            <a:off x="5499100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3" y="156"/>
                </a:lnTo>
                <a:lnTo>
                  <a:pt x="143" y="43"/>
                </a:lnTo>
                <a:lnTo>
                  <a:pt x="40" y="156"/>
                </a:lnTo>
                <a:close/>
                <a:moveTo>
                  <a:pt x="143" y="248"/>
                </a:moveTo>
                <a:lnTo>
                  <a:pt x="143" y="186"/>
                </a:lnTo>
                <a:lnTo>
                  <a:pt x="0" y="186"/>
                </a:lnTo>
                <a:lnTo>
                  <a:pt x="0" y="154"/>
                </a:lnTo>
                <a:lnTo>
                  <a:pt x="143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3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8" name="Freeform 61"/>
          <p:cNvSpPr>
            <a:spLocks/>
          </p:cNvSpPr>
          <p:nvPr/>
        </p:nvSpPr>
        <p:spPr bwMode="auto">
          <a:xfrm>
            <a:off x="585946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59" name="Freeform 62"/>
          <p:cNvSpPr>
            <a:spLocks/>
          </p:cNvSpPr>
          <p:nvPr/>
        </p:nvSpPr>
        <p:spPr bwMode="auto">
          <a:xfrm>
            <a:off x="5988050" y="6375400"/>
            <a:ext cx="120650" cy="103188"/>
          </a:xfrm>
          <a:custGeom>
            <a:avLst/>
            <a:gdLst>
              <a:gd name="T0" fmla="*/ 2147483647 w 229"/>
              <a:gd name="T1" fmla="*/ 2147483647 h 256"/>
              <a:gd name="T2" fmla="*/ 2147483647 w 229"/>
              <a:gd name="T3" fmla="*/ 2147483647 h 256"/>
              <a:gd name="T4" fmla="*/ 2147483647 w 229"/>
              <a:gd name="T5" fmla="*/ 2147483647 h 256"/>
              <a:gd name="T6" fmla="*/ 2147483647 w 229"/>
              <a:gd name="T7" fmla="*/ 2147483647 h 256"/>
              <a:gd name="T8" fmla="*/ 2147483647 w 229"/>
              <a:gd name="T9" fmla="*/ 2147483647 h 256"/>
              <a:gd name="T10" fmla="*/ 2147483647 w 229"/>
              <a:gd name="T11" fmla="*/ 2147483647 h 256"/>
              <a:gd name="T12" fmla="*/ 2147483647 w 229"/>
              <a:gd name="T13" fmla="*/ 2147483647 h 256"/>
              <a:gd name="T14" fmla="*/ 2147483647 w 229"/>
              <a:gd name="T15" fmla="*/ 2147483647 h 256"/>
              <a:gd name="T16" fmla="*/ 2147483647 w 229"/>
              <a:gd name="T17" fmla="*/ 2147483647 h 256"/>
              <a:gd name="T18" fmla="*/ 2147483647 w 229"/>
              <a:gd name="T19" fmla="*/ 2147483647 h 256"/>
              <a:gd name="T20" fmla="*/ 2147483647 w 229"/>
              <a:gd name="T21" fmla="*/ 2147483647 h 256"/>
              <a:gd name="T22" fmla="*/ 2147483647 w 229"/>
              <a:gd name="T23" fmla="*/ 2147483647 h 256"/>
              <a:gd name="T24" fmla="*/ 2147483647 w 229"/>
              <a:gd name="T25" fmla="*/ 2147483647 h 256"/>
              <a:gd name="T26" fmla="*/ 2147483647 w 229"/>
              <a:gd name="T27" fmla="*/ 2147483647 h 256"/>
              <a:gd name="T28" fmla="*/ 2147483647 w 229"/>
              <a:gd name="T29" fmla="*/ 2147483647 h 256"/>
              <a:gd name="T30" fmla="*/ 2147483647 w 229"/>
              <a:gd name="T31" fmla="*/ 2147483647 h 256"/>
              <a:gd name="T32" fmla="*/ 2147483647 w 229"/>
              <a:gd name="T33" fmla="*/ 2147483647 h 256"/>
              <a:gd name="T34" fmla="*/ 2147483647 w 229"/>
              <a:gd name="T35" fmla="*/ 0 h 256"/>
              <a:gd name="T36" fmla="*/ 2147483647 w 229"/>
              <a:gd name="T37" fmla="*/ 2147483647 h 256"/>
              <a:gd name="T38" fmla="*/ 2147483647 w 229"/>
              <a:gd name="T39" fmla="*/ 2147483647 h 256"/>
              <a:gd name="T40" fmla="*/ 2147483647 w 229"/>
              <a:gd name="T41" fmla="*/ 2147483647 h 256"/>
              <a:gd name="T42" fmla="*/ 2147483647 w 229"/>
              <a:gd name="T43" fmla="*/ 2147483647 h 256"/>
              <a:gd name="T44" fmla="*/ 2147483647 w 229"/>
              <a:gd name="T45" fmla="*/ 2147483647 h 256"/>
              <a:gd name="T46" fmla="*/ 2147483647 w 229"/>
              <a:gd name="T47" fmla="*/ 2147483647 h 256"/>
              <a:gd name="T48" fmla="*/ 2147483647 w 229"/>
              <a:gd name="T49" fmla="*/ 2147483647 h 256"/>
              <a:gd name="T50" fmla="*/ 2147483647 w 229"/>
              <a:gd name="T51" fmla="*/ 2147483647 h 256"/>
              <a:gd name="T52" fmla="*/ 2147483647 w 229"/>
              <a:gd name="T53" fmla="*/ 2147483647 h 256"/>
              <a:gd name="T54" fmla="*/ 2147483647 w 229"/>
              <a:gd name="T55" fmla="*/ 2147483647 h 256"/>
              <a:gd name="T56" fmla="*/ 2147483647 w 229"/>
              <a:gd name="T57" fmla="*/ 2147483647 h 256"/>
              <a:gd name="T58" fmla="*/ 2147483647 w 229"/>
              <a:gd name="T59" fmla="*/ 2147483647 h 256"/>
              <a:gd name="T60" fmla="*/ 2147483647 w 229"/>
              <a:gd name="T61" fmla="*/ 2147483647 h 256"/>
              <a:gd name="T62" fmla="*/ 2147483647 w 229"/>
              <a:gd name="T63" fmla="*/ 2147483647 h 256"/>
              <a:gd name="T64" fmla="*/ 2147483647 w 229"/>
              <a:gd name="T65" fmla="*/ 2147483647 h 256"/>
              <a:gd name="T66" fmla="*/ 2147483647 w 229"/>
              <a:gd name="T67" fmla="*/ 2147483647 h 256"/>
              <a:gd name="T68" fmla="*/ 2147483647 w 229"/>
              <a:gd name="T69" fmla="*/ 2147483647 h 256"/>
              <a:gd name="T70" fmla="*/ 2147483647 w 229"/>
              <a:gd name="T71" fmla="*/ 2147483647 h 256"/>
              <a:gd name="T72" fmla="*/ 2147483647 w 229"/>
              <a:gd name="T73" fmla="*/ 2147483647 h 256"/>
              <a:gd name="T74" fmla="*/ 0 w 229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9"/>
              <a:gd name="T115" fmla="*/ 0 h 256"/>
              <a:gd name="T116" fmla="*/ 229 w 229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9" h="256">
                <a:moveTo>
                  <a:pt x="0" y="183"/>
                </a:moveTo>
                <a:lnTo>
                  <a:pt x="43" y="183"/>
                </a:lnTo>
                <a:lnTo>
                  <a:pt x="46" y="192"/>
                </a:lnTo>
                <a:lnTo>
                  <a:pt x="50" y="200"/>
                </a:lnTo>
                <a:lnTo>
                  <a:pt x="53" y="204"/>
                </a:lnTo>
                <a:lnTo>
                  <a:pt x="57" y="208"/>
                </a:lnTo>
                <a:lnTo>
                  <a:pt x="65" y="213"/>
                </a:lnTo>
                <a:lnTo>
                  <a:pt x="73" y="218"/>
                </a:lnTo>
                <a:lnTo>
                  <a:pt x="84" y="222"/>
                </a:lnTo>
                <a:lnTo>
                  <a:pt x="97" y="224"/>
                </a:lnTo>
                <a:lnTo>
                  <a:pt x="109" y="225"/>
                </a:lnTo>
                <a:lnTo>
                  <a:pt x="125" y="224"/>
                </a:lnTo>
                <a:lnTo>
                  <a:pt x="139" y="221"/>
                </a:lnTo>
                <a:lnTo>
                  <a:pt x="151" y="215"/>
                </a:lnTo>
                <a:lnTo>
                  <a:pt x="162" y="209"/>
                </a:lnTo>
                <a:lnTo>
                  <a:pt x="172" y="202"/>
                </a:lnTo>
                <a:lnTo>
                  <a:pt x="177" y="192"/>
                </a:lnTo>
                <a:lnTo>
                  <a:pt x="181" y="180"/>
                </a:lnTo>
                <a:lnTo>
                  <a:pt x="183" y="169"/>
                </a:lnTo>
                <a:lnTo>
                  <a:pt x="181" y="156"/>
                </a:lnTo>
                <a:lnTo>
                  <a:pt x="177" y="144"/>
                </a:lnTo>
                <a:lnTo>
                  <a:pt x="172" y="135"/>
                </a:lnTo>
                <a:lnTo>
                  <a:pt x="164" y="127"/>
                </a:lnTo>
                <a:lnTo>
                  <a:pt x="153" y="120"/>
                </a:lnTo>
                <a:lnTo>
                  <a:pt x="140" y="116"/>
                </a:lnTo>
                <a:lnTo>
                  <a:pt x="125" y="113"/>
                </a:lnTo>
                <a:lnTo>
                  <a:pt x="109" y="112"/>
                </a:lnTo>
                <a:lnTo>
                  <a:pt x="99" y="112"/>
                </a:lnTo>
                <a:lnTo>
                  <a:pt x="91" y="113"/>
                </a:lnTo>
                <a:lnTo>
                  <a:pt x="83" y="115"/>
                </a:lnTo>
                <a:lnTo>
                  <a:pt x="75" y="118"/>
                </a:lnTo>
                <a:lnTo>
                  <a:pt x="60" y="125"/>
                </a:lnTo>
                <a:lnTo>
                  <a:pt x="47" y="135"/>
                </a:lnTo>
                <a:lnTo>
                  <a:pt x="9" y="135"/>
                </a:lnTo>
                <a:lnTo>
                  <a:pt x="35" y="0"/>
                </a:lnTo>
                <a:lnTo>
                  <a:pt x="210" y="0"/>
                </a:lnTo>
                <a:lnTo>
                  <a:pt x="210" y="30"/>
                </a:lnTo>
                <a:lnTo>
                  <a:pt x="67" y="30"/>
                </a:lnTo>
                <a:lnTo>
                  <a:pt x="53" y="99"/>
                </a:lnTo>
                <a:lnTo>
                  <a:pt x="67" y="92"/>
                </a:lnTo>
                <a:lnTo>
                  <a:pt x="82" y="86"/>
                </a:lnTo>
                <a:lnTo>
                  <a:pt x="98" y="83"/>
                </a:lnTo>
                <a:lnTo>
                  <a:pt x="117" y="82"/>
                </a:lnTo>
                <a:lnTo>
                  <a:pt x="129" y="82"/>
                </a:lnTo>
                <a:lnTo>
                  <a:pt x="140" y="83"/>
                </a:lnTo>
                <a:lnTo>
                  <a:pt x="153" y="85"/>
                </a:lnTo>
                <a:lnTo>
                  <a:pt x="162" y="87"/>
                </a:lnTo>
                <a:lnTo>
                  <a:pt x="173" y="92"/>
                </a:lnTo>
                <a:lnTo>
                  <a:pt x="181" y="95"/>
                </a:lnTo>
                <a:lnTo>
                  <a:pt x="191" y="100"/>
                </a:lnTo>
                <a:lnTo>
                  <a:pt x="198" y="105"/>
                </a:lnTo>
                <a:lnTo>
                  <a:pt x="211" y="117"/>
                </a:lnTo>
                <a:lnTo>
                  <a:pt x="221" y="132"/>
                </a:lnTo>
                <a:lnTo>
                  <a:pt x="226" y="149"/>
                </a:lnTo>
                <a:lnTo>
                  <a:pt x="229" y="167"/>
                </a:lnTo>
                <a:lnTo>
                  <a:pt x="228" y="176"/>
                </a:lnTo>
                <a:lnTo>
                  <a:pt x="226" y="186"/>
                </a:lnTo>
                <a:lnTo>
                  <a:pt x="224" y="195"/>
                </a:lnTo>
                <a:lnTo>
                  <a:pt x="220" y="204"/>
                </a:lnTo>
                <a:lnTo>
                  <a:pt x="215" y="211"/>
                </a:lnTo>
                <a:lnTo>
                  <a:pt x="210" y="218"/>
                </a:lnTo>
                <a:lnTo>
                  <a:pt x="196" y="231"/>
                </a:lnTo>
                <a:lnTo>
                  <a:pt x="179" y="242"/>
                </a:lnTo>
                <a:lnTo>
                  <a:pt x="159" y="250"/>
                </a:lnTo>
                <a:lnTo>
                  <a:pt x="136" y="254"/>
                </a:lnTo>
                <a:lnTo>
                  <a:pt x="112" y="256"/>
                </a:lnTo>
                <a:lnTo>
                  <a:pt x="99" y="255"/>
                </a:lnTo>
                <a:lnTo>
                  <a:pt x="88" y="254"/>
                </a:lnTo>
                <a:lnTo>
                  <a:pt x="68" y="251"/>
                </a:lnTo>
                <a:lnTo>
                  <a:pt x="50" y="245"/>
                </a:lnTo>
                <a:lnTo>
                  <a:pt x="42" y="241"/>
                </a:lnTo>
                <a:lnTo>
                  <a:pt x="34" y="236"/>
                </a:lnTo>
                <a:lnTo>
                  <a:pt x="20" y="226"/>
                </a:lnTo>
                <a:lnTo>
                  <a:pt x="11" y="213"/>
                </a:lnTo>
                <a:lnTo>
                  <a:pt x="4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0" name="Freeform 63"/>
          <p:cNvSpPr>
            <a:spLocks/>
          </p:cNvSpPr>
          <p:nvPr/>
        </p:nvSpPr>
        <p:spPr bwMode="auto">
          <a:xfrm>
            <a:off x="6348413" y="6373813"/>
            <a:ext cx="61912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1" name="Freeform 64"/>
          <p:cNvSpPr>
            <a:spLocks noEditPoints="1"/>
          </p:cNvSpPr>
          <p:nvPr/>
        </p:nvSpPr>
        <p:spPr bwMode="auto">
          <a:xfrm>
            <a:off x="6477000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5" y="180"/>
                </a:moveTo>
                <a:lnTo>
                  <a:pt x="184" y="167"/>
                </a:lnTo>
                <a:lnTo>
                  <a:pt x="180" y="157"/>
                </a:lnTo>
                <a:lnTo>
                  <a:pt x="174" y="147"/>
                </a:lnTo>
                <a:lnTo>
                  <a:pt x="168" y="140"/>
                </a:lnTo>
                <a:lnTo>
                  <a:pt x="158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5" y="126"/>
                </a:lnTo>
                <a:lnTo>
                  <a:pt x="98" y="127"/>
                </a:lnTo>
                <a:lnTo>
                  <a:pt x="91" y="128"/>
                </a:lnTo>
                <a:lnTo>
                  <a:pt x="84" y="130"/>
                </a:lnTo>
                <a:lnTo>
                  <a:pt x="79" y="133"/>
                </a:lnTo>
                <a:lnTo>
                  <a:pt x="69" y="140"/>
                </a:lnTo>
                <a:lnTo>
                  <a:pt x="61" y="147"/>
                </a:lnTo>
                <a:lnTo>
                  <a:pt x="56" y="157"/>
                </a:lnTo>
                <a:lnTo>
                  <a:pt x="52" y="167"/>
                </a:lnTo>
                <a:lnTo>
                  <a:pt x="50" y="180"/>
                </a:lnTo>
                <a:lnTo>
                  <a:pt x="52" y="192"/>
                </a:lnTo>
                <a:lnTo>
                  <a:pt x="53" y="198"/>
                </a:lnTo>
                <a:lnTo>
                  <a:pt x="54" y="200"/>
                </a:lnTo>
                <a:lnTo>
                  <a:pt x="56" y="203"/>
                </a:lnTo>
                <a:lnTo>
                  <a:pt x="58" y="207"/>
                </a:lnTo>
                <a:lnTo>
                  <a:pt x="61" y="213"/>
                </a:lnTo>
                <a:lnTo>
                  <a:pt x="65" y="217"/>
                </a:lnTo>
                <a:lnTo>
                  <a:pt x="69" y="220"/>
                </a:lnTo>
                <a:lnTo>
                  <a:pt x="79" y="226"/>
                </a:lnTo>
                <a:lnTo>
                  <a:pt x="91" y="232"/>
                </a:lnTo>
                <a:lnTo>
                  <a:pt x="103" y="234"/>
                </a:lnTo>
                <a:lnTo>
                  <a:pt x="118" y="235"/>
                </a:lnTo>
                <a:lnTo>
                  <a:pt x="134" y="234"/>
                </a:lnTo>
                <a:lnTo>
                  <a:pt x="139" y="233"/>
                </a:lnTo>
                <a:lnTo>
                  <a:pt x="146" y="232"/>
                </a:lnTo>
                <a:lnTo>
                  <a:pt x="151" y="230"/>
                </a:lnTo>
                <a:lnTo>
                  <a:pt x="157" y="226"/>
                </a:lnTo>
                <a:lnTo>
                  <a:pt x="166" y="220"/>
                </a:lnTo>
                <a:lnTo>
                  <a:pt x="174" y="212"/>
                </a:lnTo>
                <a:lnTo>
                  <a:pt x="180" y="202"/>
                </a:lnTo>
                <a:lnTo>
                  <a:pt x="184" y="192"/>
                </a:lnTo>
                <a:lnTo>
                  <a:pt x="185" y="180"/>
                </a:lnTo>
                <a:close/>
                <a:moveTo>
                  <a:pt x="228" y="71"/>
                </a:moveTo>
                <a:lnTo>
                  <a:pt x="184" y="71"/>
                </a:lnTo>
                <a:lnTo>
                  <a:pt x="183" y="62"/>
                </a:lnTo>
                <a:lnTo>
                  <a:pt x="179" y="53"/>
                </a:lnTo>
                <a:lnTo>
                  <a:pt x="173" y="47"/>
                </a:lnTo>
                <a:lnTo>
                  <a:pt x="166" y="41"/>
                </a:lnTo>
                <a:lnTo>
                  <a:pt x="158" y="36"/>
                </a:lnTo>
                <a:lnTo>
                  <a:pt x="149" y="33"/>
                </a:lnTo>
                <a:lnTo>
                  <a:pt x="138" y="31"/>
                </a:lnTo>
                <a:lnTo>
                  <a:pt x="125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80" y="44"/>
                </a:lnTo>
                <a:lnTo>
                  <a:pt x="69" y="53"/>
                </a:lnTo>
                <a:lnTo>
                  <a:pt x="61" y="66"/>
                </a:lnTo>
                <a:lnTo>
                  <a:pt x="54" y="83"/>
                </a:lnTo>
                <a:lnTo>
                  <a:pt x="50" y="102"/>
                </a:lnTo>
                <a:lnTo>
                  <a:pt x="47" y="123"/>
                </a:lnTo>
                <a:lnTo>
                  <a:pt x="62" y="111"/>
                </a:lnTo>
                <a:lnTo>
                  <a:pt x="80" y="102"/>
                </a:lnTo>
                <a:lnTo>
                  <a:pt x="102" y="97"/>
                </a:lnTo>
                <a:lnTo>
                  <a:pt x="125" y="94"/>
                </a:lnTo>
                <a:lnTo>
                  <a:pt x="136" y="95"/>
                </a:lnTo>
                <a:lnTo>
                  <a:pt x="147" y="97"/>
                </a:lnTo>
                <a:lnTo>
                  <a:pt x="158" y="98"/>
                </a:lnTo>
                <a:lnTo>
                  <a:pt x="168" y="101"/>
                </a:lnTo>
                <a:lnTo>
                  <a:pt x="177" y="104"/>
                </a:lnTo>
                <a:lnTo>
                  <a:pt x="185" y="108"/>
                </a:lnTo>
                <a:lnTo>
                  <a:pt x="202" y="118"/>
                </a:lnTo>
                <a:lnTo>
                  <a:pt x="214" y="130"/>
                </a:lnTo>
                <a:lnTo>
                  <a:pt x="224" y="144"/>
                </a:lnTo>
                <a:lnTo>
                  <a:pt x="229" y="161"/>
                </a:lnTo>
                <a:lnTo>
                  <a:pt x="231" y="179"/>
                </a:lnTo>
                <a:lnTo>
                  <a:pt x="231" y="188"/>
                </a:lnTo>
                <a:lnTo>
                  <a:pt x="229" y="197"/>
                </a:lnTo>
                <a:lnTo>
                  <a:pt x="226" y="206"/>
                </a:lnTo>
                <a:lnTo>
                  <a:pt x="222" y="214"/>
                </a:lnTo>
                <a:lnTo>
                  <a:pt x="218" y="221"/>
                </a:lnTo>
                <a:lnTo>
                  <a:pt x="213" y="229"/>
                </a:lnTo>
                <a:lnTo>
                  <a:pt x="200" y="240"/>
                </a:lnTo>
                <a:lnTo>
                  <a:pt x="184" y="251"/>
                </a:lnTo>
                <a:lnTo>
                  <a:pt x="165" y="258"/>
                </a:lnTo>
                <a:lnTo>
                  <a:pt x="143" y="262"/>
                </a:lnTo>
                <a:lnTo>
                  <a:pt x="118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7" y="246"/>
                </a:lnTo>
                <a:lnTo>
                  <a:pt x="39" y="240"/>
                </a:lnTo>
                <a:lnTo>
                  <a:pt x="31" y="234"/>
                </a:lnTo>
                <a:lnTo>
                  <a:pt x="24" y="225"/>
                </a:lnTo>
                <a:lnTo>
                  <a:pt x="17" y="217"/>
                </a:lnTo>
                <a:lnTo>
                  <a:pt x="12" y="206"/>
                </a:lnTo>
                <a:lnTo>
                  <a:pt x="8" y="196"/>
                </a:lnTo>
                <a:lnTo>
                  <a:pt x="2" y="171"/>
                </a:lnTo>
                <a:lnTo>
                  <a:pt x="0" y="144"/>
                </a:lnTo>
                <a:lnTo>
                  <a:pt x="1" y="127"/>
                </a:lnTo>
                <a:lnTo>
                  <a:pt x="2" y="111"/>
                </a:lnTo>
                <a:lnTo>
                  <a:pt x="5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6" y="47"/>
                </a:lnTo>
                <a:lnTo>
                  <a:pt x="32" y="37"/>
                </a:lnTo>
                <a:lnTo>
                  <a:pt x="42" y="29"/>
                </a:lnTo>
                <a:lnTo>
                  <a:pt x="50" y="22"/>
                </a:lnTo>
                <a:lnTo>
                  <a:pt x="61" y="15"/>
                </a:lnTo>
                <a:lnTo>
                  <a:pt x="72" y="10"/>
                </a:lnTo>
                <a:lnTo>
                  <a:pt x="84" y="6"/>
                </a:lnTo>
                <a:lnTo>
                  <a:pt x="97" y="3"/>
                </a:lnTo>
                <a:lnTo>
                  <a:pt x="124" y="0"/>
                </a:lnTo>
                <a:lnTo>
                  <a:pt x="136" y="2"/>
                </a:lnTo>
                <a:lnTo>
                  <a:pt x="147" y="2"/>
                </a:lnTo>
                <a:lnTo>
                  <a:pt x="157" y="4"/>
                </a:lnTo>
                <a:lnTo>
                  <a:pt x="166" y="6"/>
                </a:lnTo>
                <a:lnTo>
                  <a:pt x="184" y="11"/>
                </a:lnTo>
                <a:lnTo>
                  <a:pt x="198" y="19"/>
                </a:lnTo>
                <a:lnTo>
                  <a:pt x="210" y="29"/>
                </a:lnTo>
                <a:lnTo>
                  <a:pt x="218" y="42"/>
                </a:lnTo>
                <a:lnTo>
                  <a:pt x="225" y="55"/>
                </a:lnTo>
                <a:lnTo>
                  <a:pt x="228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2" name="Freeform 65"/>
          <p:cNvSpPr>
            <a:spLocks/>
          </p:cNvSpPr>
          <p:nvPr/>
        </p:nvSpPr>
        <p:spPr bwMode="auto">
          <a:xfrm>
            <a:off x="683577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3" name="Freeform 66"/>
          <p:cNvSpPr>
            <a:spLocks/>
          </p:cNvSpPr>
          <p:nvPr/>
        </p:nvSpPr>
        <p:spPr bwMode="auto">
          <a:xfrm>
            <a:off x="6967538" y="6375400"/>
            <a:ext cx="117475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6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7" y="135"/>
                </a:lnTo>
                <a:lnTo>
                  <a:pt x="105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3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98" y="218"/>
                </a:lnTo>
                <a:lnTo>
                  <a:pt x="92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4" name="Freeform 67"/>
          <p:cNvSpPr>
            <a:spLocks/>
          </p:cNvSpPr>
          <p:nvPr/>
        </p:nvSpPr>
        <p:spPr bwMode="auto">
          <a:xfrm>
            <a:off x="7324725" y="6373813"/>
            <a:ext cx="61913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5" y="257"/>
                </a:moveTo>
                <a:lnTo>
                  <a:pt x="75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8" y="23"/>
                </a:lnTo>
                <a:lnTo>
                  <a:pt x="83" y="13"/>
                </a:lnTo>
                <a:lnTo>
                  <a:pt x="86" y="0"/>
                </a:lnTo>
                <a:lnTo>
                  <a:pt x="119" y="0"/>
                </a:lnTo>
                <a:lnTo>
                  <a:pt x="119" y="257"/>
                </a:lnTo>
                <a:lnTo>
                  <a:pt x="75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5" name="Freeform 68"/>
          <p:cNvSpPr>
            <a:spLocks noEditPoints="1"/>
          </p:cNvSpPr>
          <p:nvPr/>
        </p:nvSpPr>
        <p:spPr bwMode="auto">
          <a:xfrm>
            <a:off x="7453313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7" y="183"/>
                </a:moveTo>
                <a:lnTo>
                  <a:pt x="48" y="195"/>
                </a:lnTo>
                <a:lnTo>
                  <a:pt x="51" y="204"/>
                </a:lnTo>
                <a:lnTo>
                  <a:pt x="56" y="213"/>
                </a:lnTo>
                <a:lnTo>
                  <a:pt x="64" y="220"/>
                </a:lnTo>
                <a:lnTo>
                  <a:pt x="74" y="225"/>
                </a:lnTo>
                <a:lnTo>
                  <a:pt x="85" y="230"/>
                </a:lnTo>
                <a:lnTo>
                  <a:pt x="99" y="233"/>
                </a:lnTo>
                <a:lnTo>
                  <a:pt x="114" y="234"/>
                </a:lnTo>
                <a:lnTo>
                  <a:pt x="129" y="233"/>
                </a:lnTo>
                <a:lnTo>
                  <a:pt x="142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6" y="204"/>
                </a:lnTo>
                <a:lnTo>
                  <a:pt x="181" y="195"/>
                </a:lnTo>
                <a:lnTo>
                  <a:pt x="182" y="183"/>
                </a:lnTo>
                <a:lnTo>
                  <a:pt x="181" y="174"/>
                </a:lnTo>
                <a:lnTo>
                  <a:pt x="176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2" y="140"/>
                </a:lnTo>
                <a:lnTo>
                  <a:pt x="129" y="138"/>
                </a:lnTo>
                <a:lnTo>
                  <a:pt x="114" y="137"/>
                </a:lnTo>
                <a:lnTo>
                  <a:pt x="99" y="138"/>
                </a:lnTo>
                <a:lnTo>
                  <a:pt x="85" y="140"/>
                </a:lnTo>
                <a:lnTo>
                  <a:pt x="74" y="144"/>
                </a:lnTo>
                <a:lnTo>
                  <a:pt x="64" y="149"/>
                </a:lnTo>
                <a:lnTo>
                  <a:pt x="56" y="156"/>
                </a:lnTo>
                <a:lnTo>
                  <a:pt x="51" y="164"/>
                </a:lnTo>
                <a:lnTo>
                  <a:pt x="48" y="174"/>
                </a:lnTo>
                <a:lnTo>
                  <a:pt x="47" y="183"/>
                </a:lnTo>
                <a:close/>
                <a:moveTo>
                  <a:pt x="56" y="69"/>
                </a:moveTo>
                <a:lnTo>
                  <a:pt x="58" y="78"/>
                </a:lnTo>
                <a:lnTo>
                  <a:pt x="60" y="86"/>
                </a:lnTo>
                <a:lnTo>
                  <a:pt x="66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4" y="109"/>
                </a:lnTo>
                <a:lnTo>
                  <a:pt x="126" y="109"/>
                </a:lnTo>
                <a:lnTo>
                  <a:pt x="137" y="106"/>
                </a:lnTo>
                <a:lnTo>
                  <a:pt x="146" y="103"/>
                </a:lnTo>
                <a:lnTo>
                  <a:pt x="150" y="101"/>
                </a:lnTo>
                <a:lnTo>
                  <a:pt x="155" y="99"/>
                </a:lnTo>
                <a:lnTo>
                  <a:pt x="161" y="92"/>
                </a:lnTo>
                <a:lnTo>
                  <a:pt x="167" y="86"/>
                </a:lnTo>
                <a:lnTo>
                  <a:pt x="170" y="78"/>
                </a:lnTo>
                <a:lnTo>
                  <a:pt x="171" y="69"/>
                </a:lnTo>
                <a:lnTo>
                  <a:pt x="170" y="61"/>
                </a:lnTo>
                <a:lnTo>
                  <a:pt x="167" y="53"/>
                </a:lnTo>
                <a:lnTo>
                  <a:pt x="161" y="46"/>
                </a:lnTo>
                <a:lnTo>
                  <a:pt x="156" y="41"/>
                </a:lnTo>
                <a:lnTo>
                  <a:pt x="146" y="36"/>
                </a:lnTo>
                <a:lnTo>
                  <a:pt x="137" y="33"/>
                </a:lnTo>
                <a:lnTo>
                  <a:pt x="126" y="31"/>
                </a:lnTo>
                <a:lnTo>
                  <a:pt x="114" y="30"/>
                </a:lnTo>
                <a:lnTo>
                  <a:pt x="101" y="31"/>
                </a:lnTo>
                <a:lnTo>
                  <a:pt x="89" y="33"/>
                </a:lnTo>
                <a:lnTo>
                  <a:pt x="85" y="34"/>
                </a:lnTo>
                <a:lnTo>
                  <a:pt x="79" y="36"/>
                </a:lnTo>
                <a:lnTo>
                  <a:pt x="71" y="41"/>
                </a:lnTo>
                <a:lnTo>
                  <a:pt x="66" y="46"/>
                </a:lnTo>
                <a:lnTo>
                  <a:pt x="60" y="53"/>
                </a:lnTo>
                <a:lnTo>
                  <a:pt x="58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5" y="116"/>
                </a:lnTo>
                <a:lnTo>
                  <a:pt x="36" y="111"/>
                </a:lnTo>
                <a:lnTo>
                  <a:pt x="29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4" y="53"/>
                </a:lnTo>
                <a:lnTo>
                  <a:pt x="17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40" y="19"/>
                </a:lnTo>
                <a:lnTo>
                  <a:pt x="53" y="12"/>
                </a:lnTo>
                <a:lnTo>
                  <a:pt x="71" y="6"/>
                </a:lnTo>
                <a:lnTo>
                  <a:pt x="92" y="2"/>
                </a:lnTo>
                <a:lnTo>
                  <a:pt x="114" y="0"/>
                </a:lnTo>
                <a:lnTo>
                  <a:pt x="124" y="2"/>
                </a:lnTo>
                <a:lnTo>
                  <a:pt x="135" y="2"/>
                </a:lnTo>
                <a:lnTo>
                  <a:pt x="156" y="6"/>
                </a:lnTo>
                <a:lnTo>
                  <a:pt x="172" y="12"/>
                </a:lnTo>
                <a:lnTo>
                  <a:pt x="181" y="15"/>
                </a:lnTo>
                <a:lnTo>
                  <a:pt x="187" y="19"/>
                </a:lnTo>
                <a:lnTo>
                  <a:pt x="200" y="29"/>
                </a:lnTo>
                <a:lnTo>
                  <a:pt x="208" y="41"/>
                </a:lnTo>
                <a:lnTo>
                  <a:pt x="213" y="53"/>
                </a:lnTo>
                <a:lnTo>
                  <a:pt x="216" y="67"/>
                </a:lnTo>
                <a:lnTo>
                  <a:pt x="215" y="75"/>
                </a:lnTo>
                <a:lnTo>
                  <a:pt x="213" y="84"/>
                </a:lnTo>
                <a:lnTo>
                  <a:pt x="209" y="92"/>
                </a:lnTo>
                <a:lnTo>
                  <a:pt x="205" y="99"/>
                </a:lnTo>
                <a:lnTo>
                  <a:pt x="198" y="105"/>
                </a:lnTo>
                <a:lnTo>
                  <a:pt x="191" y="111"/>
                </a:lnTo>
                <a:lnTo>
                  <a:pt x="182" y="116"/>
                </a:lnTo>
                <a:lnTo>
                  <a:pt x="172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3" y="144"/>
                </a:lnTo>
                <a:lnTo>
                  <a:pt x="219" y="152"/>
                </a:lnTo>
                <a:lnTo>
                  <a:pt x="224" y="162"/>
                </a:lnTo>
                <a:lnTo>
                  <a:pt x="227" y="173"/>
                </a:lnTo>
                <a:lnTo>
                  <a:pt x="227" y="184"/>
                </a:lnTo>
                <a:lnTo>
                  <a:pt x="227" y="193"/>
                </a:lnTo>
                <a:lnTo>
                  <a:pt x="226" y="201"/>
                </a:lnTo>
                <a:lnTo>
                  <a:pt x="223" y="210"/>
                </a:lnTo>
                <a:lnTo>
                  <a:pt x="219" y="217"/>
                </a:lnTo>
                <a:lnTo>
                  <a:pt x="209" y="231"/>
                </a:lnTo>
                <a:lnTo>
                  <a:pt x="197" y="242"/>
                </a:lnTo>
                <a:lnTo>
                  <a:pt x="181" y="252"/>
                </a:lnTo>
                <a:lnTo>
                  <a:pt x="161" y="258"/>
                </a:lnTo>
                <a:lnTo>
                  <a:pt x="138" y="262"/>
                </a:lnTo>
                <a:lnTo>
                  <a:pt x="114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6" y="255"/>
                </a:lnTo>
                <a:lnTo>
                  <a:pt x="47" y="252"/>
                </a:lnTo>
                <a:lnTo>
                  <a:pt x="30" y="242"/>
                </a:lnTo>
                <a:lnTo>
                  <a:pt x="18" y="231"/>
                </a:lnTo>
                <a:lnTo>
                  <a:pt x="8" y="217"/>
                </a:lnTo>
                <a:lnTo>
                  <a:pt x="3" y="201"/>
                </a:lnTo>
                <a:lnTo>
                  <a:pt x="0" y="184"/>
                </a:lnTo>
                <a:lnTo>
                  <a:pt x="2" y="173"/>
                </a:lnTo>
                <a:lnTo>
                  <a:pt x="4" y="162"/>
                </a:lnTo>
                <a:lnTo>
                  <a:pt x="6" y="158"/>
                </a:lnTo>
                <a:lnTo>
                  <a:pt x="8" y="152"/>
                </a:lnTo>
                <a:lnTo>
                  <a:pt x="11" y="148"/>
                </a:lnTo>
                <a:lnTo>
                  <a:pt x="14" y="144"/>
                </a:lnTo>
                <a:lnTo>
                  <a:pt x="22" y="137"/>
                </a:lnTo>
                <a:lnTo>
                  <a:pt x="32" y="130"/>
                </a:lnTo>
                <a:lnTo>
                  <a:pt x="43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6" name="Freeform 69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7" name="Freeform 70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8" name="Freeform 71"/>
          <p:cNvSpPr>
            <a:spLocks/>
          </p:cNvSpPr>
          <p:nvPr/>
        </p:nvSpPr>
        <p:spPr bwMode="auto">
          <a:xfrm>
            <a:off x="1166813" y="6229350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1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69" name="Freeform 72"/>
          <p:cNvSpPr>
            <a:spLocks noEditPoints="1"/>
          </p:cNvSpPr>
          <p:nvPr/>
        </p:nvSpPr>
        <p:spPr bwMode="auto">
          <a:xfrm>
            <a:off x="1281113" y="6229350"/>
            <a:ext cx="100012" cy="87313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8" y="110"/>
                </a:moveTo>
                <a:lnTo>
                  <a:pt x="38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8" y="190"/>
                </a:lnTo>
                <a:lnTo>
                  <a:pt x="81" y="195"/>
                </a:lnTo>
                <a:lnTo>
                  <a:pt x="94" y="196"/>
                </a:lnTo>
                <a:lnTo>
                  <a:pt x="103" y="195"/>
                </a:lnTo>
                <a:lnTo>
                  <a:pt x="109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0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9" y="26"/>
                </a:lnTo>
                <a:lnTo>
                  <a:pt x="94" y="25"/>
                </a:lnTo>
                <a:lnTo>
                  <a:pt x="88" y="26"/>
                </a:lnTo>
                <a:lnTo>
                  <a:pt x="81" y="26"/>
                </a:lnTo>
                <a:lnTo>
                  <a:pt x="68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8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3" y="7"/>
                </a:lnTo>
                <a:lnTo>
                  <a:pt x="73" y="1"/>
                </a:lnTo>
                <a:lnTo>
                  <a:pt x="94" y="0"/>
                </a:lnTo>
                <a:lnTo>
                  <a:pt x="105" y="0"/>
                </a:lnTo>
                <a:lnTo>
                  <a:pt x="116" y="1"/>
                </a:lnTo>
                <a:lnTo>
                  <a:pt x="126" y="5"/>
                </a:lnTo>
                <a:lnTo>
                  <a:pt x="135" y="7"/>
                </a:lnTo>
                <a:lnTo>
                  <a:pt x="144" y="11"/>
                </a:lnTo>
                <a:lnTo>
                  <a:pt x="152" y="16"/>
                </a:lnTo>
                <a:lnTo>
                  <a:pt x="165" y="28"/>
                </a:lnTo>
                <a:lnTo>
                  <a:pt x="176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7" y="142"/>
                </a:lnTo>
                <a:lnTo>
                  <a:pt x="186" y="147"/>
                </a:lnTo>
                <a:lnTo>
                  <a:pt x="183" y="159"/>
                </a:lnTo>
                <a:lnTo>
                  <a:pt x="180" y="168"/>
                </a:lnTo>
                <a:lnTo>
                  <a:pt x="176" y="177"/>
                </a:lnTo>
                <a:lnTo>
                  <a:pt x="174" y="181"/>
                </a:lnTo>
                <a:lnTo>
                  <a:pt x="171" y="185"/>
                </a:lnTo>
                <a:lnTo>
                  <a:pt x="165" y="193"/>
                </a:lnTo>
                <a:lnTo>
                  <a:pt x="159" y="199"/>
                </a:lnTo>
                <a:lnTo>
                  <a:pt x="152" y="205"/>
                </a:lnTo>
                <a:lnTo>
                  <a:pt x="135" y="214"/>
                </a:lnTo>
                <a:lnTo>
                  <a:pt x="116" y="219"/>
                </a:lnTo>
                <a:lnTo>
                  <a:pt x="94" y="220"/>
                </a:lnTo>
                <a:lnTo>
                  <a:pt x="83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5"/>
                </a:lnTo>
                <a:lnTo>
                  <a:pt x="56" y="214"/>
                </a:lnTo>
                <a:lnTo>
                  <a:pt x="53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0" name="Freeform 73"/>
          <p:cNvSpPr>
            <a:spLocks/>
          </p:cNvSpPr>
          <p:nvPr/>
        </p:nvSpPr>
        <p:spPr bwMode="auto">
          <a:xfrm>
            <a:off x="1406525" y="6232525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0"/>
                </a:lnTo>
                <a:lnTo>
                  <a:pt x="42" y="167"/>
                </a:lnTo>
                <a:lnTo>
                  <a:pt x="46" y="173"/>
                </a:lnTo>
                <a:lnTo>
                  <a:pt x="53" y="178"/>
                </a:lnTo>
                <a:lnTo>
                  <a:pt x="61" y="181"/>
                </a:lnTo>
                <a:lnTo>
                  <a:pt x="69" y="184"/>
                </a:lnTo>
                <a:lnTo>
                  <a:pt x="90" y="187"/>
                </a:lnTo>
                <a:lnTo>
                  <a:pt x="103" y="186"/>
                </a:lnTo>
                <a:lnTo>
                  <a:pt x="116" y="183"/>
                </a:lnTo>
                <a:lnTo>
                  <a:pt x="125" y="179"/>
                </a:lnTo>
                <a:lnTo>
                  <a:pt x="135" y="174"/>
                </a:lnTo>
                <a:lnTo>
                  <a:pt x="142" y="168"/>
                </a:lnTo>
                <a:lnTo>
                  <a:pt x="147" y="159"/>
                </a:lnTo>
                <a:lnTo>
                  <a:pt x="150" y="150"/>
                </a:lnTo>
                <a:lnTo>
                  <a:pt x="151" y="140"/>
                </a:lnTo>
                <a:lnTo>
                  <a:pt x="150" y="130"/>
                </a:lnTo>
                <a:lnTo>
                  <a:pt x="147" y="120"/>
                </a:lnTo>
                <a:lnTo>
                  <a:pt x="142" y="112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2"/>
                </a:lnTo>
                <a:lnTo>
                  <a:pt x="54" y="76"/>
                </a:lnTo>
                <a:lnTo>
                  <a:pt x="66" y="72"/>
                </a:lnTo>
                <a:lnTo>
                  <a:pt x="81" y="69"/>
                </a:lnTo>
                <a:lnTo>
                  <a:pt x="97" y="68"/>
                </a:lnTo>
                <a:lnTo>
                  <a:pt x="106" y="68"/>
                </a:lnTo>
                <a:lnTo>
                  <a:pt x="117" y="69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3"/>
                </a:lnTo>
                <a:lnTo>
                  <a:pt x="165" y="87"/>
                </a:lnTo>
                <a:lnTo>
                  <a:pt x="176" y="98"/>
                </a:lnTo>
                <a:lnTo>
                  <a:pt x="183" y="110"/>
                </a:lnTo>
                <a:lnTo>
                  <a:pt x="188" y="123"/>
                </a:lnTo>
                <a:lnTo>
                  <a:pt x="189" y="139"/>
                </a:lnTo>
                <a:lnTo>
                  <a:pt x="189" y="146"/>
                </a:lnTo>
                <a:lnTo>
                  <a:pt x="188" y="155"/>
                </a:lnTo>
                <a:lnTo>
                  <a:pt x="183" y="169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1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3"/>
                </a:lnTo>
                <a:lnTo>
                  <a:pt x="27" y="196"/>
                </a:lnTo>
                <a:lnTo>
                  <a:pt x="16" y="188"/>
                </a:lnTo>
                <a:lnTo>
                  <a:pt x="8" y="177"/>
                </a:lnTo>
                <a:lnTo>
                  <a:pt x="2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1" name="Freeform 74"/>
          <p:cNvSpPr>
            <a:spLocks/>
          </p:cNvSpPr>
          <p:nvPr/>
        </p:nvSpPr>
        <p:spPr bwMode="auto">
          <a:xfrm>
            <a:off x="1166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2" name="Freeform 75"/>
          <p:cNvSpPr>
            <a:spLocks/>
          </p:cNvSpPr>
          <p:nvPr/>
        </p:nvSpPr>
        <p:spPr bwMode="auto">
          <a:xfrm>
            <a:off x="1293813" y="59197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3" name="Freeform 76"/>
          <p:cNvSpPr>
            <a:spLocks noEditPoints="1"/>
          </p:cNvSpPr>
          <p:nvPr/>
        </p:nvSpPr>
        <p:spPr bwMode="auto">
          <a:xfrm>
            <a:off x="1408113" y="5919788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4" name="Freeform 77"/>
          <p:cNvSpPr>
            <a:spLocks/>
          </p:cNvSpPr>
          <p:nvPr/>
        </p:nvSpPr>
        <p:spPr bwMode="auto">
          <a:xfrm>
            <a:off x="1166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5" name="Freeform 78"/>
          <p:cNvSpPr>
            <a:spLocks/>
          </p:cNvSpPr>
          <p:nvPr/>
        </p:nvSpPr>
        <p:spPr bwMode="auto">
          <a:xfrm>
            <a:off x="1293813" y="5610225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5" y="213"/>
                </a:moveTo>
                <a:lnTo>
                  <a:pt x="65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5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6" name="Freeform 79"/>
          <p:cNvSpPr>
            <a:spLocks/>
          </p:cNvSpPr>
          <p:nvPr/>
        </p:nvSpPr>
        <p:spPr bwMode="auto">
          <a:xfrm>
            <a:off x="1406525" y="561340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2"/>
                </a:moveTo>
                <a:lnTo>
                  <a:pt x="35" y="152"/>
                </a:lnTo>
                <a:lnTo>
                  <a:pt x="36" y="156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4"/>
                </a:lnTo>
                <a:lnTo>
                  <a:pt x="54" y="24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7" name="Freeform 80"/>
          <p:cNvSpPr>
            <a:spLocks/>
          </p:cNvSpPr>
          <p:nvPr/>
        </p:nvSpPr>
        <p:spPr bwMode="auto">
          <a:xfrm>
            <a:off x="1166813" y="530066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8" name="Freeform 81"/>
          <p:cNvSpPr>
            <a:spLocks/>
          </p:cNvSpPr>
          <p:nvPr/>
        </p:nvSpPr>
        <p:spPr bwMode="auto">
          <a:xfrm>
            <a:off x="1281113" y="5300663"/>
            <a:ext cx="98425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70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0" y="108"/>
                </a:lnTo>
                <a:lnTo>
                  <a:pt x="128" y="99"/>
                </a:lnTo>
                <a:lnTo>
                  <a:pt x="135" y="95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5" y="25"/>
                </a:lnTo>
                <a:lnTo>
                  <a:pt x="84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7"/>
                </a:lnTo>
                <a:lnTo>
                  <a:pt x="20" y="30"/>
                </a:lnTo>
                <a:lnTo>
                  <a:pt x="30" y="20"/>
                </a:lnTo>
                <a:lnTo>
                  <a:pt x="43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8"/>
                </a:lnTo>
                <a:lnTo>
                  <a:pt x="173" y="27"/>
                </a:lnTo>
                <a:lnTo>
                  <a:pt x="181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09"/>
                </a:lnTo>
                <a:lnTo>
                  <a:pt x="154" y="117"/>
                </a:lnTo>
                <a:lnTo>
                  <a:pt x="143" y="124"/>
                </a:lnTo>
                <a:lnTo>
                  <a:pt x="128" y="131"/>
                </a:lnTo>
                <a:lnTo>
                  <a:pt x="105" y="140"/>
                </a:lnTo>
                <a:lnTo>
                  <a:pt x="80" y="151"/>
                </a:lnTo>
                <a:lnTo>
                  <a:pt x="75" y="153"/>
                </a:lnTo>
                <a:lnTo>
                  <a:pt x="69" y="156"/>
                </a:lnTo>
                <a:lnTo>
                  <a:pt x="61" y="161"/>
                </a:lnTo>
                <a:lnTo>
                  <a:pt x="48" y="174"/>
                </a:lnTo>
                <a:lnTo>
                  <a:pt x="39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79" name="Freeform 82"/>
          <p:cNvSpPr>
            <a:spLocks noEditPoints="1"/>
          </p:cNvSpPr>
          <p:nvPr/>
        </p:nvSpPr>
        <p:spPr bwMode="auto">
          <a:xfrm>
            <a:off x="1408113" y="530066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7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0" name="Freeform 83"/>
          <p:cNvSpPr>
            <a:spLocks/>
          </p:cNvSpPr>
          <p:nvPr/>
        </p:nvSpPr>
        <p:spPr bwMode="auto">
          <a:xfrm>
            <a:off x="1166813" y="4991100"/>
            <a:ext cx="52387" cy="84138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1" name="Freeform 84"/>
          <p:cNvSpPr>
            <a:spLocks/>
          </p:cNvSpPr>
          <p:nvPr/>
        </p:nvSpPr>
        <p:spPr bwMode="auto">
          <a:xfrm>
            <a:off x="1281113" y="4991100"/>
            <a:ext cx="98425" cy="84138"/>
          </a:xfrm>
          <a:custGeom>
            <a:avLst/>
            <a:gdLst>
              <a:gd name="T0" fmla="*/ 0 w 188"/>
              <a:gd name="T1" fmla="*/ 2147483647 h 215"/>
              <a:gd name="T2" fmla="*/ 2147483647 w 188"/>
              <a:gd name="T3" fmla="*/ 2147483647 h 215"/>
              <a:gd name="T4" fmla="*/ 2147483647 w 188"/>
              <a:gd name="T5" fmla="*/ 2147483647 h 215"/>
              <a:gd name="T6" fmla="*/ 2147483647 w 188"/>
              <a:gd name="T7" fmla="*/ 2147483647 h 215"/>
              <a:gd name="T8" fmla="*/ 2147483647 w 188"/>
              <a:gd name="T9" fmla="*/ 2147483647 h 215"/>
              <a:gd name="T10" fmla="*/ 2147483647 w 188"/>
              <a:gd name="T11" fmla="*/ 2147483647 h 215"/>
              <a:gd name="T12" fmla="*/ 2147483647 w 188"/>
              <a:gd name="T13" fmla="*/ 2147483647 h 215"/>
              <a:gd name="T14" fmla="*/ 2147483647 w 188"/>
              <a:gd name="T15" fmla="*/ 2147483647 h 215"/>
              <a:gd name="T16" fmla="*/ 2147483647 w 188"/>
              <a:gd name="T17" fmla="*/ 2147483647 h 215"/>
              <a:gd name="T18" fmla="*/ 2147483647 w 188"/>
              <a:gd name="T19" fmla="*/ 2147483647 h 215"/>
              <a:gd name="T20" fmla="*/ 2147483647 w 188"/>
              <a:gd name="T21" fmla="*/ 2147483647 h 215"/>
              <a:gd name="T22" fmla="*/ 2147483647 w 188"/>
              <a:gd name="T23" fmla="*/ 2147483647 h 215"/>
              <a:gd name="T24" fmla="*/ 2147483647 w 188"/>
              <a:gd name="T25" fmla="*/ 2147483647 h 215"/>
              <a:gd name="T26" fmla="*/ 2147483647 w 188"/>
              <a:gd name="T27" fmla="*/ 2147483647 h 215"/>
              <a:gd name="T28" fmla="*/ 2147483647 w 188"/>
              <a:gd name="T29" fmla="*/ 2147483647 h 215"/>
              <a:gd name="T30" fmla="*/ 2147483647 w 188"/>
              <a:gd name="T31" fmla="*/ 2147483647 h 215"/>
              <a:gd name="T32" fmla="*/ 2147483647 w 188"/>
              <a:gd name="T33" fmla="*/ 2147483647 h 215"/>
              <a:gd name="T34" fmla="*/ 2147483647 w 188"/>
              <a:gd name="T35" fmla="*/ 2147483647 h 215"/>
              <a:gd name="T36" fmla="*/ 2147483647 w 188"/>
              <a:gd name="T37" fmla="*/ 2147483647 h 215"/>
              <a:gd name="T38" fmla="*/ 2147483647 w 188"/>
              <a:gd name="T39" fmla="*/ 2147483647 h 215"/>
              <a:gd name="T40" fmla="*/ 2147483647 w 188"/>
              <a:gd name="T41" fmla="*/ 2147483647 h 215"/>
              <a:gd name="T42" fmla="*/ 2147483647 w 188"/>
              <a:gd name="T43" fmla="*/ 2147483647 h 215"/>
              <a:gd name="T44" fmla="*/ 2147483647 w 188"/>
              <a:gd name="T45" fmla="*/ 2147483647 h 215"/>
              <a:gd name="T46" fmla="*/ 2147483647 w 188"/>
              <a:gd name="T47" fmla="*/ 2147483647 h 215"/>
              <a:gd name="T48" fmla="*/ 2147483647 w 188"/>
              <a:gd name="T49" fmla="*/ 2147483647 h 215"/>
              <a:gd name="T50" fmla="*/ 2147483647 w 188"/>
              <a:gd name="T51" fmla="*/ 2147483647 h 215"/>
              <a:gd name="T52" fmla="*/ 2147483647 w 188"/>
              <a:gd name="T53" fmla="*/ 2147483647 h 215"/>
              <a:gd name="T54" fmla="*/ 2147483647 w 188"/>
              <a:gd name="T55" fmla="*/ 2147483647 h 215"/>
              <a:gd name="T56" fmla="*/ 2147483647 w 188"/>
              <a:gd name="T57" fmla="*/ 2147483647 h 215"/>
              <a:gd name="T58" fmla="*/ 2147483647 w 188"/>
              <a:gd name="T59" fmla="*/ 2147483647 h 215"/>
              <a:gd name="T60" fmla="*/ 2147483647 w 188"/>
              <a:gd name="T61" fmla="*/ 2147483647 h 215"/>
              <a:gd name="T62" fmla="*/ 2147483647 w 188"/>
              <a:gd name="T63" fmla="*/ 2147483647 h 215"/>
              <a:gd name="T64" fmla="*/ 2147483647 w 188"/>
              <a:gd name="T65" fmla="*/ 2147483647 h 215"/>
              <a:gd name="T66" fmla="*/ 2147483647 w 188"/>
              <a:gd name="T67" fmla="*/ 2147483647 h 215"/>
              <a:gd name="T68" fmla="*/ 2147483647 w 188"/>
              <a:gd name="T69" fmla="*/ 2147483647 h 215"/>
              <a:gd name="T70" fmla="*/ 2147483647 w 188"/>
              <a:gd name="T71" fmla="*/ 2147483647 h 2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5"/>
              <a:gd name="T110" fmla="*/ 188 w 188"/>
              <a:gd name="T111" fmla="*/ 215 h 2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5">
                <a:moveTo>
                  <a:pt x="0" y="215"/>
                </a:moveTo>
                <a:lnTo>
                  <a:pt x="0" y="213"/>
                </a:lnTo>
                <a:lnTo>
                  <a:pt x="1" y="197"/>
                </a:lnTo>
                <a:lnTo>
                  <a:pt x="5" y="183"/>
                </a:lnTo>
                <a:lnTo>
                  <a:pt x="11" y="170"/>
                </a:lnTo>
                <a:lnTo>
                  <a:pt x="20" y="159"/>
                </a:lnTo>
                <a:lnTo>
                  <a:pt x="33" y="148"/>
                </a:lnTo>
                <a:lnTo>
                  <a:pt x="48" y="139"/>
                </a:lnTo>
                <a:lnTo>
                  <a:pt x="86" y="120"/>
                </a:lnTo>
                <a:lnTo>
                  <a:pt x="110" y="109"/>
                </a:lnTo>
                <a:lnTo>
                  <a:pt x="128" y="100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4"/>
                </a:lnTo>
                <a:lnTo>
                  <a:pt x="150" y="56"/>
                </a:lnTo>
                <a:lnTo>
                  <a:pt x="146" y="49"/>
                </a:lnTo>
                <a:lnTo>
                  <a:pt x="142" y="42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7"/>
                </a:lnTo>
                <a:lnTo>
                  <a:pt x="95" y="26"/>
                </a:lnTo>
                <a:lnTo>
                  <a:pt x="84" y="27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6"/>
                </a:lnTo>
                <a:lnTo>
                  <a:pt x="45" y="54"/>
                </a:lnTo>
                <a:lnTo>
                  <a:pt x="42" y="65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6"/>
                </a:lnTo>
                <a:lnTo>
                  <a:pt x="7" y="58"/>
                </a:lnTo>
                <a:lnTo>
                  <a:pt x="9" y="51"/>
                </a:lnTo>
                <a:lnTo>
                  <a:pt x="12" y="44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3" y="12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5" y="4"/>
                </a:lnTo>
                <a:lnTo>
                  <a:pt x="135" y="6"/>
                </a:lnTo>
                <a:lnTo>
                  <a:pt x="150" y="11"/>
                </a:lnTo>
                <a:lnTo>
                  <a:pt x="164" y="18"/>
                </a:lnTo>
                <a:lnTo>
                  <a:pt x="173" y="28"/>
                </a:lnTo>
                <a:lnTo>
                  <a:pt x="181" y="38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5"/>
                </a:lnTo>
                <a:lnTo>
                  <a:pt x="180" y="94"/>
                </a:lnTo>
                <a:lnTo>
                  <a:pt x="173" y="103"/>
                </a:lnTo>
                <a:lnTo>
                  <a:pt x="165" y="110"/>
                </a:lnTo>
                <a:lnTo>
                  <a:pt x="154" y="118"/>
                </a:lnTo>
                <a:lnTo>
                  <a:pt x="143" y="125"/>
                </a:lnTo>
                <a:lnTo>
                  <a:pt x="128" y="131"/>
                </a:lnTo>
                <a:lnTo>
                  <a:pt x="105" y="141"/>
                </a:lnTo>
                <a:lnTo>
                  <a:pt x="80" y="151"/>
                </a:lnTo>
                <a:lnTo>
                  <a:pt x="75" y="153"/>
                </a:lnTo>
                <a:lnTo>
                  <a:pt x="69" y="157"/>
                </a:lnTo>
                <a:lnTo>
                  <a:pt x="61" y="162"/>
                </a:lnTo>
                <a:lnTo>
                  <a:pt x="48" y="175"/>
                </a:lnTo>
                <a:lnTo>
                  <a:pt x="39" y="188"/>
                </a:lnTo>
                <a:lnTo>
                  <a:pt x="188" y="188"/>
                </a:lnTo>
                <a:lnTo>
                  <a:pt x="188" y="215"/>
                </a:ln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2" name="Freeform 85"/>
          <p:cNvSpPr>
            <a:spLocks/>
          </p:cNvSpPr>
          <p:nvPr/>
        </p:nvSpPr>
        <p:spPr bwMode="auto">
          <a:xfrm>
            <a:off x="1406525" y="4992688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5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3" name="Freeform 86"/>
          <p:cNvSpPr>
            <a:spLocks/>
          </p:cNvSpPr>
          <p:nvPr/>
        </p:nvSpPr>
        <p:spPr bwMode="auto">
          <a:xfrm>
            <a:off x="1166813" y="468153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4" name="Freeform 87"/>
          <p:cNvSpPr>
            <a:spLocks/>
          </p:cNvSpPr>
          <p:nvPr/>
        </p:nvSpPr>
        <p:spPr bwMode="auto">
          <a:xfrm>
            <a:off x="1277938" y="4681538"/>
            <a:ext cx="101600" cy="85725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8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1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4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7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5"/>
                </a:lnTo>
                <a:lnTo>
                  <a:pt x="179" y="72"/>
                </a:lnTo>
                <a:lnTo>
                  <a:pt x="176" y="77"/>
                </a:lnTo>
                <a:lnTo>
                  <a:pt x="172" y="84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60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0" y="197"/>
                </a:lnTo>
                <a:lnTo>
                  <a:pt x="165" y="202"/>
                </a:lnTo>
                <a:lnTo>
                  <a:pt x="150" y="209"/>
                </a:lnTo>
                <a:lnTo>
                  <a:pt x="134" y="216"/>
                </a:lnTo>
                <a:lnTo>
                  <a:pt x="114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6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5" name="Freeform 88"/>
          <p:cNvSpPr>
            <a:spLocks noEditPoints="1"/>
          </p:cNvSpPr>
          <p:nvPr/>
        </p:nvSpPr>
        <p:spPr bwMode="auto">
          <a:xfrm>
            <a:off x="1408113" y="4681538"/>
            <a:ext cx="100012" cy="85725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5"/>
                </a:lnTo>
                <a:lnTo>
                  <a:pt x="95" y="24"/>
                </a:lnTo>
                <a:lnTo>
                  <a:pt x="86" y="25"/>
                </a:lnTo>
                <a:lnTo>
                  <a:pt x="79" y="25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6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6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6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6" name="Freeform 89"/>
          <p:cNvSpPr>
            <a:spLocks/>
          </p:cNvSpPr>
          <p:nvPr/>
        </p:nvSpPr>
        <p:spPr bwMode="auto">
          <a:xfrm>
            <a:off x="1166813" y="437038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9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7" name="Freeform 90"/>
          <p:cNvSpPr>
            <a:spLocks/>
          </p:cNvSpPr>
          <p:nvPr/>
        </p:nvSpPr>
        <p:spPr bwMode="auto">
          <a:xfrm>
            <a:off x="1277938" y="4370388"/>
            <a:ext cx="101600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29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29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99" y="91"/>
                </a:lnTo>
                <a:lnTo>
                  <a:pt x="112" y="90"/>
                </a:lnTo>
                <a:lnTo>
                  <a:pt x="121" y="88"/>
                </a:lnTo>
                <a:lnTo>
                  <a:pt x="129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6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6"/>
                </a:lnTo>
                <a:lnTo>
                  <a:pt x="12" y="40"/>
                </a:lnTo>
                <a:lnTo>
                  <a:pt x="16" y="34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3" y="1"/>
                </a:lnTo>
                <a:lnTo>
                  <a:pt x="93" y="0"/>
                </a:lnTo>
                <a:lnTo>
                  <a:pt x="112" y="1"/>
                </a:lnTo>
                <a:lnTo>
                  <a:pt x="129" y="4"/>
                </a:lnTo>
                <a:lnTo>
                  <a:pt x="146" y="8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1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3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79"/>
                </a:lnTo>
                <a:lnTo>
                  <a:pt x="180" y="186"/>
                </a:lnTo>
                <a:lnTo>
                  <a:pt x="176" y="191"/>
                </a:lnTo>
                <a:lnTo>
                  <a:pt x="170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4" y="218"/>
                </a:lnTo>
                <a:lnTo>
                  <a:pt x="93" y="220"/>
                </a:lnTo>
                <a:lnTo>
                  <a:pt x="82" y="220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8" name="Freeform 91"/>
          <p:cNvSpPr>
            <a:spLocks/>
          </p:cNvSpPr>
          <p:nvPr/>
        </p:nvSpPr>
        <p:spPr bwMode="auto">
          <a:xfrm>
            <a:off x="1406525" y="437356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3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4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8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79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5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4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89" name="Freeform 92"/>
          <p:cNvSpPr>
            <a:spLocks/>
          </p:cNvSpPr>
          <p:nvPr/>
        </p:nvSpPr>
        <p:spPr bwMode="auto">
          <a:xfrm>
            <a:off x="1166813" y="406082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0" name="Freeform 93"/>
          <p:cNvSpPr>
            <a:spLocks noEditPoints="1"/>
          </p:cNvSpPr>
          <p:nvPr/>
        </p:nvSpPr>
        <p:spPr bwMode="auto">
          <a:xfrm>
            <a:off x="1277938" y="4064000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1" name="Freeform 94"/>
          <p:cNvSpPr>
            <a:spLocks noEditPoints="1"/>
          </p:cNvSpPr>
          <p:nvPr/>
        </p:nvSpPr>
        <p:spPr bwMode="auto">
          <a:xfrm>
            <a:off x="1408113" y="406082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7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1" y="111"/>
                </a:lnTo>
                <a:lnTo>
                  <a:pt x="151" y="90"/>
                </a:lnTo>
                <a:lnTo>
                  <a:pt x="149" y="81"/>
                </a:lnTo>
                <a:lnTo>
                  <a:pt x="148" y="72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2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5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5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4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4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2" name="Freeform 95"/>
          <p:cNvSpPr>
            <a:spLocks/>
          </p:cNvSpPr>
          <p:nvPr/>
        </p:nvSpPr>
        <p:spPr bwMode="auto">
          <a:xfrm>
            <a:off x="1166813" y="3751263"/>
            <a:ext cx="52387" cy="85725"/>
          </a:xfrm>
          <a:custGeom>
            <a:avLst/>
            <a:gdLst>
              <a:gd name="T0" fmla="*/ 2147483647 w 100"/>
              <a:gd name="T1" fmla="*/ 2147483647 h 215"/>
              <a:gd name="T2" fmla="*/ 2147483647 w 100"/>
              <a:gd name="T3" fmla="*/ 2147483647 h 215"/>
              <a:gd name="T4" fmla="*/ 0 w 100"/>
              <a:gd name="T5" fmla="*/ 2147483647 h 215"/>
              <a:gd name="T6" fmla="*/ 0 w 100"/>
              <a:gd name="T7" fmla="*/ 2147483647 h 215"/>
              <a:gd name="T8" fmla="*/ 2147483647 w 100"/>
              <a:gd name="T9" fmla="*/ 2147483647 h 215"/>
              <a:gd name="T10" fmla="*/ 2147483647 w 100"/>
              <a:gd name="T11" fmla="*/ 2147483647 h 215"/>
              <a:gd name="T12" fmla="*/ 2147483647 w 100"/>
              <a:gd name="T13" fmla="*/ 2147483647 h 215"/>
              <a:gd name="T14" fmla="*/ 2147483647 w 100"/>
              <a:gd name="T15" fmla="*/ 2147483647 h 215"/>
              <a:gd name="T16" fmla="*/ 2147483647 w 100"/>
              <a:gd name="T17" fmla="*/ 2147483647 h 215"/>
              <a:gd name="T18" fmla="*/ 2147483647 w 100"/>
              <a:gd name="T19" fmla="*/ 2147483647 h 215"/>
              <a:gd name="T20" fmla="*/ 2147483647 w 100"/>
              <a:gd name="T21" fmla="*/ 2147483647 h 215"/>
              <a:gd name="T22" fmla="*/ 2147483647 w 100"/>
              <a:gd name="T23" fmla="*/ 2147483647 h 215"/>
              <a:gd name="T24" fmla="*/ 2147483647 w 100"/>
              <a:gd name="T25" fmla="*/ 2147483647 h 215"/>
              <a:gd name="T26" fmla="*/ 2147483647 w 100"/>
              <a:gd name="T27" fmla="*/ 2147483647 h 215"/>
              <a:gd name="T28" fmla="*/ 2147483647 w 100"/>
              <a:gd name="T29" fmla="*/ 0 h 215"/>
              <a:gd name="T30" fmla="*/ 2147483647 w 100"/>
              <a:gd name="T31" fmla="*/ 0 h 215"/>
              <a:gd name="T32" fmla="*/ 2147483647 w 100"/>
              <a:gd name="T33" fmla="*/ 2147483647 h 215"/>
              <a:gd name="T34" fmla="*/ 2147483647 w 100"/>
              <a:gd name="T35" fmla="*/ 2147483647 h 2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5"/>
              <a:gd name="T56" fmla="*/ 100 w 100"/>
              <a:gd name="T57" fmla="*/ 215 h 2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5">
                <a:moveTo>
                  <a:pt x="64" y="215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7" y="42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7"/>
                </a:lnTo>
                <a:lnTo>
                  <a:pt x="66" y="19"/>
                </a:lnTo>
                <a:lnTo>
                  <a:pt x="70" y="11"/>
                </a:lnTo>
                <a:lnTo>
                  <a:pt x="73" y="0"/>
                </a:lnTo>
                <a:lnTo>
                  <a:pt x="100" y="0"/>
                </a:lnTo>
                <a:lnTo>
                  <a:pt x="100" y="215"/>
                </a:lnTo>
                <a:lnTo>
                  <a:pt x="64" y="2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3" name="Freeform 96"/>
          <p:cNvSpPr>
            <a:spLocks noEditPoints="1"/>
          </p:cNvSpPr>
          <p:nvPr/>
        </p:nvSpPr>
        <p:spPr bwMode="auto">
          <a:xfrm>
            <a:off x="1277938" y="3754438"/>
            <a:ext cx="103187" cy="82550"/>
          </a:xfrm>
          <a:custGeom>
            <a:avLst/>
            <a:gdLst>
              <a:gd name="T0" fmla="*/ 2147483647 w 196"/>
              <a:gd name="T1" fmla="*/ 2147483647 h 207"/>
              <a:gd name="T2" fmla="*/ 2147483647 w 196"/>
              <a:gd name="T3" fmla="*/ 2147483647 h 207"/>
              <a:gd name="T4" fmla="*/ 2147483647 w 196"/>
              <a:gd name="T5" fmla="*/ 2147483647 h 207"/>
              <a:gd name="T6" fmla="*/ 2147483647 w 196"/>
              <a:gd name="T7" fmla="*/ 2147483647 h 207"/>
              <a:gd name="T8" fmla="*/ 2147483647 w 196"/>
              <a:gd name="T9" fmla="*/ 2147483647 h 207"/>
              <a:gd name="T10" fmla="*/ 2147483647 w 196"/>
              <a:gd name="T11" fmla="*/ 2147483647 h 207"/>
              <a:gd name="T12" fmla="*/ 0 w 196"/>
              <a:gd name="T13" fmla="*/ 2147483647 h 207"/>
              <a:gd name="T14" fmla="*/ 0 w 196"/>
              <a:gd name="T15" fmla="*/ 2147483647 h 207"/>
              <a:gd name="T16" fmla="*/ 2147483647 w 196"/>
              <a:gd name="T17" fmla="*/ 0 h 207"/>
              <a:gd name="T18" fmla="*/ 2147483647 w 196"/>
              <a:gd name="T19" fmla="*/ 0 h 207"/>
              <a:gd name="T20" fmla="*/ 2147483647 w 196"/>
              <a:gd name="T21" fmla="*/ 2147483647 h 207"/>
              <a:gd name="T22" fmla="*/ 2147483647 w 196"/>
              <a:gd name="T23" fmla="*/ 2147483647 h 207"/>
              <a:gd name="T24" fmla="*/ 2147483647 w 196"/>
              <a:gd name="T25" fmla="*/ 2147483647 h 207"/>
              <a:gd name="T26" fmla="*/ 2147483647 w 196"/>
              <a:gd name="T27" fmla="*/ 2147483647 h 207"/>
              <a:gd name="T28" fmla="*/ 2147483647 w 196"/>
              <a:gd name="T29" fmla="*/ 2147483647 h 207"/>
              <a:gd name="T30" fmla="*/ 2147483647 w 196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6"/>
              <a:gd name="T49" fmla="*/ 0 h 207"/>
              <a:gd name="T50" fmla="*/ 196 w 196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6" h="207">
                <a:moveTo>
                  <a:pt x="33" y="131"/>
                </a:moveTo>
                <a:lnTo>
                  <a:pt x="121" y="131"/>
                </a:lnTo>
                <a:lnTo>
                  <a:pt x="121" y="36"/>
                </a:lnTo>
                <a:lnTo>
                  <a:pt x="33" y="131"/>
                </a:lnTo>
                <a:close/>
                <a:moveTo>
                  <a:pt x="121" y="207"/>
                </a:moveTo>
                <a:lnTo>
                  <a:pt x="121" y="155"/>
                </a:lnTo>
                <a:lnTo>
                  <a:pt x="0" y="155"/>
                </a:lnTo>
                <a:lnTo>
                  <a:pt x="0" y="129"/>
                </a:lnTo>
                <a:lnTo>
                  <a:pt x="121" y="0"/>
                </a:lnTo>
                <a:lnTo>
                  <a:pt x="156" y="0"/>
                </a:lnTo>
                <a:lnTo>
                  <a:pt x="156" y="131"/>
                </a:lnTo>
                <a:lnTo>
                  <a:pt x="196" y="131"/>
                </a:lnTo>
                <a:lnTo>
                  <a:pt x="196" y="155"/>
                </a:lnTo>
                <a:lnTo>
                  <a:pt x="156" y="155"/>
                </a:lnTo>
                <a:lnTo>
                  <a:pt x="156" y="207"/>
                </a:lnTo>
                <a:lnTo>
                  <a:pt x="121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4" name="Freeform 97"/>
          <p:cNvSpPr>
            <a:spLocks/>
          </p:cNvSpPr>
          <p:nvPr/>
        </p:nvSpPr>
        <p:spPr bwMode="auto">
          <a:xfrm>
            <a:off x="1406525" y="3754438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2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69"/>
                </a:lnTo>
                <a:lnTo>
                  <a:pt x="97" y="68"/>
                </a:lnTo>
                <a:lnTo>
                  <a:pt x="106" y="69"/>
                </a:lnTo>
                <a:lnTo>
                  <a:pt x="117" y="69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9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5" name="Freeform 98"/>
          <p:cNvSpPr>
            <a:spLocks/>
          </p:cNvSpPr>
          <p:nvPr/>
        </p:nvSpPr>
        <p:spPr bwMode="auto">
          <a:xfrm>
            <a:off x="1166813" y="3441700"/>
            <a:ext cx="52387" cy="84138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6" name="Freeform 99"/>
          <p:cNvSpPr>
            <a:spLocks/>
          </p:cNvSpPr>
          <p:nvPr/>
        </p:nvSpPr>
        <p:spPr bwMode="auto">
          <a:xfrm>
            <a:off x="1279525" y="3444875"/>
            <a:ext cx="101600" cy="84138"/>
          </a:xfrm>
          <a:custGeom>
            <a:avLst/>
            <a:gdLst>
              <a:gd name="T0" fmla="*/ 2147483647 w 192"/>
              <a:gd name="T1" fmla="*/ 2147483647 h 213"/>
              <a:gd name="T2" fmla="*/ 2147483647 w 192"/>
              <a:gd name="T3" fmla="*/ 2147483647 h 213"/>
              <a:gd name="T4" fmla="*/ 2147483647 w 192"/>
              <a:gd name="T5" fmla="*/ 2147483647 h 213"/>
              <a:gd name="T6" fmla="*/ 2147483647 w 192"/>
              <a:gd name="T7" fmla="*/ 2147483647 h 213"/>
              <a:gd name="T8" fmla="*/ 2147483647 w 192"/>
              <a:gd name="T9" fmla="*/ 2147483647 h 213"/>
              <a:gd name="T10" fmla="*/ 2147483647 w 192"/>
              <a:gd name="T11" fmla="*/ 2147483647 h 213"/>
              <a:gd name="T12" fmla="*/ 2147483647 w 192"/>
              <a:gd name="T13" fmla="*/ 2147483647 h 213"/>
              <a:gd name="T14" fmla="*/ 2147483647 w 192"/>
              <a:gd name="T15" fmla="*/ 2147483647 h 213"/>
              <a:gd name="T16" fmla="*/ 2147483647 w 192"/>
              <a:gd name="T17" fmla="*/ 2147483647 h 213"/>
              <a:gd name="T18" fmla="*/ 2147483647 w 192"/>
              <a:gd name="T19" fmla="*/ 2147483647 h 213"/>
              <a:gd name="T20" fmla="*/ 2147483647 w 192"/>
              <a:gd name="T21" fmla="*/ 2147483647 h 213"/>
              <a:gd name="T22" fmla="*/ 2147483647 w 192"/>
              <a:gd name="T23" fmla="*/ 2147483647 h 213"/>
              <a:gd name="T24" fmla="*/ 2147483647 w 192"/>
              <a:gd name="T25" fmla="*/ 2147483647 h 213"/>
              <a:gd name="T26" fmla="*/ 2147483647 w 192"/>
              <a:gd name="T27" fmla="*/ 2147483647 h 213"/>
              <a:gd name="T28" fmla="*/ 2147483647 w 192"/>
              <a:gd name="T29" fmla="*/ 2147483647 h 213"/>
              <a:gd name="T30" fmla="*/ 2147483647 w 192"/>
              <a:gd name="T31" fmla="*/ 2147483647 h 213"/>
              <a:gd name="T32" fmla="*/ 2147483647 w 192"/>
              <a:gd name="T33" fmla="*/ 0 h 213"/>
              <a:gd name="T34" fmla="*/ 2147483647 w 192"/>
              <a:gd name="T35" fmla="*/ 2147483647 h 213"/>
              <a:gd name="T36" fmla="*/ 2147483647 w 192"/>
              <a:gd name="T37" fmla="*/ 2147483647 h 213"/>
              <a:gd name="T38" fmla="*/ 2147483647 w 192"/>
              <a:gd name="T39" fmla="*/ 2147483647 h 213"/>
              <a:gd name="T40" fmla="*/ 2147483647 w 192"/>
              <a:gd name="T41" fmla="*/ 2147483647 h 213"/>
              <a:gd name="T42" fmla="*/ 2147483647 w 192"/>
              <a:gd name="T43" fmla="*/ 2147483647 h 213"/>
              <a:gd name="T44" fmla="*/ 2147483647 w 192"/>
              <a:gd name="T45" fmla="*/ 2147483647 h 213"/>
              <a:gd name="T46" fmla="*/ 2147483647 w 192"/>
              <a:gd name="T47" fmla="*/ 2147483647 h 213"/>
              <a:gd name="T48" fmla="*/ 2147483647 w 192"/>
              <a:gd name="T49" fmla="*/ 2147483647 h 213"/>
              <a:gd name="T50" fmla="*/ 2147483647 w 192"/>
              <a:gd name="T51" fmla="*/ 2147483647 h 213"/>
              <a:gd name="T52" fmla="*/ 2147483647 w 192"/>
              <a:gd name="T53" fmla="*/ 2147483647 h 213"/>
              <a:gd name="T54" fmla="*/ 2147483647 w 192"/>
              <a:gd name="T55" fmla="*/ 2147483647 h 213"/>
              <a:gd name="T56" fmla="*/ 2147483647 w 192"/>
              <a:gd name="T57" fmla="*/ 2147483647 h 213"/>
              <a:gd name="T58" fmla="*/ 2147483647 w 192"/>
              <a:gd name="T59" fmla="*/ 2147483647 h 213"/>
              <a:gd name="T60" fmla="*/ 2147483647 w 192"/>
              <a:gd name="T61" fmla="*/ 2147483647 h 213"/>
              <a:gd name="T62" fmla="*/ 2147483647 w 192"/>
              <a:gd name="T63" fmla="*/ 2147483647 h 213"/>
              <a:gd name="T64" fmla="*/ 2147483647 w 192"/>
              <a:gd name="T65" fmla="*/ 2147483647 h 213"/>
              <a:gd name="T66" fmla="*/ 2147483647 w 192"/>
              <a:gd name="T67" fmla="*/ 2147483647 h 213"/>
              <a:gd name="T68" fmla="*/ 2147483647 w 192"/>
              <a:gd name="T69" fmla="*/ 2147483647 h 213"/>
              <a:gd name="T70" fmla="*/ 2147483647 w 192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3"/>
              <a:gd name="T110" fmla="*/ 192 w 192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3">
                <a:moveTo>
                  <a:pt x="0" y="152"/>
                </a:moveTo>
                <a:lnTo>
                  <a:pt x="36" y="152"/>
                </a:lnTo>
                <a:lnTo>
                  <a:pt x="37" y="156"/>
                </a:lnTo>
                <a:lnTo>
                  <a:pt x="39" y="160"/>
                </a:lnTo>
                <a:lnTo>
                  <a:pt x="43" y="166"/>
                </a:lnTo>
                <a:lnTo>
                  <a:pt x="47" y="173"/>
                </a:lnTo>
                <a:lnTo>
                  <a:pt x="54" y="178"/>
                </a:lnTo>
                <a:lnTo>
                  <a:pt x="62" y="181"/>
                </a:lnTo>
                <a:lnTo>
                  <a:pt x="70" y="184"/>
                </a:lnTo>
                <a:lnTo>
                  <a:pt x="92" y="186"/>
                </a:lnTo>
                <a:lnTo>
                  <a:pt x="104" y="185"/>
                </a:lnTo>
                <a:lnTo>
                  <a:pt x="117" y="183"/>
                </a:lnTo>
                <a:lnTo>
                  <a:pt x="127" y="179"/>
                </a:lnTo>
                <a:lnTo>
                  <a:pt x="136" y="174"/>
                </a:lnTo>
                <a:lnTo>
                  <a:pt x="144" y="167"/>
                </a:lnTo>
                <a:lnTo>
                  <a:pt x="149" y="159"/>
                </a:lnTo>
                <a:lnTo>
                  <a:pt x="152" y="149"/>
                </a:lnTo>
                <a:lnTo>
                  <a:pt x="153" y="140"/>
                </a:lnTo>
                <a:lnTo>
                  <a:pt x="152" y="129"/>
                </a:lnTo>
                <a:lnTo>
                  <a:pt x="149" y="120"/>
                </a:lnTo>
                <a:lnTo>
                  <a:pt x="144" y="111"/>
                </a:lnTo>
                <a:lnTo>
                  <a:pt x="137" y="105"/>
                </a:lnTo>
                <a:lnTo>
                  <a:pt x="127" y="100"/>
                </a:lnTo>
                <a:lnTo>
                  <a:pt x="117" y="96"/>
                </a:lnTo>
                <a:lnTo>
                  <a:pt x="106" y="94"/>
                </a:lnTo>
                <a:lnTo>
                  <a:pt x="92" y="92"/>
                </a:lnTo>
                <a:lnTo>
                  <a:pt x="84" y="92"/>
                </a:lnTo>
                <a:lnTo>
                  <a:pt x="77" y="94"/>
                </a:lnTo>
                <a:lnTo>
                  <a:pt x="63" y="98"/>
                </a:lnTo>
                <a:lnTo>
                  <a:pt x="51" y="104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4"/>
                </a:lnTo>
                <a:lnTo>
                  <a:pt x="55" y="24"/>
                </a:lnTo>
                <a:lnTo>
                  <a:pt x="44" y="82"/>
                </a:lnTo>
                <a:lnTo>
                  <a:pt x="55" y="76"/>
                </a:lnTo>
                <a:lnTo>
                  <a:pt x="69" y="71"/>
                </a:lnTo>
                <a:lnTo>
                  <a:pt x="82" y="69"/>
                </a:lnTo>
                <a:lnTo>
                  <a:pt x="97" y="68"/>
                </a:lnTo>
                <a:lnTo>
                  <a:pt x="108" y="68"/>
                </a:lnTo>
                <a:lnTo>
                  <a:pt x="118" y="69"/>
                </a:lnTo>
                <a:lnTo>
                  <a:pt x="136" y="73"/>
                </a:lnTo>
                <a:lnTo>
                  <a:pt x="145" y="76"/>
                </a:lnTo>
                <a:lnTo>
                  <a:pt x="152" y="79"/>
                </a:lnTo>
                <a:lnTo>
                  <a:pt x="159" y="83"/>
                </a:lnTo>
                <a:lnTo>
                  <a:pt x="166" y="87"/>
                </a:lnTo>
                <a:lnTo>
                  <a:pt x="177" y="98"/>
                </a:lnTo>
                <a:lnTo>
                  <a:pt x="185" y="109"/>
                </a:lnTo>
                <a:lnTo>
                  <a:pt x="190" y="123"/>
                </a:lnTo>
                <a:lnTo>
                  <a:pt x="192" y="139"/>
                </a:lnTo>
                <a:lnTo>
                  <a:pt x="190" y="146"/>
                </a:lnTo>
                <a:lnTo>
                  <a:pt x="189" y="155"/>
                </a:lnTo>
                <a:lnTo>
                  <a:pt x="185" y="168"/>
                </a:lnTo>
                <a:lnTo>
                  <a:pt x="181" y="176"/>
                </a:lnTo>
                <a:lnTo>
                  <a:pt x="175" y="182"/>
                </a:lnTo>
                <a:lnTo>
                  <a:pt x="164" y="193"/>
                </a:lnTo>
                <a:lnTo>
                  <a:pt x="149" y="201"/>
                </a:lnTo>
                <a:lnTo>
                  <a:pt x="133" y="208"/>
                </a:lnTo>
                <a:lnTo>
                  <a:pt x="114" y="212"/>
                </a:lnTo>
                <a:lnTo>
                  <a:pt x="93" y="213"/>
                </a:lnTo>
                <a:lnTo>
                  <a:pt x="84" y="213"/>
                </a:lnTo>
                <a:lnTo>
                  <a:pt x="74" y="212"/>
                </a:lnTo>
                <a:lnTo>
                  <a:pt x="65" y="211"/>
                </a:lnTo>
                <a:lnTo>
                  <a:pt x="56" y="209"/>
                </a:lnTo>
                <a:lnTo>
                  <a:pt x="50" y="206"/>
                </a:lnTo>
                <a:lnTo>
                  <a:pt x="41" y="203"/>
                </a:lnTo>
                <a:lnTo>
                  <a:pt x="28" y="196"/>
                </a:lnTo>
                <a:lnTo>
                  <a:pt x="17" y="187"/>
                </a:lnTo>
                <a:lnTo>
                  <a:pt x="9" y="177"/>
                </a:lnTo>
                <a:lnTo>
                  <a:pt x="3" y="165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7" name="Freeform 100"/>
          <p:cNvSpPr>
            <a:spLocks noEditPoints="1"/>
          </p:cNvSpPr>
          <p:nvPr/>
        </p:nvSpPr>
        <p:spPr bwMode="auto">
          <a:xfrm>
            <a:off x="1408113" y="344170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6"/>
                </a:lnTo>
                <a:lnTo>
                  <a:pt x="101" y="194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4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3"/>
                </a:lnTo>
                <a:lnTo>
                  <a:pt x="183" y="62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6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8" name="Freeform 101"/>
          <p:cNvSpPr>
            <a:spLocks/>
          </p:cNvSpPr>
          <p:nvPr/>
        </p:nvSpPr>
        <p:spPr bwMode="auto">
          <a:xfrm>
            <a:off x="1166813" y="3132138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399" name="Freeform 102"/>
          <p:cNvSpPr>
            <a:spLocks/>
          </p:cNvSpPr>
          <p:nvPr/>
        </p:nvSpPr>
        <p:spPr bwMode="auto">
          <a:xfrm>
            <a:off x="1279525" y="3135313"/>
            <a:ext cx="101600" cy="84137"/>
          </a:xfrm>
          <a:custGeom>
            <a:avLst/>
            <a:gdLst>
              <a:gd name="T0" fmla="*/ 2147483647 w 192"/>
              <a:gd name="T1" fmla="*/ 2147483647 h 214"/>
              <a:gd name="T2" fmla="*/ 2147483647 w 192"/>
              <a:gd name="T3" fmla="*/ 2147483647 h 214"/>
              <a:gd name="T4" fmla="*/ 2147483647 w 192"/>
              <a:gd name="T5" fmla="*/ 2147483647 h 214"/>
              <a:gd name="T6" fmla="*/ 2147483647 w 192"/>
              <a:gd name="T7" fmla="*/ 2147483647 h 214"/>
              <a:gd name="T8" fmla="*/ 2147483647 w 192"/>
              <a:gd name="T9" fmla="*/ 2147483647 h 214"/>
              <a:gd name="T10" fmla="*/ 2147483647 w 192"/>
              <a:gd name="T11" fmla="*/ 2147483647 h 214"/>
              <a:gd name="T12" fmla="*/ 2147483647 w 192"/>
              <a:gd name="T13" fmla="*/ 2147483647 h 214"/>
              <a:gd name="T14" fmla="*/ 2147483647 w 192"/>
              <a:gd name="T15" fmla="*/ 2147483647 h 214"/>
              <a:gd name="T16" fmla="*/ 2147483647 w 192"/>
              <a:gd name="T17" fmla="*/ 2147483647 h 214"/>
              <a:gd name="T18" fmla="*/ 2147483647 w 192"/>
              <a:gd name="T19" fmla="*/ 2147483647 h 214"/>
              <a:gd name="T20" fmla="*/ 2147483647 w 192"/>
              <a:gd name="T21" fmla="*/ 2147483647 h 214"/>
              <a:gd name="T22" fmla="*/ 2147483647 w 192"/>
              <a:gd name="T23" fmla="*/ 2147483647 h 214"/>
              <a:gd name="T24" fmla="*/ 2147483647 w 192"/>
              <a:gd name="T25" fmla="*/ 2147483647 h 214"/>
              <a:gd name="T26" fmla="*/ 2147483647 w 192"/>
              <a:gd name="T27" fmla="*/ 2147483647 h 214"/>
              <a:gd name="T28" fmla="*/ 2147483647 w 192"/>
              <a:gd name="T29" fmla="*/ 2147483647 h 214"/>
              <a:gd name="T30" fmla="*/ 2147483647 w 192"/>
              <a:gd name="T31" fmla="*/ 2147483647 h 214"/>
              <a:gd name="T32" fmla="*/ 2147483647 w 192"/>
              <a:gd name="T33" fmla="*/ 0 h 214"/>
              <a:gd name="T34" fmla="*/ 2147483647 w 192"/>
              <a:gd name="T35" fmla="*/ 2147483647 h 214"/>
              <a:gd name="T36" fmla="*/ 2147483647 w 192"/>
              <a:gd name="T37" fmla="*/ 2147483647 h 214"/>
              <a:gd name="T38" fmla="*/ 2147483647 w 192"/>
              <a:gd name="T39" fmla="*/ 2147483647 h 214"/>
              <a:gd name="T40" fmla="*/ 2147483647 w 192"/>
              <a:gd name="T41" fmla="*/ 2147483647 h 214"/>
              <a:gd name="T42" fmla="*/ 2147483647 w 192"/>
              <a:gd name="T43" fmla="*/ 2147483647 h 214"/>
              <a:gd name="T44" fmla="*/ 2147483647 w 192"/>
              <a:gd name="T45" fmla="*/ 2147483647 h 214"/>
              <a:gd name="T46" fmla="*/ 2147483647 w 192"/>
              <a:gd name="T47" fmla="*/ 2147483647 h 214"/>
              <a:gd name="T48" fmla="*/ 2147483647 w 192"/>
              <a:gd name="T49" fmla="*/ 2147483647 h 214"/>
              <a:gd name="T50" fmla="*/ 2147483647 w 192"/>
              <a:gd name="T51" fmla="*/ 2147483647 h 214"/>
              <a:gd name="T52" fmla="*/ 2147483647 w 192"/>
              <a:gd name="T53" fmla="*/ 2147483647 h 214"/>
              <a:gd name="T54" fmla="*/ 2147483647 w 192"/>
              <a:gd name="T55" fmla="*/ 2147483647 h 214"/>
              <a:gd name="T56" fmla="*/ 2147483647 w 192"/>
              <a:gd name="T57" fmla="*/ 2147483647 h 214"/>
              <a:gd name="T58" fmla="*/ 2147483647 w 192"/>
              <a:gd name="T59" fmla="*/ 2147483647 h 214"/>
              <a:gd name="T60" fmla="*/ 2147483647 w 192"/>
              <a:gd name="T61" fmla="*/ 2147483647 h 214"/>
              <a:gd name="T62" fmla="*/ 2147483647 w 192"/>
              <a:gd name="T63" fmla="*/ 2147483647 h 214"/>
              <a:gd name="T64" fmla="*/ 2147483647 w 192"/>
              <a:gd name="T65" fmla="*/ 2147483647 h 214"/>
              <a:gd name="T66" fmla="*/ 2147483647 w 192"/>
              <a:gd name="T67" fmla="*/ 2147483647 h 214"/>
              <a:gd name="T68" fmla="*/ 2147483647 w 192"/>
              <a:gd name="T69" fmla="*/ 2147483647 h 214"/>
              <a:gd name="T70" fmla="*/ 2147483647 w 192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2"/>
              <a:gd name="T109" fmla="*/ 0 h 214"/>
              <a:gd name="T110" fmla="*/ 192 w 192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2" h="214">
                <a:moveTo>
                  <a:pt x="0" y="152"/>
                </a:moveTo>
                <a:lnTo>
                  <a:pt x="36" y="152"/>
                </a:lnTo>
                <a:lnTo>
                  <a:pt x="37" y="157"/>
                </a:lnTo>
                <a:lnTo>
                  <a:pt x="39" y="161"/>
                </a:lnTo>
                <a:lnTo>
                  <a:pt x="43" y="167"/>
                </a:lnTo>
                <a:lnTo>
                  <a:pt x="47" y="174"/>
                </a:lnTo>
                <a:lnTo>
                  <a:pt x="54" y="179"/>
                </a:lnTo>
                <a:lnTo>
                  <a:pt x="62" y="182"/>
                </a:lnTo>
                <a:lnTo>
                  <a:pt x="70" y="185"/>
                </a:lnTo>
                <a:lnTo>
                  <a:pt x="92" y="187"/>
                </a:lnTo>
                <a:lnTo>
                  <a:pt x="104" y="186"/>
                </a:lnTo>
                <a:lnTo>
                  <a:pt x="117" y="184"/>
                </a:lnTo>
                <a:lnTo>
                  <a:pt x="127" y="180"/>
                </a:lnTo>
                <a:lnTo>
                  <a:pt x="136" y="175"/>
                </a:lnTo>
                <a:lnTo>
                  <a:pt x="144" y="168"/>
                </a:lnTo>
                <a:lnTo>
                  <a:pt x="149" y="160"/>
                </a:lnTo>
                <a:lnTo>
                  <a:pt x="152" y="150"/>
                </a:lnTo>
                <a:lnTo>
                  <a:pt x="153" y="141"/>
                </a:lnTo>
                <a:lnTo>
                  <a:pt x="152" y="130"/>
                </a:lnTo>
                <a:lnTo>
                  <a:pt x="149" y="121"/>
                </a:lnTo>
                <a:lnTo>
                  <a:pt x="144" y="112"/>
                </a:lnTo>
                <a:lnTo>
                  <a:pt x="137" y="106"/>
                </a:lnTo>
                <a:lnTo>
                  <a:pt x="127" y="101"/>
                </a:lnTo>
                <a:lnTo>
                  <a:pt x="117" y="96"/>
                </a:lnTo>
                <a:lnTo>
                  <a:pt x="106" y="94"/>
                </a:lnTo>
                <a:lnTo>
                  <a:pt x="92" y="93"/>
                </a:lnTo>
                <a:lnTo>
                  <a:pt x="84" y="93"/>
                </a:lnTo>
                <a:lnTo>
                  <a:pt x="77" y="94"/>
                </a:lnTo>
                <a:lnTo>
                  <a:pt x="63" y="99"/>
                </a:lnTo>
                <a:lnTo>
                  <a:pt x="51" y="105"/>
                </a:lnTo>
                <a:lnTo>
                  <a:pt x="40" y="113"/>
                </a:lnTo>
                <a:lnTo>
                  <a:pt x="9" y="113"/>
                </a:lnTo>
                <a:lnTo>
                  <a:pt x="29" y="0"/>
                </a:lnTo>
                <a:lnTo>
                  <a:pt x="177" y="0"/>
                </a:lnTo>
                <a:lnTo>
                  <a:pt x="177" y="25"/>
                </a:lnTo>
                <a:lnTo>
                  <a:pt x="55" y="25"/>
                </a:lnTo>
                <a:lnTo>
                  <a:pt x="44" y="83"/>
                </a:lnTo>
                <a:lnTo>
                  <a:pt x="55" y="76"/>
                </a:lnTo>
                <a:lnTo>
                  <a:pt x="69" y="72"/>
                </a:lnTo>
                <a:lnTo>
                  <a:pt x="82" y="70"/>
                </a:lnTo>
                <a:lnTo>
                  <a:pt x="97" y="69"/>
                </a:lnTo>
                <a:lnTo>
                  <a:pt x="108" y="69"/>
                </a:lnTo>
                <a:lnTo>
                  <a:pt x="118" y="70"/>
                </a:lnTo>
                <a:lnTo>
                  <a:pt x="136" y="74"/>
                </a:lnTo>
                <a:lnTo>
                  <a:pt x="145" y="76"/>
                </a:lnTo>
                <a:lnTo>
                  <a:pt x="152" y="80"/>
                </a:lnTo>
                <a:lnTo>
                  <a:pt x="159" y="84"/>
                </a:lnTo>
                <a:lnTo>
                  <a:pt x="166" y="88"/>
                </a:lnTo>
                <a:lnTo>
                  <a:pt x="177" y="99"/>
                </a:lnTo>
                <a:lnTo>
                  <a:pt x="185" y="110"/>
                </a:lnTo>
                <a:lnTo>
                  <a:pt x="190" y="124"/>
                </a:lnTo>
                <a:lnTo>
                  <a:pt x="192" y="140"/>
                </a:lnTo>
                <a:lnTo>
                  <a:pt x="190" y="147"/>
                </a:lnTo>
                <a:lnTo>
                  <a:pt x="189" y="156"/>
                </a:lnTo>
                <a:lnTo>
                  <a:pt x="185" y="169"/>
                </a:lnTo>
                <a:lnTo>
                  <a:pt x="181" y="177"/>
                </a:lnTo>
                <a:lnTo>
                  <a:pt x="175" y="183"/>
                </a:lnTo>
                <a:lnTo>
                  <a:pt x="164" y="194"/>
                </a:lnTo>
                <a:lnTo>
                  <a:pt x="149" y="202"/>
                </a:lnTo>
                <a:lnTo>
                  <a:pt x="133" y="208"/>
                </a:lnTo>
                <a:lnTo>
                  <a:pt x="114" y="213"/>
                </a:lnTo>
                <a:lnTo>
                  <a:pt x="93" y="214"/>
                </a:lnTo>
                <a:lnTo>
                  <a:pt x="84" y="214"/>
                </a:lnTo>
                <a:lnTo>
                  <a:pt x="74" y="213"/>
                </a:lnTo>
                <a:lnTo>
                  <a:pt x="65" y="212"/>
                </a:lnTo>
                <a:lnTo>
                  <a:pt x="56" y="209"/>
                </a:lnTo>
                <a:lnTo>
                  <a:pt x="50" y="207"/>
                </a:lnTo>
                <a:lnTo>
                  <a:pt x="41" y="204"/>
                </a:lnTo>
                <a:lnTo>
                  <a:pt x="28" y="197"/>
                </a:lnTo>
                <a:lnTo>
                  <a:pt x="17" y="188"/>
                </a:lnTo>
                <a:lnTo>
                  <a:pt x="9" y="178"/>
                </a:lnTo>
                <a:lnTo>
                  <a:pt x="3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0" name="Freeform 103"/>
          <p:cNvSpPr>
            <a:spLocks/>
          </p:cNvSpPr>
          <p:nvPr/>
        </p:nvSpPr>
        <p:spPr bwMode="auto">
          <a:xfrm>
            <a:off x="1406525" y="3135313"/>
            <a:ext cx="100013" cy="84137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3"/>
                </a:lnTo>
                <a:lnTo>
                  <a:pt x="91" y="214"/>
                </a:lnTo>
                <a:lnTo>
                  <a:pt x="81" y="214"/>
                </a:lnTo>
                <a:lnTo>
                  <a:pt x="72" y="213"/>
                </a:lnTo>
                <a:lnTo>
                  <a:pt x="64" y="212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1" name="Freeform 104"/>
          <p:cNvSpPr>
            <a:spLocks/>
          </p:cNvSpPr>
          <p:nvPr/>
        </p:nvSpPr>
        <p:spPr bwMode="auto">
          <a:xfrm>
            <a:off x="1166813" y="2822575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2" name="Freeform 105"/>
          <p:cNvSpPr>
            <a:spLocks noEditPoints="1"/>
          </p:cNvSpPr>
          <p:nvPr/>
        </p:nvSpPr>
        <p:spPr bwMode="auto">
          <a:xfrm>
            <a:off x="1281113" y="2822575"/>
            <a:ext cx="101600" cy="87313"/>
          </a:xfrm>
          <a:custGeom>
            <a:avLst/>
            <a:gdLst>
              <a:gd name="T0" fmla="*/ 2147483647 w 192"/>
              <a:gd name="T1" fmla="*/ 2147483647 h 220"/>
              <a:gd name="T2" fmla="*/ 2147483647 w 192"/>
              <a:gd name="T3" fmla="*/ 2147483647 h 220"/>
              <a:gd name="T4" fmla="*/ 2147483647 w 192"/>
              <a:gd name="T5" fmla="*/ 2147483647 h 220"/>
              <a:gd name="T6" fmla="*/ 2147483647 w 192"/>
              <a:gd name="T7" fmla="*/ 2147483647 h 220"/>
              <a:gd name="T8" fmla="*/ 2147483647 w 192"/>
              <a:gd name="T9" fmla="*/ 2147483647 h 220"/>
              <a:gd name="T10" fmla="*/ 2147483647 w 192"/>
              <a:gd name="T11" fmla="*/ 2147483647 h 220"/>
              <a:gd name="T12" fmla="*/ 2147483647 w 192"/>
              <a:gd name="T13" fmla="*/ 2147483647 h 220"/>
              <a:gd name="T14" fmla="*/ 2147483647 w 192"/>
              <a:gd name="T15" fmla="*/ 2147483647 h 220"/>
              <a:gd name="T16" fmla="*/ 2147483647 w 192"/>
              <a:gd name="T17" fmla="*/ 2147483647 h 220"/>
              <a:gd name="T18" fmla="*/ 2147483647 w 192"/>
              <a:gd name="T19" fmla="*/ 2147483647 h 220"/>
              <a:gd name="T20" fmla="*/ 2147483647 w 192"/>
              <a:gd name="T21" fmla="*/ 2147483647 h 220"/>
              <a:gd name="T22" fmla="*/ 2147483647 w 192"/>
              <a:gd name="T23" fmla="*/ 2147483647 h 220"/>
              <a:gd name="T24" fmla="*/ 2147483647 w 192"/>
              <a:gd name="T25" fmla="*/ 2147483647 h 220"/>
              <a:gd name="T26" fmla="*/ 2147483647 w 192"/>
              <a:gd name="T27" fmla="*/ 2147483647 h 220"/>
              <a:gd name="T28" fmla="*/ 2147483647 w 192"/>
              <a:gd name="T29" fmla="*/ 2147483647 h 220"/>
              <a:gd name="T30" fmla="*/ 2147483647 w 192"/>
              <a:gd name="T31" fmla="*/ 2147483647 h 220"/>
              <a:gd name="T32" fmla="*/ 2147483647 w 192"/>
              <a:gd name="T33" fmla="*/ 2147483647 h 220"/>
              <a:gd name="T34" fmla="*/ 2147483647 w 192"/>
              <a:gd name="T35" fmla="*/ 2147483647 h 220"/>
              <a:gd name="T36" fmla="*/ 2147483647 w 192"/>
              <a:gd name="T37" fmla="*/ 2147483647 h 220"/>
              <a:gd name="T38" fmla="*/ 2147483647 w 192"/>
              <a:gd name="T39" fmla="*/ 2147483647 h 220"/>
              <a:gd name="T40" fmla="*/ 2147483647 w 192"/>
              <a:gd name="T41" fmla="*/ 2147483647 h 220"/>
              <a:gd name="T42" fmla="*/ 2147483647 w 192"/>
              <a:gd name="T43" fmla="*/ 2147483647 h 220"/>
              <a:gd name="T44" fmla="*/ 2147483647 w 192"/>
              <a:gd name="T45" fmla="*/ 2147483647 h 220"/>
              <a:gd name="T46" fmla="*/ 2147483647 w 192"/>
              <a:gd name="T47" fmla="*/ 2147483647 h 220"/>
              <a:gd name="T48" fmla="*/ 2147483647 w 192"/>
              <a:gd name="T49" fmla="*/ 2147483647 h 220"/>
              <a:gd name="T50" fmla="*/ 2147483647 w 192"/>
              <a:gd name="T51" fmla="*/ 2147483647 h 220"/>
              <a:gd name="T52" fmla="*/ 2147483647 w 192"/>
              <a:gd name="T53" fmla="*/ 2147483647 h 220"/>
              <a:gd name="T54" fmla="*/ 2147483647 w 192"/>
              <a:gd name="T55" fmla="*/ 2147483647 h 220"/>
              <a:gd name="T56" fmla="*/ 2147483647 w 192"/>
              <a:gd name="T57" fmla="*/ 2147483647 h 220"/>
              <a:gd name="T58" fmla="*/ 2147483647 w 192"/>
              <a:gd name="T59" fmla="*/ 2147483647 h 220"/>
              <a:gd name="T60" fmla="*/ 2147483647 w 192"/>
              <a:gd name="T61" fmla="*/ 2147483647 h 220"/>
              <a:gd name="T62" fmla="*/ 2147483647 w 192"/>
              <a:gd name="T63" fmla="*/ 2147483647 h 220"/>
              <a:gd name="T64" fmla="*/ 2147483647 w 192"/>
              <a:gd name="T65" fmla="*/ 2147483647 h 220"/>
              <a:gd name="T66" fmla="*/ 2147483647 w 192"/>
              <a:gd name="T67" fmla="*/ 2147483647 h 220"/>
              <a:gd name="T68" fmla="*/ 2147483647 w 192"/>
              <a:gd name="T69" fmla="*/ 2147483647 h 220"/>
              <a:gd name="T70" fmla="*/ 2147483647 w 192"/>
              <a:gd name="T71" fmla="*/ 2147483647 h 220"/>
              <a:gd name="T72" fmla="*/ 2147483647 w 192"/>
              <a:gd name="T73" fmla="*/ 2147483647 h 220"/>
              <a:gd name="T74" fmla="*/ 2147483647 w 192"/>
              <a:gd name="T75" fmla="*/ 2147483647 h 220"/>
              <a:gd name="T76" fmla="*/ 2147483647 w 192"/>
              <a:gd name="T77" fmla="*/ 2147483647 h 220"/>
              <a:gd name="T78" fmla="*/ 2147483647 w 192"/>
              <a:gd name="T79" fmla="*/ 2147483647 h 220"/>
              <a:gd name="T80" fmla="*/ 2147483647 w 192"/>
              <a:gd name="T81" fmla="*/ 2147483647 h 220"/>
              <a:gd name="T82" fmla="*/ 2147483647 w 192"/>
              <a:gd name="T83" fmla="*/ 2147483647 h 220"/>
              <a:gd name="T84" fmla="*/ 2147483647 w 192"/>
              <a:gd name="T85" fmla="*/ 2147483647 h 220"/>
              <a:gd name="T86" fmla="*/ 2147483647 w 192"/>
              <a:gd name="T87" fmla="*/ 2147483647 h 220"/>
              <a:gd name="T88" fmla="*/ 2147483647 w 192"/>
              <a:gd name="T89" fmla="*/ 2147483647 h 220"/>
              <a:gd name="T90" fmla="*/ 2147483647 w 192"/>
              <a:gd name="T91" fmla="*/ 2147483647 h 220"/>
              <a:gd name="T92" fmla="*/ 2147483647 w 192"/>
              <a:gd name="T93" fmla="*/ 2147483647 h 220"/>
              <a:gd name="T94" fmla="*/ 2147483647 w 192"/>
              <a:gd name="T95" fmla="*/ 2147483647 h 220"/>
              <a:gd name="T96" fmla="*/ 2147483647 w 192"/>
              <a:gd name="T97" fmla="*/ 2147483647 h 220"/>
              <a:gd name="T98" fmla="*/ 2147483647 w 192"/>
              <a:gd name="T99" fmla="*/ 2147483647 h 220"/>
              <a:gd name="T100" fmla="*/ 2147483647 w 192"/>
              <a:gd name="T101" fmla="*/ 2147483647 h 220"/>
              <a:gd name="T102" fmla="*/ 2147483647 w 192"/>
              <a:gd name="T103" fmla="*/ 2147483647 h 220"/>
              <a:gd name="T104" fmla="*/ 2147483647 w 192"/>
              <a:gd name="T105" fmla="*/ 2147483647 h 220"/>
              <a:gd name="T106" fmla="*/ 2147483647 w 192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20"/>
              <a:gd name="T164" fmla="*/ 192 w 192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20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3" y="159"/>
                </a:lnTo>
                <a:lnTo>
                  <a:pt x="46" y="169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6"/>
                </a:lnTo>
                <a:lnTo>
                  <a:pt x="59" y="44"/>
                </a:lnTo>
                <a:lnTo>
                  <a:pt x="50" y="55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3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50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20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6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3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8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3" name="Freeform 106"/>
          <p:cNvSpPr>
            <a:spLocks noEditPoints="1"/>
          </p:cNvSpPr>
          <p:nvPr/>
        </p:nvSpPr>
        <p:spPr bwMode="auto">
          <a:xfrm>
            <a:off x="1408113" y="2822575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4" name="Freeform 107"/>
          <p:cNvSpPr>
            <a:spLocks/>
          </p:cNvSpPr>
          <p:nvPr/>
        </p:nvSpPr>
        <p:spPr bwMode="auto">
          <a:xfrm>
            <a:off x="1166813" y="2513013"/>
            <a:ext cx="52387" cy="84137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6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5" name="Freeform 108"/>
          <p:cNvSpPr>
            <a:spLocks noEditPoints="1"/>
          </p:cNvSpPr>
          <p:nvPr/>
        </p:nvSpPr>
        <p:spPr bwMode="auto">
          <a:xfrm>
            <a:off x="1281113" y="2513013"/>
            <a:ext cx="101600" cy="87312"/>
          </a:xfrm>
          <a:custGeom>
            <a:avLst/>
            <a:gdLst>
              <a:gd name="T0" fmla="*/ 2147483647 w 192"/>
              <a:gd name="T1" fmla="*/ 2147483647 h 219"/>
              <a:gd name="T2" fmla="*/ 2147483647 w 192"/>
              <a:gd name="T3" fmla="*/ 2147483647 h 219"/>
              <a:gd name="T4" fmla="*/ 2147483647 w 192"/>
              <a:gd name="T5" fmla="*/ 2147483647 h 219"/>
              <a:gd name="T6" fmla="*/ 2147483647 w 192"/>
              <a:gd name="T7" fmla="*/ 2147483647 h 219"/>
              <a:gd name="T8" fmla="*/ 2147483647 w 192"/>
              <a:gd name="T9" fmla="*/ 2147483647 h 219"/>
              <a:gd name="T10" fmla="*/ 2147483647 w 192"/>
              <a:gd name="T11" fmla="*/ 2147483647 h 219"/>
              <a:gd name="T12" fmla="*/ 2147483647 w 192"/>
              <a:gd name="T13" fmla="*/ 2147483647 h 219"/>
              <a:gd name="T14" fmla="*/ 2147483647 w 192"/>
              <a:gd name="T15" fmla="*/ 2147483647 h 219"/>
              <a:gd name="T16" fmla="*/ 2147483647 w 192"/>
              <a:gd name="T17" fmla="*/ 2147483647 h 219"/>
              <a:gd name="T18" fmla="*/ 2147483647 w 192"/>
              <a:gd name="T19" fmla="*/ 2147483647 h 219"/>
              <a:gd name="T20" fmla="*/ 2147483647 w 192"/>
              <a:gd name="T21" fmla="*/ 2147483647 h 219"/>
              <a:gd name="T22" fmla="*/ 2147483647 w 192"/>
              <a:gd name="T23" fmla="*/ 2147483647 h 219"/>
              <a:gd name="T24" fmla="*/ 2147483647 w 192"/>
              <a:gd name="T25" fmla="*/ 2147483647 h 219"/>
              <a:gd name="T26" fmla="*/ 2147483647 w 192"/>
              <a:gd name="T27" fmla="*/ 2147483647 h 219"/>
              <a:gd name="T28" fmla="*/ 2147483647 w 192"/>
              <a:gd name="T29" fmla="*/ 2147483647 h 219"/>
              <a:gd name="T30" fmla="*/ 2147483647 w 192"/>
              <a:gd name="T31" fmla="*/ 2147483647 h 219"/>
              <a:gd name="T32" fmla="*/ 2147483647 w 192"/>
              <a:gd name="T33" fmla="*/ 2147483647 h 219"/>
              <a:gd name="T34" fmla="*/ 2147483647 w 192"/>
              <a:gd name="T35" fmla="*/ 2147483647 h 219"/>
              <a:gd name="T36" fmla="*/ 2147483647 w 192"/>
              <a:gd name="T37" fmla="*/ 2147483647 h 219"/>
              <a:gd name="T38" fmla="*/ 2147483647 w 192"/>
              <a:gd name="T39" fmla="*/ 2147483647 h 219"/>
              <a:gd name="T40" fmla="*/ 2147483647 w 192"/>
              <a:gd name="T41" fmla="*/ 2147483647 h 219"/>
              <a:gd name="T42" fmla="*/ 2147483647 w 192"/>
              <a:gd name="T43" fmla="*/ 2147483647 h 219"/>
              <a:gd name="T44" fmla="*/ 2147483647 w 192"/>
              <a:gd name="T45" fmla="*/ 2147483647 h 219"/>
              <a:gd name="T46" fmla="*/ 2147483647 w 192"/>
              <a:gd name="T47" fmla="*/ 2147483647 h 219"/>
              <a:gd name="T48" fmla="*/ 2147483647 w 192"/>
              <a:gd name="T49" fmla="*/ 2147483647 h 219"/>
              <a:gd name="T50" fmla="*/ 2147483647 w 192"/>
              <a:gd name="T51" fmla="*/ 2147483647 h 219"/>
              <a:gd name="T52" fmla="*/ 2147483647 w 192"/>
              <a:gd name="T53" fmla="*/ 2147483647 h 219"/>
              <a:gd name="T54" fmla="*/ 2147483647 w 192"/>
              <a:gd name="T55" fmla="*/ 2147483647 h 219"/>
              <a:gd name="T56" fmla="*/ 2147483647 w 192"/>
              <a:gd name="T57" fmla="*/ 2147483647 h 219"/>
              <a:gd name="T58" fmla="*/ 2147483647 w 192"/>
              <a:gd name="T59" fmla="*/ 2147483647 h 219"/>
              <a:gd name="T60" fmla="*/ 2147483647 w 192"/>
              <a:gd name="T61" fmla="*/ 2147483647 h 219"/>
              <a:gd name="T62" fmla="*/ 2147483647 w 192"/>
              <a:gd name="T63" fmla="*/ 2147483647 h 219"/>
              <a:gd name="T64" fmla="*/ 2147483647 w 192"/>
              <a:gd name="T65" fmla="*/ 2147483647 h 219"/>
              <a:gd name="T66" fmla="*/ 2147483647 w 192"/>
              <a:gd name="T67" fmla="*/ 2147483647 h 219"/>
              <a:gd name="T68" fmla="*/ 2147483647 w 192"/>
              <a:gd name="T69" fmla="*/ 2147483647 h 219"/>
              <a:gd name="T70" fmla="*/ 2147483647 w 192"/>
              <a:gd name="T71" fmla="*/ 2147483647 h 219"/>
              <a:gd name="T72" fmla="*/ 2147483647 w 192"/>
              <a:gd name="T73" fmla="*/ 2147483647 h 219"/>
              <a:gd name="T74" fmla="*/ 2147483647 w 192"/>
              <a:gd name="T75" fmla="*/ 2147483647 h 219"/>
              <a:gd name="T76" fmla="*/ 2147483647 w 192"/>
              <a:gd name="T77" fmla="*/ 2147483647 h 219"/>
              <a:gd name="T78" fmla="*/ 2147483647 w 192"/>
              <a:gd name="T79" fmla="*/ 2147483647 h 219"/>
              <a:gd name="T80" fmla="*/ 2147483647 w 192"/>
              <a:gd name="T81" fmla="*/ 2147483647 h 219"/>
              <a:gd name="T82" fmla="*/ 2147483647 w 192"/>
              <a:gd name="T83" fmla="*/ 2147483647 h 219"/>
              <a:gd name="T84" fmla="*/ 2147483647 w 192"/>
              <a:gd name="T85" fmla="*/ 2147483647 h 219"/>
              <a:gd name="T86" fmla="*/ 2147483647 w 192"/>
              <a:gd name="T87" fmla="*/ 2147483647 h 219"/>
              <a:gd name="T88" fmla="*/ 2147483647 w 192"/>
              <a:gd name="T89" fmla="*/ 2147483647 h 219"/>
              <a:gd name="T90" fmla="*/ 2147483647 w 192"/>
              <a:gd name="T91" fmla="*/ 2147483647 h 219"/>
              <a:gd name="T92" fmla="*/ 2147483647 w 192"/>
              <a:gd name="T93" fmla="*/ 2147483647 h 219"/>
              <a:gd name="T94" fmla="*/ 2147483647 w 192"/>
              <a:gd name="T95" fmla="*/ 2147483647 h 219"/>
              <a:gd name="T96" fmla="*/ 2147483647 w 192"/>
              <a:gd name="T97" fmla="*/ 2147483647 h 219"/>
              <a:gd name="T98" fmla="*/ 2147483647 w 192"/>
              <a:gd name="T99" fmla="*/ 2147483647 h 219"/>
              <a:gd name="T100" fmla="*/ 2147483647 w 192"/>
              <a:gd name="T101" fmla="*/ 2147483647 h 219"/>
              <a:gd name="T102" fmla="*/ 2147483647 w 192"/>
              <a:gd name="T103" fmla="*/ 2147483647 h 219"/>
              <a:gd name="T104" fmla="*/ 2147483647 w 192"/>
              <a:gd name="T105" fmla="*/ 2147483647 h 219"/>
              <a:gd name="T106" fmla="*/ 2147483647 w 192"/>
              <a:gd name="T107" fmla="*/ 2147483647 h 2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219"/>
              <a:gd name="T164" fmla="*/ 192 w 192"/>
              <a:gd name="T165" fmla="*/ 219 h 21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219">
                <a:moveTo>
                  <a:pt x="154" y="149"/>
                </a:moveTo>
                <a:lnTo>
                  <a:pt x="153" y="139"/>
                </a:lnTo>
                <a:lnTo>
                  <a:pt x="150" y="130"/>
                </a:lnTo>
                <a:lnTo>
                  <a:pt x="146" y="122"/>
                </a:lnTo>
                <a:lnTo>
                  <a:pt x="139" y="116"/>
                </a:lnTo>
                <a:lnTo>
                  <a:pt x="131" y="110"/>
                </a:lnTo>
                <a:lnTo>
                  <a:pt x="123" y="106"/>
                </a:lnTo>
                <a:lnTo>
                  <a:pt x="112" y="104"/>
                </a:lnTo>
                <a:lnTo>
                  <a:pt x="101" y="103"/>
                </a:lnTo>
                <a:lnTo>
                  <a:pt x="87" y="104"/>
                </a:lnTo>
                <a:lnTo>
                  <a:pt x="76" y="106"/>
                </a:lnTo>
                <a:lnTo>
                  <a:pt x="67" y="110"/>
                </a:lnTo>
                <a:lnTo>
                  <a:pt x="59" y="116"/>
                </a:lnTo>
                <a:lnTo>
                  <a:pt x="52" y="122"/>
                </a:lnTo>
                <a:lnTo>
                  <a:pt x="46" y="130"/>
                </a:lnTo>
                <a:lnTo>
                  <a:pt x="42" y="149"/>
                </a:lnTo>
                <a:lnTo>
                  <a:pt x="43" y="159"/>
                </a:lnTo>
                <a:lnTo>
                  <a:pt x="46" y="168"/>
                </a:lnTo>
                <a:lnTo>
                  <a:pt x="52" y="177"/>
                </a:lnTo>
                <a:lnTo>
                  <a:pt x="54" y="180"/>
                </a:lnTo>
                <a:lnTo>
                  <a:pt x="59" y="183"/>
                </a:lnTo>
                <a:lnTo>
                  <a:pt x="67" y="189"/>
                </a:lnTo>
                <a:lnTo>
                  <a:pt x="76" y="193"/>
                </a:lnTo>
                <a:lnTo>
                  <a:pt x="87" y="195"/>
                </a:lnTo>
                <a:lnTo>
                  <a:pt x="100" y="196"/>
                </a:lnTo>
                <a:lnTo>
                  <a:pt x="110" y="195"/>
                </a:lnTo>
                <a:lnTo>
                  <a:pt x="121" y="193"/>
                </a:lnTo>
                <a:lnTo>
                  <a:pt x="131" y="189"/>
                </a:lnTo>
                <a:lnTo>
                  <a:pt x="139" y="183"/>
                </a:lnTo>
                <a:lnTo>
                  <a:pt x="146" y="177"/>
                </a:lnTo>
                <a:lnTo>
                  <a:pt x="150" y="168"/>
                </a:lnTo>
                <a:lnTo>
                  <a:pt x="153" y="159"/>
                </a:lnTo>
                <a:lnTo>
                  <a:pt x="154" y="149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1"/>
                </a:lnTo>
                <a:lnTo>
                  <a:pt x="149" y="44"/>
                </a:lnTo>
                <a:lnTo>
                  <a:pt x="145" y="39"/>
                </a:lnTo>
                <a:lnTo>
                  <a:pt x="139" y="33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29"/>
                </a:lnTo>
                <a:lnTo>
                  <a:pt x="67" y="35"/>
                </a:lnTo>
                <a:lnTo>
                  <a:pt x="59" y="44"/>
                </a:lnTo>
                <a:lnTo>
                  <a:pt x="50" y="54"/>
                </a:lnTo>
                <a:lnTo>
                  <a:pt x="46" y="68"/>
                </a:lnTo>
                <a:lnTo>
                  <a:pt x="42" y="84"/>
                </a:lnTo>
                <a:lnTo>
                  <a:pt x="39" y="102"/>
                </a:lnTo>
                <a:lnTo>
                  <a:pt x="53" y="92"/>
                </a:lnTo>
                <a:lnTo>
                  <a:pt x="68" y="85"/>
                </a:lnTo>
                <a:lnTo>
                  <a:pt x="84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6"/>
                </a:lnTo>
                <a:lnTo>
                  <a:pt x="156" y="89"/>
                </a:lnTo>
                <a:lnTo>
                  <a:pt x="168" y="98"/>
                </a:lnTo>
                <a:lnTo>
                  <a:pt x="179" y="108"/>
                </a:lnTo>
                <a:lnTo>
                  <a:pt x="187" y="120"/>
                </a:lnTo>
                <a:lnTo>
                  <a:pt x="191" y="134"/>
                </a:lnTo>
                <a:lnTo>
                  <a:pt x="192" y="149"/>
                </a:lnTo>
                <a:lnTo>
                  <a:pt x="192" y="157"/>
                </a:lnTo>
                <a:lnTo>
                  <a:pt x="191" y="164"/>
                </a:lnTo>
                <a:lnTo>
                  <a:pt x="186" y="178"/>
                </a:lnTo>
                <a:lnTo>
                  <a:pt x="177" y="190"/>
                </a:lnTo>
                <a:lnTo>
                  <a:pt x="166" y="200"/>
                </a:lnTo>
                <a:lnTo>
                  <a:pt x="153" y="209"/>
                </a:lnTo>
                <a:lnTo>
                  <a:pt x="138" y="215"/>
                </a:lnTo>
                <a:lnTo>
                  <a:pt x="119" y="218"/>
                </a:lnTo>
                <a:lnTo>
                  <a:pt x="100" y="219"/>
                </a:lnTo>
                <a:lnTo>
                  <a:pt x="87" y="219"/>
                </a:lnTo>
                <a:lnTo>
                  <a:pt x="76" y="218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39" y="205"/>
                </a:lnTo>
                <a:lnTo>
                  <a:pt x="33" y="200"/>
                </a:lnTo>
                <a:lnTo>
                  <a:pt x="26" y="194"/>
                </a:lnTo>
                <a:lnTo>
                  <a:pt x="15" y="180"/>
                </a:lnTo>
                <a:lnTo>
                  <a:pt x="7" y="163"/>
                </a:lnTo>
                <a:lnTo>
                  <a:pt x="1" y="143"/>
                </a:lnTo>
                <a:lnTo>
                  <a:pt x="0" y="120"/>
                </a:lnTo>
                <a:lnTo>
                  <a:pt x="1" y="105"/>
                </a:lnTo>
                <a:lnTo>
                  <a:pt x="3" y="92"/>
                </a:lnTo>
                <a:lnTo>
                  <a:pt x="4" y="80"/>
                </a:lnTo>
                <a:lnTo>
                  <a:pt x="7" y="68"/>
                </a:lnTo>
                <a:lnTo>
                  <a:pt x="11" y="58"/>
                </a:lnTo>
                <a:lnTo>
                  <a:pt x="16" y="48"/>
                </a:lnTo>
                <a:lnTo>
                  <a:pt x="22" y="39"/>
                </a:lnTo>
                <a:lnTo>
                  <a:pt x="27" y="30"/>
                </a:lnTo>
                <a:lnTo>
                  <a:pt x="35" y="24"/>
                </a:lnTo>
                <a:lnTo>
                  <a:pt x="42" y="17"/>
                </a:lnTo>
                <a:lnTo>
                  <a:pt x="52" y="12"/>
                </a:lnTo>
                <a:lnTo>
                  <a:pt x="60" y="8"/>
                </a:lnTo>
                <a:lnTo>
                  <a:pt x="80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9"/>
                </a:lnTo>
                <a:lnTo>
                  <a:pt x="165" y="15"/>
                </a:lnTo>
                <a:lnTo>
                  <a:pt x="175" y="24"/>
                </a:lnTo>
                <a:lnTo>
                  <a:pt x="183" y="34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6" name="Freeform 109"/>
          <p:cNvSpPr>
            <a:spLocks/>
          </p:cNvSpPr>
          <p:nvPr/>
        </p:nvSpPr>
        <p:spPr bwMode="auto">
          <a:xfrm>
            <a:off x="1406525" y="2514600"/>
            <a:ext cx="100013" cy="85725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8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3"/>
                </a:lnTo>
                <a:lnTo>
                  <a:pt x="132" y="209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5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7" name="Freeform 110"/>
          <p:cNvSpPr>
            <a:spLocks/>
          </p:cNvSpPr>
          <p:nvPr/>
        </p:nvSpPr>
        <p:spPr bwMode="auto">
          <a:xfrm>
            <a:off x="1166813" y="2203450"/>
            <a:ext cx="52387" cy="84138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8" name="Freeform 111"/>
          <p:cNvSpPr>
            <a:spLocks/>
          </p:cNvSpPr>
          <p:nvPr/>
        </p:nvSpPr>
        <p:spPr bwMode="auto">
          <a:xfrm>
            <a:off x="1282700" y="2205038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2"/>
                </a:lnTo>
                <a:lnTo>
                  <a:pt x="50" y="158"/>
                </a:lnTo>
                <a:lnTo>
                  <a:pt x="61" y="135"/>
                </a:lnTo>
                <a:lnTo>
                  <a:pt x="73" y="112"/>
                </a:lnTo>
                <a:lnTo>
                  <a:pt x="88" y="89"/>
                </a:lnTo>
                <a:lnTo>
                  <a:pt x="106" y="68"/>
                </a:lnTo>
                <a:lnTo>
                  <a:pt x="127" y="47"/>
                </a:lnTo>
                <a:lnTo>
                  <a:pt x="150" y="27"/>
                </a:lnTo>
                <a:lnTo>
                  <a:pt x="0" y="27"/>
                </a:lnTo>
                <a:lnTo>
                  <a:pt x="0" y="0"/>
                </a:lnTo>
                <a:lnTo>
                  <a:pt x="188" y="0"/>
                </a:lnTo>
                <a:lnTo>
                  <a:pt x="188" y="25"/>
                </a:lnTo>
                <a:lnTo>
                  <a:pt x="166" y="45"/>
                </a:lnTo>
                <a:lnTo>
                  <a:pt x="146" y="66"/>
                </a:lnTo>
                <a:lnTo>
                  <a:pt x="129" y="87"/>
                </a:lnTo>
                <a:lnTo>
                  <a:pt x="114" y="109"/>
                </a:lnTo>
                <a:lnTo>
                  <a:pt x="101" y="133"/>
                </a:lnTo>
                <a:lnTo>
                  <a:pt x="91" y="157"/>
                </a:lnTo>
                <a:lnTo>
                  <a:pt x="83" y="181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09" name="Freeform 112"/>
          <p:cNvSpPr>
            <a:spLocks noEditPoints="1"/>
          </p:cNvSpPr>
          <p:nvPr/>
        </p:nvSpPr>
        <p:spPr bwMode="auto">
          <a:xfrm>
            <a:off x="1408113" y="2203450"/>
            <a:ext cx="100012" cy="87313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2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2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0" name="Freeform 113"/>
          <p:cNvSpPr>
            <a:spLocks/>
          </p:cNvSpPr>
          <p:nvPr/>
        </p:nvSpPr>
        <p:spPr bwMode="auto">
          <a:xfrm>
            <a:off x="1166813" y="1893888"/>
            <a:ext cx="52387" cy="84137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1" name="Freeform 114"/>
          <p:cNvSpPr>
            <a:spLocks/>
          </p:cNvSpPr>
          <p:nvPr/>
        </p:nvSpPr>
        <p:spPr bwMode="auto">
          <a:xfrm>
            <a:off x="1282700" y="1895475"/>
            <a:ext cx="98425" cy="82550"/>
          </a:xfrm>
          <a:custGeom>
            <a:avLst/>
            <a:gdLst>
              <a:gd name="T0" fmla="*/ 2147483647 w 188"/>
              <a:gd name="T1" fmla="*/ 2147483647 h 207"/>
              <a:gd name="T2" fmla="*/ 2147483647 w 188"/>
              <a:gd name="T3" fmla="*/ 2147483647 h 207"/>
              <a:gd name="T4" fmla="*/ 2147483647 w 188"/>
              <a:gd name="T5" fmla="*/ 2147483647 h 207"/>
              <a:gd name="T6" fmla="*/ 2147483647 w 188"/>
              <a:gd name="T7" fmla="*/ 2147483647 h 207"/>
              <a:gd name="T8" fmla="*/ 2147483647 w 188"/>
              <a:gd name="T9" fmla="*/ 2147483647 h 207"/>
              <a:gd name="T10" fmla="*/ 2147483647 w 188"/>
              <a:gd name="T11" fmla="*/ 2147483647 h 207"/>
              <a:gd name="T12" fmla="*/ 2147483647 w 188"/>
              <a:gd name="T13" fmla="*/ 2147483647 h 207"/>
              <a:gd name="T14" fmla="*/ 2147483647 w 188"/>
              <a:gd name="T15" fmla="*/ 2147483647 h 207"/>
              <a:gd name="T16" fmla="*/ 2147483647 w 188"/>
              <a:gd name="T17" fmla="*/ 2147483647 h 207"/>
              <a:gd name="T18" fmla="*/ 0 w 188"/>
              <a:gd name="T19" fmla="*/ 2147483647 h 207"/>
              <a:gd name="T20" fmla="*/ 0 w 188"/>
              <a:gd name="T21" fmla="*/ 0 h 207"/>
              <a:gd name="T22" fmla="*/ 2147483647 w 188"/>
              <a:gd name="T23" fmla="*/ 0 h 207"/>
              <a:gd name="T24" fmla="*/ 2147483647 w 188"/>
              <a:gd name="T25" fmla="*/ 2147483647 h 207"/>
              <a:gd name="T26" fmla="*/ 2147483647 w 188"/>
              <a:gd name="T27" fmla="*/ 2147483647 h 207"/>
              <a:gd name="T28" fmla="*/ 2147483647 w 188"/>
              <a:gd name="T29" fmla="*/ 2147483647 h 207"/>
              <a:gd name="T30" fmla="*/ 2147483647 w 188"/>
              <a:gd name="T31" fmla="*/ 2147483647 h 207"/>
              <a:gd name="T32" fmla="*/ 2147483647 w 188"/>
              <a:gd name="T33" fmla="*/ 2147483647 h 207"/>
              <a:gd name="T34" fmla="*/ 2147483647 w 188"/>
              <a:gd name="T35" fmla="*/ 2147483647 h 207"/>
              <a:gd name="T36" fmla="*/ 2147483647 w 188"/>
              <a:gd name="T37" fmla="*/ 2147483647 h 207"/>
              <a:gd name="T38" fmla="*/ 2147483647 w 188"/>
              <a:gd name="T39" fmla="*/ 2147483647 h 207"/>
              <a:gd name="T40" fmla="*/ 2147483647 w 188"/>
              <a:gd name="T41" fmla="*/ 2147483647 h 207"/>
              <a:gd name="T42" fmla="*/ 2147483647 w 188"/>
              <a:gd name="T43" fmla="*/ 2147483647 h 2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8"/>
              <a:gd name="T67" fmla="*/ 0 h 207"/>
              <a:gd name="T68" fmla="*/ 188 w 188"/>
              <a:gd name="T69" fmla="*/ 207 h 2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8" h="207">
                <a:moveTo>
                  <a:pt x="38" y="207"/>
                </a:moveTo>
                <a:lnTo>
                  <a:pt x="43" y="183"/>
                </a:lnTo>
                <a:lnTo>
                  <a:pt x="50" y="159"/>
                </a:lnTo>
                <a:lnTo>
                  <a:pt x="61" y="136"/>
                </a:lnTo>
                <a:lnTo>
                  <a:pt x="73" y="112"/>
                </a:lnTo>
                <a:lnTo>
                  <a:pt x="88" y="90"/>
                </a:lnTo>
                <a:lnTo>
                  <a:pt x="106" y="69"/>
                </a:lnTo>
                <a:lnTo>
                  <a:pt x="127" y="48"/>
                </a:lnTo>
                <a:lnTo>
                  <a:pt x="150" y="28"/>
                </a:lnTo>
                <a:lnTo>
                  <a:pt x="0" y="28"/>
                </a:lnTo>
                <a:lnTo>
                  <a:pt x="0" y="0"/>
                </a:lnTo>
                <a:lnTo>
                  <a:pt x="188" y="0"/>
                </a:lnTo>
                <a:lnTo>
                  <a:pt x="188" y="26"/>
                </a:lnTo>
                <a:lnTo>
                  <a:pt x="166" y="46"/>
                </a:lnTo>
                <a:lnTo>
                  <a:pt x="146" y="67"/>
                </a:lnTo>
                <a:lnTo>
                  <a:pt x="129" y="88"/>
                </a:lnTo>
                <a:lnTo>
                  <a:pt x="114" y="110"/>
                </a:lnTo>
                <a:lnTo>
                  <a:pt x="101" y="133"/>
                </a:lnTo>
                <a:lnTo>
                  <a:pt x="91" y="158"/>
                </a:lnTo>
                <a:lnTo>
                  <a:pt x="83" y="182"/>
                </a:lnTo>
                <a:lnTo>
                  <a:pt x="77" y="207"/>
                </a:lnTo>
                <a:lnTo>
                  <a:pt x="38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2" name="Freeform 115"/>
          <p:cNvSpPr>
            <a:spLocks/>
          </p:cNvSpPr>
          <p:nvPr/>
        </p:nvSpPr>
        <p:spPr bwMode="auto">
          <a:xfrm>
            <a:off x="1406525" y="1895475"/>
            <a:ext cx="100013" cy="85725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2"/>
                </a:moveTo>
                <a:lnTo>
                  <a:pt x="35" y="152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3"/>
                </a:lnTo>
                <a:lnTo>
                  <a:pt x="162" y="194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09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3" name="Freeform 116"/>
          <p:cNvSpPr>
            <a:spLocks/>
          </p:cNvSpPr>
          <p:nvPr/>
        </p:nvSpPr>
        <p:spPr bwMode="auto">
          <a:xfrm>
            <a:off x="1166813" y="1582738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6"/>
                </a:lnTo>
                <a:lnTo>
                  <a:pt x="47" y="34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4" name="Freeform 117"/>
          <p:cNvSpPr>
            <a:spLocks noEditPoints="1"/>
          </p:cNvSpPr>
          <p:nvPr/>
        </p:nvSpPr>
        <p:spPr bwMode="auto">
          <a:xfrm>
            <a:off x="1281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2147483647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0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0"/>
              <a:gd name="T134" fmla="*/ 189 w 189"/>
              <a:gd name="T135" fmla="*/ 220 h 22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0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4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6"/>
                </a:lnTo>
                <a:lnTo>
                  <a:pt x="135" y="184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30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30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2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2"/>
                </a:lnTo>
                <a:lnTo>
                  <a:pt x="104" y="91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6"/>
                </a:lnTo>
                <a:lnTo>
                  <a:pt x="165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3"/>
                </a:lnTo>
                <a:lnTo>
                  <a:pt x="142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1"/>
                </a:lnTo>
                <a:lnTo>
                  <a:pt x="150" y="210"/>
                </a:lnTo>
                <a:lnTo>
                  <a:pt x="134" y="215"/>
                </a:lnTo>
                <a:lnTo>
                  <a:pt x="115" y="219"/>
                </a:lnTo>
                <a:lnTo>
                  <a:pt x="94" y="220"/>
                </a:lnTo>
                <a:lnTo>
                  <a:pt x="83" y="219"/>
                </a:lnTo>
                <a:lnTo>
                  <a:pt x="73" y="219"/>
                </a:lnTo>
                <a:lnTo>
                  <a:pt x="68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8" y="210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5" name="Freeform 118"/>
          <p:cNvSpPr>
            <a:spLocks noEditPoints="1"/>
          </p:cNvSpPr>
          <p:nvPr/>
        </p:nvSpPr>
        <p:spPr bwMode="auto">
          <a:xfrm>
            <a:off x="1408113" y="1582738"/>
            <a:ext cx="100012" cy="88900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2147483647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1"/>
                </a:moveTo>
                <a:lnTo>
                  <a:pt x="39" y="131"/>
                </a:lnTo>
                <a:lnTo>
                  <a:pt x="40" y="139"/>
                </a:lnTo>
                <a:lnTo>
                  <a:pt x="41" y="148"/>
                </a:lnTo>
                <a:lnTo>
                  <a:pt x="45" y="162"/>
                </a:lnTo>
                <a:lnTo>
                  <a:pt x="48" y="169"/>
                </a:lnTo>
                <a:lnTo>
                  <a:pt x="51" y="174"/>
                </a:lnTo>
                <a:lnTo>
                  <a:pt x="55" y="179"/>
                </a:lnTo>
                <a:lnTo>
                  <a:pt x="59" y="184"/>
                </a:lnTo>
                <a:lnTo>
                  <a:pt x="69" y="190"/>
                </a:lnTo>
                <a:lnTo>
                  <a:pt x="79" y="194"/>
                </a:lnTo>
                <a:lnTo>
                  <a:pt x="95" y="195"/>
                </a:lnTo>
                <a:lnTo>
                  <a:pt x="101" y="195"/>
                </a:lnTo>
                <a:lnTo>
                  <a:pt x="108" y="194"/>
                </a:lnTo>
                <a:lnTo>
                  <a:pt x="120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2"/>
                </a:lnTo>
                <a:lnTo>
                  <a:pt x="148" y="148"/>
                </a:lnTo>
                <a:lnTo>
                  <a:pt x="151" y="111"/>
                </a:lnTo>
                <a:lnTo>
                  <a:pt x="151" y="91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1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5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1"/>
                </a:lnTo>
                <a:close/>
                <a:moveTo>
                  <a:pt x="0" y="111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4"/>
                </a:lnTo>
                <a:lnTo>
                  <a:pt x="6" y="63"/>
                </a:lnTo>
                <a:lnTo>
                  <a:pt x="14" y="44"/>
                </a:lnTo>
                <a:lnTo>
                  <a:pt x="18" y="36"/>
                </a:lnTo>
                <a:lnTo>
                  <a:pt x="23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2"/>
                </a:lnTo>
                <a:lnTo>
                  <a:pt x="93" y="0"/>
                </a:lnTo>
                <a:lnTo>
                  <a:pt x="105" y="1"/>
                </a:lnTo>
                <a:lnTo>
                  <a:pt x="115" y="2"/>
                </a:lnTo>
                <a:lnTo>
                  <a:pt x="126" y="4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1"/>
                </a:lnTo>
                <a:lnTo>
                  <a:pt x="189" y="123"/>
                </a:lnTo>
                <a:lnTo>
                  <a:pt x="187" y="136"/>
                </a:lnTo>
                <a:lnTo>
                  <a:pt x="186" y="142"/>
                </a:lnTo>
                <a:lnTo>
                  <a:pt x="186" y="148"/>
                </a:lnTo>
                <a:lnTo>
                  <a:pt x="183" y="158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6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3"/>
                </a:lnTo>
                <a:lnTo>
                  <a:pt x="115" y="218"/>
                </a:lnTo>
                <a:lnTo>
                  <a:pt x="93" y="220"/>
                </a:lnTo>
                <a:lnTo>
                  <a:pt x="82" y="219"/>
                </a:lnTo>
                <a:lnTo>
                  <a:pt x="71" y="218"/>
                </a:lnTo>
                <a:lnTo>
                  <a:pt x="62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10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6"/>
                </a:lnTo>
                <a:lnTo>
                  <a:pt x="0" y="1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6" name="Freeform 119"/>
          <p:cNvSpPr>
            <a:spLocks/>
          </p:cNvSpPr>
          <p:nvPr/>
        </p:nvSpPr>
        <p:spPr bwMode="auto">
          <a:xfrm>
            <a:off x="1166813" y="1273175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7" y="41"/>
                </a:lnTo>
                <a:lnTo>
                  <a:pt x="30" y="39"/>
                </a:lnTo>
                <a:lnTo>
                  <a:pt x="36" y="38"/>
                </a:lnTo>
                <a:lnTo>
                  <a:pt x="40" y="37"/>
                </a:lnTo>
                <a:lnTo>
                  <a:pt x="43" y="35"/>
                </a:lnTo>
                <a:lnTo>
                  <a:pt x="47" y="33"/>
                </a:lnTo>
                <a:lnTo>
                  <a:pt x="52" y="31"/>
                </a:lnTo>
                <a:lnTo>
                  <a:pt x="60" y="26"/>
                </a:lnTo>
                <a:lnTo>
                  <a:pt x="66" y="19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7" name="Freeform 120"/>
          <p:cNvSpPr>
            <a:spLocks noEditPoints="1"/>
          </p:cNvSpPr>
          <p:nvPr/>
        </p:nvSpPr>
        <p:spPr bwMode="auto">
          <a:xfrm>
            <a:off x="1281113" y="1273175"/>
            <a:ext cx="100012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8" y="153"/>
                </a:moveTo>
                <a:lnTo>
                  <a:pt x="38" y="161"/>
                </a:lnTo>
                <a:lnTo>
                  <a:pt x="42" y="170"/>
                </a:lnTo>
                <a:lnTo>
                  <a:pt x="47" y="177"/>
                </a:lnTo>
                <a:lnTo>
                  <a:pt x="53" y="183"/>
                </a:lnTo>
                <a:lnTo>
                  <a:pt x="60" y="188"/>
                </a:lnTo>
                <a:lnTo>
                  <a:pt x="70" y="192"/>
                </a:lnTo>
                <a:lnTo>
                  <a:pt x="82" y="194"/>
                </a:lnTo>
                <a:lnTo>
                  <a:pt x="94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1" y="185"/>
                </a:lnTo>
                <a:lnTo>
                  <a:pt x="135" y="183"/>
                </a:lnTo>
                <a:lnTo>
                  <a:pt x="142" y="177"/>
                </a:lnTo>
                <a:lnTo>
                  <a:pt x="146" y="170"/>
                </a:lnTo>
                <a:lnTo>
                  <a:pt x="150" y="161"/>
                </a:lnTo>
                <a:lnTo>
                  <a:pt x="150" y="153"/>
                </a:lnTo>
                <a:lnTo>
                  <a:pt x="150" y="144"/>
                </a:lnTo>
                <a:lnTo>
                  <a:pt x="146" y="136"/>
                </a:lnTo>
                <a:lnTo>
                  <a:pt x="142" y="129"/>
                </a:lnTo>
                <a:lnTo>
                  <a:pt x="135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4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0" y="120"/>
                </a:lnTo>
                <a:lnTo>
                  <a:pt x="53" y="124"/>
                </a:lnTo>
                <a:lnTo>
                  <a:pt x="47" y="129"/>
                </a:lnTo>
                <a:lnTo>
                  <a:pt x="42" y="136"/>
                </a:lnTo>
                <a:lnTo>
                  <a:pt x="38" y="144"/>
                </a:lnTo>
                <a:lnTo>
                  <a:pt x="38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49" y="71"/>
                </a:lnTo>
                <a:lnTo>
                  <a:pt x="53" y="77"/>
                </a:lnTo>
                <a:lnTo>
                  <a:pt x="59" y="82"/>
                </a:lnTo>
                <a:lnTo>
                  <a:pt x="74" y="88"/>
                </a:lnTo>
                <a:lnTo>
                  <a:pt x="94" y="91"/>
                </a:lnTo>
                <a:lnTo>
                  <a:pt x="104" y="90"/>
                </a:lnTo>
                <a:lnTo>
                  <a:pt x="114" y="88"/>
                </a:lnTo>
                <a:lnTo>
                  <a:pt x="122" y="86"/>
                </a:lnTo>
                <a:lnTo>
                  <a:pt x="129" y="82"/>
                </a:lnTo>
                <a:lnTo>
                  <a:pt x="138" y="71"/>
                </a:lnTo>
                <a:lnTo>
                  <a:pt x="141" y="65"/>
                </a:lnTo>
                <a:lnTo>
                  <a:pt x="142" y="58"/>
                </a:lnTo>
                <a:lnTo>
                  <a:pt x="141" y="50"/>
                </a:lnTo>
                <a:lnTo>
                  <a:pt x="138" y="44"/>
                </a:lnTo>
                <a:lnTo>
                  <a:pt x="134" y="38"/>
                </a:lnTo>
                <a:lnTo>
                  <a:pt x="129" y="33"/>
                </a:lnTo>
                <a:lnTo>
                  <a:pt x="114" y="26"/>
                </a:lnTo>
                <a:lnTo>
                  <a:pt x="94" y="24"/>
                </a:lnTo>
                <a:lnTo>
                  <a:pt x="83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3"/>
                </a:lnTo>
                <a:lnTo>
                  <a:pt x="53" y="38"/>
                </a:lnTo>
                <a:lnTo>
                  <a:pt x="49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2"/>
                </a:lnTo>
                <a:lnTo>
                  <a:pt x="18" y="82"/>
                </a:lnTo>
                <a:lnTo>
                  <a:pt x="11" y="70"/>
                </a:lnTo>
                <a:lnTo>
                  <a:pt x="10" y="56"/>
                </a:lnTo>
                <a:lnTo>
                  <a:pt x="10" y="49"/>
                </a:lnTo>
                <a:lnTo>
                  <a:pt x="11" y="44"/>
                </a:lnTo>
                <a:lnTo>
                  <a:pt x="12" y="39"/>
                </a:lnTo>
                <a:lnTo>
                  <a:pt x="15" y="33"/>
                </a:lnTo>
                <a:lnTo>
                  <a:pt x="22" y="24"/>
                </a:lnTo>
                <a:lnTo>
                  <a:pt x="32" y="15"/>
                </a:lnTo>
                <a:lnTo>
                  <a:pt x="44" y="9"/>
                </a:lnTo>
                <a:lnTo>
                  <a:pt x="59" y="4"/>
                </a:lnTo>
                <a:lnTo>
                  <a:pt x="75" y="1"/>
                </a:lnTo>
                <a:lnTo>
                  <a:pt x="94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0" y="12"/>
                </a:lnTo>
                <a:lnTo>
                  <a:pt x="156" y="15"/>
                </a:lnTo>
                <a:lnTo>
                  <a:pt x="165" y="24"/>
                </a:lnTo>
                <a:lnTo>
                  <a:pt x="174" y="33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0"/>
                </a:lnTo>
                <a:lnTo>
                  <a:pt x="174" y="77"/>
                </a:lnTo>
                <a:lnTo>
                  <a:pt x="171" y="82"/>
                </a:lnTo>
                <a:lnTo>
                  <a:pt x="165" y="87"/>
                </a:lnTo>
                <a:lnTo>
                  <a:pt x="159" y="92"/>
                </a:lnTo>
                <a:lnTo>
                  <a:pt x="142" y="100"/>
                </a:lnTo>
                <a:lnTo>
                  <a:pt x="163" y="108"/>
                </a:lnTo>
                <a:lnTo>
                  <a:pt x="171" y="114"/>
                </a:lnTo>
                <a:lnTo>
                  <a:pt x="178" y="120"/>
                </a:lnTo>
                <a:lnTo>
                  <a:pt x="182" y="127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7" y="167"/>
                </a:lnTo>
                <a:lnTo>
                  <a:pt x="182" y="181"/>
                </a:lnTo>
                <a:lnTo>
                  <a:pt x="179" y="186"/>
                </a:lnTo>
                <a:lnTo>
                  <a:pt x="175" y="192"/>
                </a:lnTo>
                <a:lnTo>
                  <a:pt x="164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4" y="219"/>
                </a:lnTo>
                <a:lnTo>
                  <a:pt x="83" y="219"/>
                </a:lnTo>
                <a:lnTo>
                  <a:pt x="73" y="218"/>
                </a:lnTo>
                <a:lnTo>
                  <a:pt x="68" y="217"/>
                </a:lnTo>
                <a:lnTo>
                  <a:pt x="63" y="217"/>
                </a:lnTo>
                <a:lnTo>
                  <a:pt x="55" y="215"/>
                </a:lnTo>
                <a:lnTo>
                  <a:pt x="47" y="212"/>
                </a:lnTo>
                <a:lnTo>
                  <a:pt x="38" y="209"/>
                </a:lnTo>
                <a:lnTo>
                  <a:pt x="25" y="201"/>
                </a:lnTo>
                <a:lnTo>
                  <a:pt x="14" y="192"/>
                </a:lnTo>
                <a:lnTo>
                  <a:pt x="6" y="181"/>
                </a:lnTo>
                <a:lnTo>
                  <a:pt x="2" y="167"/>
                </a:lnTo>
                <a:lnTo>
                  <a:pt x="0" y="154"/>
                </a:lnTo>
                <a:lnTo>
                  <a:pt x="0" y="144"/>
                </a:lnTo>
                <a:lnTo>
                  <a:pt x="2" y="140"/>
                </a:lnTo>
                <a:lnTo>
                  <a:pt x="3" y="136"/>
                </a:lnTo>
                <a:lnTo>
                  <a:pt x="7" y="127"/>
                </a:lnTo>
                <a:lnTo>
                  <a:pt x="11" y="120"/>
                </a:lnTo>
                <a:lnTo>
                  <a:pt x="18" y="114"/>
                </a:lnTo>
                <a:lnTo>
                  <a:pt x="26" y="108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8" name="Freeform 121"/>
          <p:cNvSpPr>
            <a:spLocks/>
          </p:cNvSpPr>
          <p:nvPr/>
        </p:nvSpPr>
        <p:spPr bwMode="auto">
          <a:xfrm>
            <a:off x="1406525" y="1276350"/>
            <a:ext cx="100013" cy="84138"/>
          </a:xfrm>
          <a:custGeom>
            <a:avLst/>
            <a:gdLst>
              <a:gd name="T0" fmla="*/ 2147483647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0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2147483647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0"/>
                </a:lnTo>
                <a:lnTo>
                  <a:pt x="42" y="168"/>
                </a:lnTo>
                <a:lnTo>
                  <a:pt x="46" y="173"/>
                </a:lnTo>
                <a:lnTo>
                  <a:pt x="53" y="178"/>
                </a:lnTo>
                <a:lnTo>
                  <a:pt x="61" y="183"/>
                </a:lnTo>
                <a:lnTo>
                  <a:pt x="69" y="186"/>
                </a:lnTo>
                <a:lnTo>
                  <a:pt x="90" y="188"/>
                </a:lnTo>
                <a:lnTo>
                  <a:pt x="103" y="187"/>
                </a:lnTo>
                <a:lnTo>
                  <a:pt x="116" y="185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1"/>
                </a:lnTo>
                <a:lnTo>
                  <a:pt x="151" y="140"/>
                </a:lnTo>
                <a:lnTo>
                  <a:pt x="150" y="130"/>
                </a:lnTo>
                <a:lnTo>
                  <a:pt x="147" y="121"/>
                </a:lnTo>
                <a:lnTo>
                  <a:pt x="142" y="113"/>
                </a:lnTo>
                <a:lnTo>
                  <a:pt x="135" y="105"/>
                </a:lnTo>
                <a:lnTo>
                  <a:pt x="127" y="100"/>
                </a:lnTo>
                <a:lnTo>
                  <a:pt x="116" y="96"/>
                </a:lnTo>
                <a:lnTo>
                  <a:pt x="103" y="94"/>
                </a:lnTo>
                <a:lnTo>
                  <a:pt x="90" y="93"/>
                </a:lnTo>
                <a:lnTo>
                  <a:pt x="83" y="94"/>
                </a:lnTo>
                <a:lnTo>
                  <a:pt x="75" y="94"/>
                </a:lnTo>
                <a:lnTo>
                  <a:pt x="62" y="98"/>
                </a:lnTo>
                <a:lnTo>
                  <a:pt x="50" y="104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2"/>
                </a:lnTo>
                <a:lnTo>
                  <a:pt x="54" y="77"/>
                </a:lnTo>
                <a:lnTo>
                  <a:pt x="66" y="73"/>
                </a:lnTo>
                <a:lnTo>
                  <a:pt x="81" y="70"/>
                </a:lnTo>
                <a:lnTo>
                  <a:pt x="97" y="69"/>
                </a:lnTo>
                <a:lnTo>
                  <a:pt x="106" y="70"/>
                </a:lnTo>
                <a:lnTo>
                  <a:pt x="117" y="70"/>
                </a:lnTo>
                <a:lnTo>
                  <a:pt x="135" y="74"/>
                </a:lnTo>
                <a:lnTo>
                  <a:pt x="143" y="77"/>
                </a:lnTo>
                <a:lnTo>
                  <a:pt x="151" y="80"/>
                </a:lnTo>
                <a:lnTo>
                  <a:pt x="158" y="84"/>
                </a:lnTo>
                <a:lnTo>
                  <a:pt x="165" y="89"/>
                </a:lnTo>
                <a:lnTo>
                  <a:pt x="176" y="98"/>
                </a:lnTo>
                <a:lnTo>
                  <a:pt x="183" y="111"/>
                </a:lnTo>
                <a:lnTo>
                  <a:pt x="188" y="124"/>
                </a:lnTo>
                <a:lnTo>
                  <a:pt x="189" y="139"/>
                </a:lnTo>
                <a:lnTo>
                  <a:pt x="189" y="148"/>
                </a:lnTo>
                <a:lnTo>
                  <a:pt x="188" y="155"/>
                </a:lnTo>
                <a:lnTo>
                  <a:pt x="183" y="170"/>
                </a:lnTo>
                <a:lnTo>
                  <a:pt x="179" y="176"/>
                </a:lnTo>
                <a:lnTo>
                  <a:pt x="174" y="183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3"/>
                </a:lnTo>
                <a:lnTo>
                  <a:pt x="81" y="213"/>
                </a:lnTo>
                <a:lnTo>
                  <a:pt x="72" y="212"/>
                </a:lnTo>
                <a:lnTo>
                  <a:pt x="64" y="211"/>
                </a:lnTo>
                <a:lnTo>
                  <a:pt x="56" y="209"/>
                </a:lnTo>
                <a:lnTo>
                  <a:pt x="49" y="207"/>
                </a:lnTo>
                <a:lnTo>
                  <a:pt x="41" y="204"/>
                </a:lnTo>
                <a:lnTo>
                  <a:pt x="27" y="196"/>
                </a:lnTo>
                <a:lnTo>
                  <a:pt x="16" y="188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19" name="Freeform 122"/>
          <p:cNvSpPr>
            <a:spLocks/>
          </p:cNvSpPr>
          <p:nvPr/>
        </p:nvSpPr>
        <p:spPr bwMode="auto">
          <a:xfrm>
            <a:off x="1166813" y="963613"/>
            <a:ext cx="52387" cy="85725"/>
          </a:xfrm>
          <a:custGeom>
            <a:avLst/>
            <a:gdLst>
              <a:gd name="T0" fmla="*/ 2147483647 w 100"/>
              <a:gd name="T1" fmla="*/ 2147483647 h 214"/>
              <a:gd name="T2" fmla="*/ 2147483647 w 100"/>
              <a:gd name="T3" fmla="*/ 2147483647 h 214"/>
              <a:gd name="T4" fmla="*/ 0 w 100"/>
              <a:gd name="T5" fmla="*/ 2147483647 h 214"/>
              <a:gd name="T6" fmla="*/ 0 w 100"/>
              <a:gd name="T7" fmla="*/ 2147483647 h 214"/>
              <a:gd name="T8" fmla="*/ 2147483647 w 100"/>
              <a:gd name="T9" fmla="*/ 2147483647 h 214"/>
              <a:gd name="T10" fmla="*/ 2147483647 w 100"/>
              <a:gd name="T11" fmla="*/ 2147483647 h 214"/>
              <a:gd name="T12" fmla="*/ 2147483647 w 100"/>
              <a:gd name="T13" fmla="*/ 2147483647 h 214"/>
              <a:gd name="T14" fmla="*/ 2147483647 w 100"/>
              <a:gd name="T15" fmla="*/ 2147483647 h 214"/>
              <a:gd name="T16" fmla="*/ 2147483647 w 100"/>
              <a:gd name="T17" fmla="*/ 2147483647 h 214"/>
              <a:gd name="T18" fmla="*/ 2147483647 w 100"/>
              <a:gd name="T19" fmla="*/ 2147483647 h 214"/>
              <a:gd name="T20" fmla="*/ 2147483647 w 100"/>
              <a:gd name="T21" fmla="*/ 2147483647 h 214"/>
              <a:gd name="T22" fmla="*/ 2147483647 w 100"/>
              <a:gd name="T23" fmla="*/ 2147483647 h 214"/>
              <a:gd name="T24" fmla="*/ 2147483647 w 100"/>
              <a:gd name="T25" fmla="*/ 2147483647 h 214"/>
              <a:gd name="T26" fmla="*/ 2147483647 w 100"/>
              <a:gd name="T27" fmla="*/ 2147483647 h 214"/>
              <a:gd name="T28" fmla="*/ 2147483647 w 100"/>
              <a:gd name="T29" fmla="*/ 0 h 214"/>
              <a:gd name="T30" fmla="*/ 2147483647 w 100"/>
              <a:gd name="T31" fmla="*/ 0 h 214"/>
              <a:gd name="T32" fmla="*/ 2147483647 w 100"/>
              <a:gd name="T33" fmla="*/ 2147483647 h 214"/>
              <a:gd name="T34" fmla="*/ 2147483647 w 100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4"/>
              <a:gd name="T56" fmla="*/ 100 w 100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6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0" name="Freeform 123"/>
          <p:cNvSpPr>
            <a:spLocks noEditPoints="1"/>
          </p:cNvSpPr>
          <p:nvPr/>
        </p:nvSpPr>
        <p:spPr bwMode="auto">
          <a:xfrm>
            <a:off x="1279525" y="963613"/>
            <a:ext cx="101600" cy="87312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2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1"/>
                </a:lnTo>
                <a:lnTo>
                  <a:pt x="149" y="71"/>
                </a:lnTo>
                <a:lnTo>
                  <a:pt x="149" y="61"/>
                </a:lnTo>
                <a:lnTo>
                  <a:pt x="145" y="52"/>
                </a:lnTo>
                <a:lnTo>
                  <a:pt x="141" y="44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6"/>
                </a:lnTo>
                <a:lnTo>
                  <a:pt x="93" y="25"/>
                </a:lnTo>
                <a:lnTo>
                  <a:pt x="82" y="26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4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6"/>
                </a:lnTo>
                <a:lnTo>
                  <a:pt x="47" y="182"/>
                </a:lnTo>
                <a:lnTo>
                  <a:pt x="52" y="186"/>
                </a:lnTo>
                <a:lnTo>
                  <a:pt x="69" y="194"/>
                </a:lnTo>
                <a:lnTo>
                  <a:pt x="89" y="196"/>
                </a:lnTo>
                <a:lnTo>
                  <a:pt x="96" y="195"/>
                </a:lnTo>
                <a:lnTo>
                  <a:pt x="103" y="195"/>
                </a:lnTo>
                <a:lnTo>
                  <a:pt x="107" y="194"/>
                </a:lnTo>
                <a:lnTo>
                  <a:pt x="110" y="193"/>
                </a:lnTo>
                <a:lnTo>
                  <a:pt x="115" y="190"/>
                </a:lnTo>
                <a:lnTo>
                  <a:pt x="121" y="188"/>
                </a:lnTo>
                <a:lnTo>
                  <a:pt x="126" y="185"/>
                </a:lnTo>
                <a:lnTo>
                  <a:pt x="134" y="177"/>
                </a:lnTo>
                <a:lnTo>
                  <a:pt x="143" y="165"/>
                </a:lnTo>
                <a:lnTo>
                  <a:pt x="148" y="152"/>
                </a:lnTo>
                <a:lnTo>
                  <a:pt x="152" y="137"/>
                </a:lnTo>
                <a:lnTo>
                  <a:pt x="153" y="119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40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9"/>
                </a:lnTo>
                <a:lnTo>
                  <a:pt x="52" y="137"/>
                </a:lnTo>
                <a:lnTo>
                  <a:pt x="37" y="130"/>
                </a:lnTo>
                <a:lnTo>
                  <a:pt x="25" y="123"/>
                </a:lnTo>
                <a:lnTo>
                  <a:pt x="20" y="118"/>
                </a:lnTo>
                <a:lnTo>
                  <a:pt x="14" y="112"/>
                </a:lnTo>
                <a:lnTo>
                  <a:pt x="7" y="101"/>
                </a:lnTo>
                <a:lnTo>
                  <a:pt x="2" y="87"/>
                </a:lnTo>
                <a:lnTo>
                  <a:pt x="0" y="71"/>
                </a:lnTo>
                <a:lnTo>
                  <a:pt x="2" y="64"/>
                </a:lnTo>
                <a:lnTo>
                  <a:pt x="2" y="56"/>
                </a:lnTo>
                <a:lnTo>
                  <a:pt x="7" y="43"/>
                </a:lnTo>
                <a:lnTo>
                  <a:pt x="11" y="36"/>
                </a:lnTo>
                <a:lnTo>
                  <a:pt x="15" y="30"/>
                </a:lnTo>
                <a:lnTo>
                  <a:pt x="21" y="25"/>
                </a:lnTo>
                <a:lnTo>
                  <a:pt x="26" y="19"/>
                </a:lnTo>
                <a:lnTo>
                  <a:pt x="39" y="12"/>
                </a:lnTo>
                <a:lnTo>
                  <a:pt x="55" y="6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7"/>
                </a:lnTo>
                <a:lnTo>
                  <a:pt x="145" y="10"/>
                </a:lnTo>
                <a:lnTo>
                  <a:pt x="153" y="15"/>
                </a:lnTo>
                <a:lnTo>
                  <a:pt x="167" y="26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1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3"/>
                </a:lnTo>
                <a:lnTo>
                  <a:pt x="133" y="213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2"/>
                </a:lnTo>
                <a:lnTo>
                  <a:pt x="32" y="208"/>
                </a:lnTo>
                <a:lnTo>
                  <a:pt x="26" y="204"/>
                </a:lnTo>
                <a:lnTo>
                  <a:pt x="21" y="200"/>
                </a:lnTo>
                <a:lnTo>
                  <a:pt x="17" y="196"/>
                </a:lnTo>
                <a:lnTo>
                  <a:pt x="9" y="186"/>
                </a:lnTo>
                <a:lnTo>
                  <a:pt x="5" y="175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1" name="Freeform 124"/>
          <p:cNvSpPr>
            <a:spLocks noEditPoints="1"/>
          </p:cNvSpPr>
          <p:nvPr/>
        </p:nvSpPr>
        <p:spPr bwMode="auto">
          <a:xfrm>
            <a:off x="1408113" y="963613"/>
            <a:ext cx="100012" cy="87312"/>
          </a:xfrm>
          <a:custGeom>
            <a:avLst/>
            <a:gdLst>
              <a:gd name="T0" fmla="*/ 2147483647 w 189"/>
              <a:gd name="T1" fmla="*/ 2147483647 h 220"/>
              <a:gd name="T2" fmla="*/ 2147483647 w 189"/>
              <a:gd name="T3" fmla="*/ 2147483647 h 220"/>
              <a:gd name="T4" fmla="*/ 2147483647 w 189"/>
              <a:gd name="T5" fmla="*/ 2147483647 h 220"/>
              <a:gd name="T6" fmla="*/ 2147483647 w 189"/>
              <a:gd name="T7" fmla="*/ 2147483647 h 220"/>
              <a:gd name="T8" fmla="*/ 2147483647 w 189"/>
              <a:gd name="T9" fmla="*/ 2147483647 h 220"/>
              <a:gd name="T10" fmla="*/ 2147483647 w 189"/>
              <a:gd name="T11" fmla="*/ 2147483647 h 220"/>
              <a:gd name="T12" fmla="*/ 2147483647 w 189"/>
              <a:gd name="T13" fmla="*/ 2147483647 h 220"/>
              <a:gd name="T14" fmla="*/ 2147483647 w 189"/>
              <a:gd name="T15" fmla="*/ 2147483647 h 220"/>
              <a:gd name="T16" fmla="*/ 2147483647 w 189"/>
              <a:gd name="T17" fmla="*/ 2147483647 h 220"/>
              <a:gd name="T18" fmla="*/ 2147483647 w 189"/>
              <a:gd name="T19" fmla="*/ 2147483647 h 220"/>
              <a:gd name="T20" fmla="*/ 2147483647 w 189"/>
              <a:gd name="T21" fmla="*/ 2147483647 h 220"/>
              <a:gd name="T22" fmla="*/ 2147483647 w 189"/>
              <a:gd name="T23" fmla="*/ 2147483647 h 220"/>
              <a:gd name="T24" fmla="*/ 2147483647 w 189"/>
              <a:gd name="T25" fmla="*/ 2147483647 h 220"/>
              <a:gd name="T26" fmla="*/ 2147483647 w 189"/>
              <a:gd name="T27" fmla="*/ 2147483647 h 220"/>
              <a:gd name="T28" fmla="*/ 2147483647 w 189"/>
              <a:gd name="T29" fmla="*/ 2147483647 h 220"/>
              <a:gd name="T30" fmla="*/ 2147483647 w 189"/>
              <a:gd name="T31" fmla="*/ 2147483647 h 220"/>
              <a:gd name="T32" fmla="*/ 2147483647 w 189"/>
              <a:gd name="T33" fmla="*/ 2147483647 h 220"/>
              <a:gd name="T34" fmla="*/ 2147483647 w 189"/>
              <a:gd name="T35" fmla="*/ 2147483647 h 220"/>
              <a:gd name="T36" fmla="*/ 2147483647 w 189"/>
              <a:gd name="T37" fmla="*/ 2147483647 h 220"/>
              <a:gd name="T38" fmla="*/ 0 w 189"/>
              <a:gd name="T39" fmla="*/ 2147483647 h 220"/>
              <a:gd name="T40" fmla="*/ 2147483647 w 189"/>
              <a:gd name="T41" fmla="*/ 2147483647 h 220"/>
              <a:gd name="T42" fmla="*/ 2147483647 w 189"/>
              <a:gd name="T43" fmla="*/ 2147483647 h 220"/>
              <a:gd name="T44" fmla="*/ 2147483647 w 189"/>
              <a:gd name="T45" fmla="*/ 2147483647 h 220"/>
              <a:gd name="T46" fmla="*/ 2147483647 w 189"/>
              <a:gd name="T47" fmla="*/ 2147483647 h 220"/>
              <a:gd name="T48" fmla="*/ 2147483647 w 189"/>
              <a:gd name="T49" fmla="*/ 2147483647 h 220"/>
              <a:gd name="T50" fmla="*/ 2147483647 w 189"/>
              <a:gd name="T51" fmla="*/ 2147483647 h 220"/>
              <a:gd name="T52" fmla="*/ 2147483647 w 189"/>
              <a:gd name="T53" fmla="*/ 0 h 220"/>
              <a:gd name="T54" fmla="*/ 2147483647 w 189"/>
              <a:gd name="T55" fmla="*/ 2147483647 h 220"/>
              <a:gd name="T56" fmla="*/ 2147483647 w 189"/>
              <a:gd name="T57" fmla="*/ 2147483647 h 220"/>
              <a:gd name="T58" fmla="*/ 2147483647 w 189"/>
              <a:gd name="T59" fmla="*/ 2147483647 h 220"/>
              <a:gd name="T60" fmla="*/ 2147483647 w 189"/>
              <a:gd name="T61" fmla="*/ 2147483647 h 220"/>
              <a:gd name="T62" fmla="*/ 2147483647 w 189"/>
              <a:gd name="T63" fmla="*/ 2147483647 h 220"/>
              <a:gd name="T64" fmla="*/ 2147483647 w 189"/>
              <a:gd name="T65" fmla="*/ 2147483647 h 220"/>
              <a:gd name="T66" fmla="*/ 2147483647 w 189"/>
              <a:gd name="T67" fmla="*/ 2147483647 h 220"/>
              <a:gd name="T68" fmla="*/ 2147483647 w 189"/>
              <a:gd name="T69" fmla="*/ 2147483647 h 220"/>
              <a:gd name="T70" fmla="*/ 2147483647 w 189"/>
              <a:gd name="T71" fmla="*/ 2147483647 h 220"/>
              <a:gd name="T72" fmla="*/ 2147483647 w 189"/>
              <a:gd name="T73" fmla="*/ 2147483647 h 220"/>
              <a:gd name="T74" fmla="*/ 2147483647 w 189"/>
              <a:gd name="T75" fmla="*/ 2147483647 h 220"/>
              <a:gd name="T76" fmla="*/ 2147483647 w 189"/>
              <a:gd name="T77" fmla="*/ 2147483647 h 220"/>
              <a:gd name="T78" fmla="*/ 2147483647 w 189"/>
              <a:gd name="T79" fmla="*/ 2147483647 h 220"/>
              <a:gd name="T80" fmla="*/ 2147483647 w 189"/>
              <a:gd name="T81" fmla="*/ 2147483647 h 220"/>
              <a:gd name="T82" fmla="*/ 2147483647 w 189"/>
              <a:gd name="T83" fmla="*/ 2147483647 h 220"/>
              <a:gd name="T84" fmla="*/ 2147483647 w 189"/>
              <a:gd name="T85" fmla="*/ 2147483647 h 220"/>
              <a:gd name="T86" fmla="*/ 2147483647 w 189"/>
              <a:gd name="T87" fmla="*/ 2147483647 h 220"/>
              <a:gd name="T88" fmla="*/ 2147483647 w 189"/>
              <a:gd name="T89" fmla="*/ 2147483647 h 220"/>
              <a:gd name="T90" fmla="*/ 2147483647 w 189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9"/>
              <a:gd name="T139" fmla="*/ 0 h 220"/>
              <a:gd name="T140" fmla="*/ 189 w 189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9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5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79" y="195"/>
                </a:lnTo>
                <a:lnTo>
                  <a:pt x="95" y="196"/>
                </a:lnTo>
                <a:lnTo>
                  <a:pt x="101" y="195"/>
                </a:lnTo>
                <a:lnTo>
                  <a:pt x="108" y="195"/>
                </a:lnTo>
                <a:lnTo>
                  <a:pt x="120" y="190"/>
                </a:lnTo>
                <a:lnTo>
                  <a:pt x="130" y="184"/>
                </a:lnTo>
                <a:lnTo>
                  <a:pt x="138" y="175"/>
                </a:lnTo>
                <a:lnTo>
                  <a:pt x="144" y="163"/>
                </a:lnTo>
                <a:lnTo>
                  <a:pt x="148" y="148"/>
                </a:lnTo>
                <a:lnTo>
                  <a:pt x="151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8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0" y="30"/>
                </a:lnTo>
                <a:lnTo>
                  <a:pt x="108" y="26"/>
                </a:lnTo>
                <a:lnTo>
                  <a:pt x="95" y="25"/>
                </a:lnTo>
                <a:lnTo>
                  <a:pt x="86" y="26"/>
                </a:lnTo>
                <a:lnTo>
                  <a:pt x="79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3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1" y="1"/>
                </a:lnTo>
                <a:lnTo>
                  <a:pt x="93" y="0"/>
                </a:lnTo>
                <a:lnTo>
                  <a:pt x="105" y="0"/>
                </a:lnTo>
                <a:lnTo>
                  <a:pt x="115" y="1"/>
                </a:lnTo>
                <a:lnTo>
                  <a:pt x="126" y="5"/>
                </a:lnTo>
                <a:lnTo>
                  <a:pt x="134" y="7"/>
                </a:lnTo>
                <a:lnTo>
                  <a:pt x="144" y="11"/>
                </a:lnTo>
                <a:lnTo>
                  <a:pt x="151" y="16"/>
                </a:lnTo>
                <a:lnTo>
                  <a:pt x="164" y="28"/>
                </a:lnTo>
                <a:lnTo>
                  <a:pt x="175" y="44"/>
                </a:lnTo>
                <a:lnTo>
                  <a:pt x="183" y="63"/>
                </a:lnTo>
                <a:lnTo>
                  <a:pt x="187" y="85"/>
                </a:lnTo>
                <a:lnTo>
                  <a:pt x="189" y="110"/>
                </a:lnTo>
                <a:lnTo>
                  <a:pt x="189" y="124"/>
                </a:lnTo>
                <a:lnTo>
                  <a:pt x="187" y="137"/>
                </a:lnTo>
                <a:lnTo>
                  <a:pt x="186" y="142"/>
                </a:lnTo>
                <a:lnTo>
                  <a:pt x="186" y="147"/>
                </a:lnTo>
                <a:lnTo>
                  <a:pt x="183" y="159"/>
                </a:lnTo>
                <a:lnTo>
                  <a:pt x="179" y="168"/>
                </a:lnTo>
                <a:lnTo>
                  <a:pt x="175" y="177"/>
                </a:lnTo>
                <a:lnTo>
                  <a:pt x="172" y="181"/>
                </a:lnTo>
                <a:lnTo>
                  <a:pt x="170" y="185"/>
                </a:lnTo>
                <a:lnTo>
                  <a:pt x="164" y="193"/>
                </a:lnTo>
                <a:lnTo>
                  <a:pt x="159" y="199"/>
                </a:lnTo>
                <a:lnTo>
                  <a:pt x="151" y="205"/>
                </a:lnTo>
                <a:lnTo>
                  <a:pt x="134" y="214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1" y="219"/>
                </a:lnTo>
                <a:lnTo>
                  <a:pt x="62" y="217"/>
                </a:lnTo>
                <a:lnTo>
                  <a:pt x="58" y="215"/>
                </a:lnTo>
                <a:lnTo>
                  <a:pt x="56" y="214"/>
                </a:lnTo>
                <a:lnTo>
                  <a:pt x="54" y="214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3" y="193"/>
                </a:lnTo>
                <a:lnTo>
                  <a:pt x="14" y="177"/>
                </a:lnTo>
                <a:lnTo>
                  <a:pt x="6" y="159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2" name="Freeform 125"/>
          <p:cNvSpPr>
            <a:spLocks/>
          </p:cNvSpPr>
          <p:nvPr/>
        </p:nvSpPr>
        <p:spPr bwMode="auto">
          <a:xfrm>
            <a:off x="1166813" y="654050"/>
            <a:ext cx="52387" cy="85725"/>
          </a:xfrm>
          <a:custGeom>
            <a:avLst/>
            <a:gdLst>
              <a:gd name="T0" fmla="*/ 2147483647 w 100"/>
              <a:gd name="T1" fmla="*/ 2147483647 h 213"/>
              <a:gd name="T2" fmla="*/ 2147483647 w 100"/>
              <a:gd name="T3" fmla="*/ 2147483647 h 213"/>
              <a:gd name="T4" fmla="*/ 0 w 100"/>
              <a:gd name="T5" fmla="*/ 2147483647 h 213"/>
              <a:gd name="T6" fmla="*/ 0 w 100"/>
              <a:gd name="T7" fmla="*/ 2147483647 h 213"/>
              <a:gd name="T8" fmla="*/ 2147483647 w 100"/>
              <a:gd name="T9" fmla="*/ 2147483647 h 213"/>
              <a:gd name="T10" fmla="*/ 2147483647 w 100"/>
              <a:gd name="T11" fmla="*/ 2147483647 h 213"/>
              <a:gd name="T12" fmla="*/ 2147483647 w 100"/>
              <a:gd name="T13" fmla="*/ 2147483647 h 213"/>
              <a:gd name="T14" fmla="*/ 2147483647 w 100"/>
              <a:gd name="T15" fmla="*/ 2147483647 h 213"/>
              <a:gd name="T16" fmla="*/ 2147483647 w 100"/>
              <a:gd name="T17" fmla="*/ 2147483647 h 213"/>
              <a:gd name="T18" fmla="*/ 2147483647 w 100"/>
              <a:gd name="T19" fmla="*/ 2147483647 h 213"/>
              <a:gd name="T20" fmla="*/ 2147483647 w 100"/>
              <a:gd name="T21" fmla="*/ 2147483647 h 213"/>
              <a:gd name="T22" fmla="*/ 2147483647 w 100"/>
              <a:gd name="T23" fmla="*/ 2147483647 h 213"/>
              <a:gd name="T24" fmla="*/ 2147483647 w 100"/>
              <a:gd name="T25" fmla="*/ 2147483647 h 213"/>
              <a:gd name="T26" fmla="*/ 2147483647 w 100"/>
              <a:gd name="T27" fmla="*/ 2147483647 h 213"/>
              <a:gd name="T28" fmla="*/ 2147483647 w 100"/>
              <a:gd name="T29" fmla="*/ 0 h 213"/>
              <a:gd name="T30" fmla="*/ 2147483647 w 100"/>
              <a:gd name="T31" fmla="*/ 0 h 213"/>
              <a:gd name="T32" fmla="*/ 2147483647 w 100"/>
              <a:gd name="T33" fmla="*/ 2147483647 h 213"/>
              <a:gd name="T34" fmla="*/ 2147483647 w 100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0"/>
              <a:gd name="T55" fmla="*/ 0 h 213"/>
              <a:gd name="T56" fmla="*/ 100 w 100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0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7" y="40"/>
                </a:lnTo>
                <a:lnTo>
                  <a:pt x="30" y="39"/>
                </a:lnTo>
                <a:lnTo>
                  <a:pt x="36" y="37"/>
                </a:lnTo>
                <a:lnTo>
                  <a:pt x="40" y="36"/>
                </a:lnTo>
                <a:lnTo>
                  <a:pt x="43" y="36"/>
                </a:lnTo>
                <a:lnTo>
                  <a:pt x="47" y="34"/>
                </a:lnTo>
                <a:lnTo>
                  <a:pt x="52" y="32"/>
                </a:lnTo>
                <a:lnTo>
                  <a:pt x="60" y="25"/>
                </a:lnTo>
                <a:lnTo>
                  <a:pt x="66" y="18"/>
                </a:lnTo>
                <a:lnTo>
                  <a:pt x="70" y="10"/>
                </a:lnTo>
                <a:lnTo>
                  <a:pt x="73" y="0"/>
                </a:lnTo>
                <a:lnTo>
                  <a:pt x="100" y="0"/>
                </a:lnTo>
                <a:lnTo>
                  <a:pt x="100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3" name="Freeform 126"/>
          <p:cNvSpPr>
            <a:spLocks noEditPoints="1"/>
          </p:cNvSpPr>
          <p:nvPr/>
        </p:nvSpPr>
        <p:spPr bwMode="auto">
          <a:xfrm>
            <a:off x="1279525" y="654050"/>
            <a:ext cx="101600" cy="87313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0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2147483647 w 193"/>
              <a:gd name="T109" fmla="*/ 2147483647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3"/>
              <a:gd name="T166" fmla="*/ 0 h 220"/>
              <a:gd name="T167" fmla="*/ 193 w 193"/>
              <a:gd name="T168" fmla="*/ 220 h 2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3" h="220">
                <a:moveTo>
                  <a:pt x="39" y="71"/>
                </a:moveTo>
                <a:lnTo>
                  <a:pt x="40" y="81"/>
                </a:lnTo>
                <a:lnTo>
                  <a:pt x="43" y="90"/>
                </a:lnTo>
                <a:lnTo>
                  <a:pt x="47" y="97"/>
                </a:lnTo>
                <a:lnTo>
                  <a:pt x="54" y="104"/>
                </a:lnTo>
                <a:lnTo>
                  <a:pt x="62" y="109"/>
                </a:lnTo>
                <a:lnTo>
                  <a:pt x="70" y="113"/>
                </a:lnTo>
                <a:lnTo>
                  <a:pt x="92" y="116"/>
                </a:lnTo>
                <a:lnTo>
                  <a:pt x="106" y="115"/>
                </a:lnTo>
                <a:lnTo>
                  <a:pt x="117" y="113"/>
                </a:lnTo>
                <a:lnTo>
                  <a:pt x="126" y="109"/>
                </a:lnTo>
                <a:lnTo>
                  <a:pt x="134" y="104"/>
                </a:lnTo>
                <a:lnTo>
                  <a:pt x="141" y="97"/>
                </a:lnTo>
                <a:lnTo>
                  <a:pt x="145" y="90"/>
                </a:lnTo>
                <a:lnTo>
                  <a:pt x="149" y="80"/>
                </a:lnTo>
                <a:lnTo>
                  <a:pt x="149" y="71"/>
                </a:lnTo>
                <a:lnTo>
                  <a:pt x="149" y="60"/>
                </a:lnTo>
                <a:lnTo>
                  <a:pt x="145" y="52"/>
                </a:lnTo>
                <a:lnTo>
                  <a:pt x="141" y="43"/>
                </a:lnTo>
                <a:lnTo>
                  <a:pt x="134" y="37"/>
                </a:lnTo>
                <a:lnTo>
                  <a:pt x="126" y="32"/>
                </a:lnTo>
                <a:lnTo>
                  <a:pt x="117" y="28"/>
                </a:lnTo>
                <a:lnTo>
                  <a:pt x="106" y="25"/>
                </a:lnTo>
                <a:lnTo>
                  <a:pt x="93" y="24"/>
                </a:lnTo>
                <a:lnTo>
                  <a:pt x="82" y="25"/>
                </a:lnTo>
                <a:lnTo>
                  <a:pt x="71" y="28"/>
                </a:lnTo>
                <a:lnTo>
                  <a:pt x="62" y="32"/>
                </a:lnTo>
                <a:lnTo>
                  <a:pt x="54" y="37"/>
                </a:lnTo>
                <a:lnTo>
                  <a:pt x="48" y="43"/>
                </a:lnTo>
                <a:lnTo>
                  <a:pt x="43" y="52"/>
                </a:lnTo>
                <a:lnTo>
                  <a:pt x="39" y="71"/>
                </a:lnTo>
                <a:close/>
                <a:moveTo>
                  <a:pt x="3" y="162"/>
                </a:moveTo>
                <a:lnTo>
                  <a:pt x="39" y="162"/>
                </a:lnTo>
                <a:lnTo>
                  <a:pt x="40" y="169"/>
                </a:lnTo>
                <a:lnTo>
                  <a:pt x="43" y="175"/>
                </a:lnTo>
                <a:lnTo>
                  <a:pt x="47" y="182"/>
                </a:lnTo>
                <a:lnTo>
                  <a:pt x="52" y="186"/>
                </a:lnTo>
                <a:lnTo>
                  <a:pt x="69" y="192"/>
                </a:lnTo>
                <a:lnTo>
                  <a:pt x="89" y="194"/>
                </a:lnTo>
                <a:lnTo>
                  <a:pt x="96" y="194"/>
                </a:lnTo>
                <a:lnTo>
                  <a:pt x="103" y="193"/>
                </a:lnTo>
                <a:lnTo>
                  <a:pt x="107" y="192"/>
                </a:lnTo>
                <a:lnTo>
                  <a:pt x="110" y="192"/>
                </a:lnTo>
                <a:lnTo>
                  <a:pt x="115" y="190"/>
                </a:lnTo>
                <a:lnTo>
                  <a:pt x="121" y="187"/>
                </a:lnTo>
                <a:lnTo>
                  <a:pt x="126" y="185"/>
                </a:lnTo>
                <a:lnTo>
                  <a:pt x="134" y="176"/>
                </a:lnTo>
                <a:lnTo>
                  <a:pt x="143" y="165"/>
                </a:lnTo>
                <a:lnTo>
                  <a:pt x="148" y="152"/>
                </a:lnTo>
                <a:lnTo>
                  <a:pt x="152" y="136"/>
                </a:lnTo>
                <a:lnTo>
                  <a:pt x="153" y="118"/>
                </a:lnTo>
                <a:lnTo>
                  <a:pt x="148" y="124"/>
                </a:lnTo>
                <a:lnTo>
                  <a:pt x="141" y="128"/>
                </a:lnTo>
                <a:lnTo>
                  <a:pt x="125" y="135"/>
                </a:lnTo>
                <a:lnTo>
                  <a:pt x="107" y="139"/>
                </a:lnTo>
                <a:lnTo>
                  <a:pt x="88" y="142"/>
                </a:lnTo>
                <a:lnTo>
                  <a:pt x="78" y="141"/>
                </a:lnTo>
                <a:lnTo>
                  <a:pt x="69" y="141"/>
                </a:lnTo>
                <a:lnTo>
                  <a:pt x="61" y="138"/>
                </a:lnTo>
                <a:lnTo>
                  <a:pt x="52" y="136"/>
                </a:lnTo>
                <a:lnTo>
                  <a:pt x="37" y="130"/>
                </a:lnTo>
                <a:lnTo>
                  <a:pt x="25" y="123"/>
                </a:lnTo>
                <a:lnTo>
                  <a:pt x="20" y="117"/>
                </a:lnTo>
                <a:lnTo>
                  <a:pt x="14" y="112"/>
                </a:lnTo>
                <a:lnTo>
                  <a:pt x="7" y="100"/>
                </a:lnTo>
                <a:lnTo>
                  <a:pt x="2" y="87"/>
                </a:lnTo>
                <a:lnTo>
                  <a:pt x="0" y="71"/>
                </a:lnTo>
                <a:lnTo>
                  <a:pt x="2" y="63"/>
                </a:lnTo>
                <a:lnTo>
                  <a:pt x="2" y="56"/>
                </a:lnTo>
                <a:lnTo>
                  <a:pt x="7" y="42"/>
                </a:lnTo>
                <a:lnTo>
                  <a:pt x="11" y="36"/>
                </a:lnTo>
                <a:lnTo>
                  <a:pt x="15" y="30"/>
                </a:lnTo>
                <a:lnTo>
                  <a:pt x="21" y="24"/>
                </a:lnTo>
                <a:lnTo>
                  <a:pt x="26" y="19"/>
                </a:lnTo>
                <a:lnTo>
                  <a:pt x="39" y="12"/>
                </a:lnTo>
                <a:lnTo>
                  <a:pt x="55" y="5"/>
                </a:lnTo>
                <a:lnTo>
                  <a:pt x="73" y="1"/>
                </a:lnTo>
                <a:lnTo>
                  <a:pt x="93" y="0"/>
                </a:lnTo>
                <a:lnTo>
                  <a:pt x="106" y="0"/>
                </a:lnTo>
                <a:lnTo>
                  <a:pt x="117" y="1"/>
                </a:lnTo>
                <a:lnTo>
                  <a:pt x="126" y="3"/>
                </a:lnTo>
                <a:lnTo>
                  <a:pt x="136" y="6"/>
                </a:lnTo>
                <a:lnTo>
                  <a:pt x="145" y="10"/>
                </a:lnTo>
                <a:lnTo>
                  <a:pt x="153" y="15"/>
                </a:lnTo>
                <a:lnTo>
                  <a:pt x="167" y="25"/>
                </a:lnTo>
                <a:lnTo>
                  <a:pt x="178" y="40"/>
                </a:lnTo>
                <a:lnTo>
                  <a:pt x="186" y="57"/>
                </a:lnTo>
                <a:lnTo>
                  <a:pt x="192" y="77"/>
                </a:lnTo>
                <a:lnTo>
                  <a:pt x="193" y="100"/>
                </a:lnTo>
                <a:lnTo>
                  <a:pt x="193" y="115"/>
                </a:lnTo>
                <a:lnTo>
                  <a:pt x="192" y="128"/>
                </a:lnTo>
                <a:lnTo>
                  <a:pt x="189" y="141"/>
                </a:lnTo>
                <a:lnTo>
                  <a:pt x="186" y="152"/>
                </a:lnTo>
                <a:lnTo>
                  <a:pt x="182" y="163"/>
                </a:lnTo>
                <a:lnTo>
                  <a:pt x="178" y="172"/>
                </a:lnTo>
                <a:lnTo>
                  <a:pt x="166" y="189"/>
                </a:lnTo>
                <a:lnTo>
                  <a:pt x="159" y="197"/>
                </a:lnTo>
                <a:lnTo>
                  <a:pt x="151" y="202"/>
                </a:lnTo>
                <a:lnTo>
                  <a:pt x="133" y="211"/>
                </a:lnTo>
                <a:lnTo>
                  <a:pt x="111" y="218"/>
                </a:lnTo>
                <a:lnTo>
                  <a:pt x="88" y="220"/>
                </a:lnTo>
                <a:lnTo>
                  <a:pt x="70" y="219"/>
                </a:lnTo>
                <a:lnTo>
                  <a:pt x="52" y="216"/>
                </a:lnTo>
                <a:lnTo>
                  <a:pt x="39" y="210"/>
                </a:lnTo>
                <a:lnTo>
                  <a:pt x="32" y="207"/>
                </a:lnTo>
                <a:lnTo>
                  <a:pt x="26" y="204"/>
                </a:lnTo>
                <a:lnTo>
                  <a:pt x="21" y="200"/>
                </a:lnTo>
                <a:lnTo>
                  <a:pt x="17" y="195"/>
                </a:lnTo>
                <a:lnTo>
                  <a:pt x="9" y="185"/>
                </a:lnTo>
                <a:lnTo>
                  <a:pt x="5" y="174"/>
                </a:lnTo>
                <a:lnTo>
                  <a:pt x="3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4" name="Freeform 127"/>
          <p:cNvSpPr>
            <a:spLocks/>
          </p:cNvSpPr>
          <p:nvPr/>
        </p:nvSpPr>
        <p:spPr bwMode="auto">
          <a:xfrm>
            <a:off x="1406525" y="657225"/>
            <a:ext cx="100013" cy="84138"/>
          </a:xfrm>
          <a:custGeom>
            <a:avLst/>
            <a:gdLst>
              <a:gd name="T0" fmla="*/ 2147483647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0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2147483647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61"/>
                </a:lnTo>
                <a:lnTo>
                  <a:pt x="42" y="167"/>
                </a:lnTo>
                <a:lnTo>
                  <a:pt x="46" y="174"/>
                </a:lnTo>
                <a:lnTo>
                  <a:pt x="53" y="179"/>
                </a:lnTo>
                <a:lnTo>
                  <a:pt x="61" y="182"/>
                </a:lnTo>
                <a:lnTo>
                  <a:pt x="69" y="185"/>
                </a:lnTo>
                <a:lnTo>
                  <a:pt x="90" y="187"/>
                </a:lnTo>
                <a:lnTo>
                  <a:pt x="103" y="186"/>
                </a:lnTo>
                <a:lnTo>
                  <a:pt x="116" y="184"/>
                </a:lnTo>
                <a:lnTo>
                  <a:pt x="125" y="180"/>
                </a:lnTo>
                <a:lnTo>
                  <a:pt x="135" y="175"/>
                </a:lnTo>
                <a:lnTo>
                  <a:pt x="142" y="168"/>
                </a:lnTo>
                <a:lnTo>
                  <a:pt x="147" y="160"/>
                </a:lnTo>
                <a:lnTo>
                  <a:pt x="150" y="150"/>
                </a:lnTo>
                <a:lnTo>
                  <a:pt x="151" y="141"/>
                </a:lnTo>
                <a:lnTo>
                  <a:pt x="150" y="130"/>
                </a:lnTo>
                <a:lnTo>
                  <a:pt x="147" y="121"/>
                </a:lnTo>
                <a:lnTo>
                  <a:pt x="142" y="112"/>
                </a:lnTo>
                <a:lnTo>
                  <a:pt x="135" y="106"/>
                </a:lnTo>
                <a:lnTo>
                  <a:pt x="127" y="101"/>
                </a:lnTo>
                <a:lnTo>
                  <a:pt x="116" y="97"/>
                </a:lnTo>
                <a:lnTo>
                  <a:pt x="103" y="94"/>
                </a:lnTo>
                <a:lnTo>
                  <a:pt x="90" y="93"/>
                </a:lnTo>
                <a:lnTo>
                  <a:pt x="83" y="93"/>
                </a:lnTo>
                <a:lnTo>
                  <a:pt x="75" y="94"/>
                </a:lnTo>
                <a:lnTo>
                  <a:pt x="62" y="99"/>
                </a:lnTo>
                <a:lnTo>
                  <a:pt x="50" y="105"/>
                </a:lnTo>
                <a:lnTo>
                  <a:pt x="39" y="113"/>
                </a:lnTo>
                <a:lnTo>
                  <a:pt x="8" y="113"/>
                </a:lnTo>
                <a:lnTo>
                  <a:pt x="28" y="0"/>
                </a:lnTo>
                <a:lnTo>
                  <a:pt x="174" y="0"/>
                </a:lnTo>
                <a:lnTo>
                  <a:pt x="174" y="25"/>
                </a:lnTo>
                <a:lnTo>
                  <a:pt x="54" y="25"/>
                </a:lnTo>
                <a:lnTo>
                  <a:pt x="43" y="83"/>
                </a:lnTo>
                <a:lnTo>
                  <a:pt x="54" y="76"/>
                </a:lnTo>
                <a:lnTo>
                  <a:pt x="66" y="72"/>
                </a:lnTo>
                <a:lnTo>
                  <a:pt x="81" y="70"/>
                </a:lnTo>
                <a:lnTo>
                  <a:pt x="97" y="69"/>
                </a:lnTo>
                <a:lnTo>
                  <a:pt x="106" y="69"/>
                </a:lnTo>
                <a:lnTo>
                  <a:pt x="117" y="70"/>
                </a:lnTo>
                <a:lnTo>
                  <a:pt x="135" y="74"/>
                </a:lnTo>
                <a:lnTo>
                  <a:pt x="143" y="76"/>
                </a:lnTo>
                <a:lnTo>
                  <a:pt x="151" y="80"/>
                </a:lnTo>
                <a:lnTo>
                  <a:pt x="158" y="84"/>
                </a:lnTo>
                <a:lnTo>
                  <a:pt x="165" y="88"/>
                </a:lnTo>
                <a:lnTo>
                  <a:pt x="176" y="99"/>
                </a:lnTo>
                <a:lnTo>
                  <a:pt x="183" y="110"/>
                </a:lnTo>
                <a:lnTo>
                  <a:pt x="188" y="124"/>
                </a:lnTo>
                <a:lnTo>
                  <a:pt x="189" y="140"/>
                </a:lnTo>
                <a:lnTo>
                  <a:pt x="189" y="147"/>
                </a:lnTo>
                <a:lnTo>
                  <a:pt x="188" y="156"/>
                </a:lnTo>
                <a:lnTo>
                  <a:pt x="183" y="169"/>
                </a:lnTo>
                <a:lnTo>
                  <a:pt x="179" y="177"/>
                </a:lnTo>
                <a:lnTo>
                  <a:pt x="174" y="182"/>
                </a:lnTo>
                <a:lnTo>
                  <a:pt x="162" y="193"/>
                </a:lnTo>
                <a:lnTo>
                  <a:pt x="148" y="202"/>
                </a:lnTo>
                <a:lnTo>
                  <a:pt x="132" y="208"/>
                </a:lnTo>
                <a:lnTo>
                  <a:pt x="113" y="212"/>
                </a:lnTo>
                <a:lnTo>
                  <a:pt x="91" y="214"/>
                </a:lnTo>
                <a:lnTo>
                  <a:pt x="81" y="213"/>
                </a:lnTo>
                <a:lnTo>
                  <a:pt x="72" y="213"/>
                </a:lnTo>
                <a:lnTo>
                  <a:pt x="64" y="211"/>
                </a:lnTo>
                <a:lnTo>
                  <a:pt x="56" y="210"/>
                </a:lnTo>
                <a:lnTo>
                  <a:pt x="49" y="206"/>
                </a:lnTo>
                <a:lnTo>
                  <a:pt x="41" y="204"/>
                </a:lnTo>
                <a:lnTo>
                  <a:pt x="27" y="197"/>
                </a:lnTo>
                <a:lnTo>
                  <a:pt x="16" y="187"/>
                </a:lnTo>
                <a:lnTo>
                  <a:pt x="8" y="178"/>
                </a:lnTo>
                <a:lnTo>
                  <a:pt x="2" y="166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5" name="Line 128"/>
          <p:cNvSpPr>
            <a:spLocks noChangeShapeType="1"/>
          </p:cNvSpPr>
          <p:nvPr/>
        </p:nvSpPr>
        <p:spPr bwMode="auto">
          <a:xfrm>
            <a:off x="1590675" y="62722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6" name="Line 129"/>
          <p:cNvSpPr>
            <a:spLocks noChangeShapeType="1"/>
          </p:cNvSpPr>
          <p:nvPr/>
        </p:nvSpPr>
        <p:spPr bwMode="auto">
          <a:xfrm>
            <a:off x="1590675" y="627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7" name="Line 130"/>
          <p:cNvSpPr>
            <a:spLocks noChangeShapeType="1"/>
          </p:cNvSpPr>
          <p:nvPr/>
        </p:nvSpPr>
        <p:spPr bwMode="auto">
          <a:xfrm>
            <a:off x="1590675" y="621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8" name="Line 131"/>
          <p:cNvSpPr>
            <a:spLocks noChangeShapeType="1"/>
          </p:cNvSpPr>
          <p:nvPr/>
        </p:nvSpPr>
        <p:spPr bwMode="auto">
          <a:xfrm>
            <a:off x="1590675" y="614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29" name="Line 132"/>
          <p:cNvSpPr>
            <a:spLocks noChangeShapeType="1"/>
          </p:cNvSpPr>
          <p:nvPr/>
        </p:nvSpPr>
        <p:spPr bwMode="auto">
          <a:xfrm>
            <a:off x="1590675" y="608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0" name="Line 133"/>
          <p:cNvSpPr>
            <a:spLocks noChangeShapeType="1"/>
          </p:cNvSpPr>
          <p:nvPr/>
        </p:nvSpPr>
        <p:spPr bwMode="auto">
          <a:xfrm>
            <a:off x="1590675" y="602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1" name="Line 134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2" name="Line 135"/>
          <p:cNvSpPr>
            <a:spLocks noChangeShapeType="1"/>
          </p:cNvSpPr>
          <p:nvPr/>
        </p:nvSpPr>
        <p:spPr bwMode="auto">
          <a:xfrm>
            <a:off x="1590675" y="59626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3" name="Line 136"/>
          <p:cNvSpPr>
            <a:spLocks noChangeShapeType="1"/>
          </p:cNvSpPr>
          <p:nvPr/>
        </p:nvSpPr>
        <p:spPr bwMode="auto">
          <a:xfrm>
            <a:off x="1590675" y="596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4" name="Line 137"/>
          <p:cNvSpPr>
            <a:spLocks noChangeShapeType="1"/>
          </p:cNvSpPr>
          <p:nvPr/>
        </p:nvSpPr>
        <p:spPr bwMode="auto">
          <a:xfrm>
            <a:off x="1590675" y="590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>
            <a:off x="1590675" y="583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>
            <a:off x="1590675" y="577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>
            <a:off x="1590675" y="571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>
            <a:off x="1590675" y="56530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0" name="Line 143"/>
          <p:cNvSpPr>
            <a:spLocks noChangeShapeType="1"/>
          </p:cNvSpPr>
          <p:nvPr/>
        </p:nvSpPr>
        <p:spPr bwMode="auto">
          <a:xfrm>
            <a:off x="1590675" y="565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1" name="Line 144"/>
          <p:cNvSpPr>
            <a:spLocks noChangeShapeType="1"/>
          </p:cNvSpPr>
          <p:nvPr/>
        </p:nvSpPr>
        <p:spPr bwMode="auto">
          <a:xfrm>
            <a:off x="1590675" y="559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1590675" y="552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>
            <a:off x="1590675" y="546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>
            <a:off x="1590675" y="540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5" name="Line 148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>
            <a:off x="1590675" y="53435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7" name="Line 150"/>
          <p:cNvSpPr>
            <a:spLocks noChangeShapeType="1"/>
          </p:cNvSpPr>
          <p:nvPr/>
        </p:nvSpPr>
        <p:spPr bwMode="auto">
          <a:xfrm>
            <a:off x="1590675" y="534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8" name="Line 151"/>
          <p:cNvSpPr>
            <a:spLocks noChangeShapeType="1"/>
          </p:cNvSpPr>
          <p:nvPr/>
        </p:nvSpPr>
        <p:spPr bwMode="auto">
          <a:xfrm>
            <a:off x="1590675" y="528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49" name="Line 152"/>
          <p:cNvSpPr>
            <a:spLocks noChangeShapeType="1"/>
          </p:cNvSpPr>
          <p:nvPr/>
        </p:nvSpPr>
        <p:spPr bwMode="auto">
          <a:xfrm>
            <a:off x="1590675" y="521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0" name="Line 153"/>
          <p:cNvSpPr>
            <a:spLocks noChangeShapeType="1"/>
          </p:cNvSpPr>
          <p:nvPr/>
        </p:nvSpPr>
        <p:spPr bwMode="auto">
          <a:xfrm>
            <a:off x="1590675" y="515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>
            <a:off x="1590675" y="509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>
            <a:off x="1590675" y="50339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4" name="Line 157"/>
          <p:cNvSpPr>
            <a:spLocks noChangeShapeType="1"/>
          </p:cNvSpPr>
          <p:nvPr/>
        </p:nvSpPr>
        <p:spPr bwMode="auto">
          <a:xfrm>
            <a:off x="1590675" y="503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>
            <a:off x="1590675" y="497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6" name="Line 159"/>
          <p:cNvSpPr>
            <a:spLocks noChangeShapeType="1"/>
          </p:cNvSpPr>
          <p:nvPr/>
        </p:nvSpPr>
        <p:spPr bwMode="auto">
          <a:xfrm>
            <a:off x="1590675" y="491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>
            <a:off x="1590675" y="484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>
            <a:off x="1590675" y="478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0" name="Line 163"/>
          <p:cNvSpPr>
            <a:spLocks noChangeShapeType="1"/>
          </p:cNvSpPr>
          <p:nvPr/>
        </p:nvSpPr>
        <p:spPr bwMode="auto">
          <a:xfrm>
            <a:off x="1590675" y="47228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1" name="Line 164"/>
          <p:cNvSpPr>
            <a:spLocks noChangeShapeType="1"/>
          </p:cNvSpPr>
          <p:nvPr/>
        </p:nvSpPr>
        <p:spPr bwMode="auto">
          <a:xfrm>
            <a:off x="1590675" y="47228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2" name="Line 165"/>
          <p:cNvSpPr>
            <a:spLocks noChangeShapeType="1"/>
          </p:cNvSpPr>
          <p:nvPr/>
        </p:nvSpPr>
        <p:spPr bwMode="auto">
          <a:xfrm>
            <a:off x="1590675" y="466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>
            <a:off x="1590675" y="460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>
            <a:off x="1590675" y="453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>
            <a:off x="1590675" y="44751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7" name="Line 170"/>
          <p:cNvSpPr>
            <a:spLocks noChangeShapeType="1"/>
          </p:cNvSpPr>
          <p:nvPr/>
        </p:nvSpPr>
        <p:spPr bwMode="auto">
          <a:xfrm>
            <a:off x="1590675" y="44132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8" name="Line 171"/>
          <p:cNvSpPr>
            <a:spLocks noChangeShapeType="1"/>
          </p:cNvSpPr>
          <p:nvPr/>
        </p:nvSpPr>
        <p:spPr bwMode="auto">
          <a:xfrm>
            <a:off x="1590675" y="44132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>
            <a:off x="1590675" y="43513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>
            <a:off x="1590675" y="42894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1" name="Line 174"/>
          <p:cNvSpPr>
            <a:spLocks noChangeShapeType="1"/>
          </p:cNvSpPr>
          <p:nvPr/>
        </p:nvSpPr>
        <p:spPr bwMode="auto">
          <a:xfrm>
            <a:off x="1590675" y="42275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1590675" y="41656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>
            <a:off x="1590675" y="41036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>
            <a:off x="1590675" y="41036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6" name="Line 179"/>
          <p:cNvSpPr>
            <a:spLocks noChangeShapeType="1"/>
          </p:cNvSpPr>
          <p:nvPr/>
        </p:nvSpPr>
        <p:spPr bwMode="auto">
          <a:xfrm>
            <a:off x="1590675" y="40417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>
            <a:off x="1590675" y="397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>
            <a:off x="1590675" y="391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>
            <a:off x="1590675" y="38560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0" name="Line 183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1" name="Line 184"/>
          <p:cNvSpPr>
            <a:spLocks noChangeShapeType="1"/>
          </p:cNvSpPr>
          <p:nvPr/>
        </p:nvSpPr>
        <p:spPr bwMode="auto">
          <a:xfrm>
            <a:off x="1590675" y="37941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>
            <a:off x="1590675" y="37941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3" name="Line 186"/>
          <p:cNvSpPr>
            <a:spLocks noChangeShapeType="1"/>
          </p:cNvSpPr>
          <p:nvPr/>
        </p:nvSpPr>
        <p:spPr bwMode="auto">
          <a:xfrm>
            <a:off x="1590675" y="373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4" name="Line 187"/>
          <p:cNvSpPr>
            <a:spLocks noChangeShapeType="1"/>
          </p:cNvSpPr>
          <p:nvPr/>
        </p:nvSpPr>
        <p:spPr bwMode="auto">
          <a:xfrm>
            <a:off x="1590675" y="367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5" name="Line 188"/>
          <p:cNvSpPr>
            <a:spLocks noChangeShapeType="1"/>
          </p:cNvSpPr>
          <p:nvPr/>
        </p:nvSpPr>
        <p:spPr bwMode="auto">
          <a:xfrm>
            <a:off x="1590675" y="360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1590675" y="354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8" name="Line 191"/>
          <p:cNvSpPr>
            <a:spLocks noChangeShapeType="1"/>
          </p:cNvSpPr>
          <p:nvPr/>
        </p:nvSpPr>
        <p:spPr bwMode="auto">
          <a:xfrm>
            <a:off x="1590675" y="348456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89" name="Line 192"/>
          <p:cNvSpPr>
            <a:spLocks noChangeShapeType="1"/>
          </p:cNvSpPr>
          <p:nvPr/>
        </p:nvSpPr>
        <p:spPr bwMode="auto">
          <a:xfrm>
            <a:off x="1590675" y="348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0" name="Line 193"/>
          <p:cNvSpPr>
            <a:spLocks noChangeShapeType="1"/>
          </p:cNvSpPr>
          <p:nvPr/>
        </p:nvSpPr>
        <p:spPr bwMode="auto">
          <a:xfrm>
            <a:off x="1590675" y="342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>
            <a:off x="1590675" y="336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>
            <a:off x="1590675" y="329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590675" y="323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>
            <a:off x="1590675" y="317500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>
            <a:off x="1590675" y="31750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7" name="Line 200"/>
          <p:cNvSpPr>
            <a:spLocks noChangeShapeType="1"/>
          </p:cNvSpPr>
          <p:nvPr/>
        </p:nvSpPr>
        <p:spPr bwMode="auto">
          <a:xfrm>
            <a:off x="1590675" y="31130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8" name="Line 201"/>
          <p:cNvSpPr>
            <a:spLocks noChangeShapeType="1"/>
          </p:cNvSpPr>
          <p:nvPr/>
        </p:nvSpPr>
        <p:spPr bwMode="auto">
          <a:xfrm>
            <a:off x="1590675" y="30511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499" name="Line 202"/>
          <p:cNvSpPr>
            <a:spLocks noChangeShapeType="1"/>
          </p:cNvSpPr>
          <p:nvPr/>
        </p:nvSpPr>
        <p:spPr bwMode="auto">
          <a:xfrm>
            <a:off x="1590675" y="29892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0" name="Line 203"/>
          <p:cNvSpPr>
            <a:spLocks noChangeShapeType="1"/>
          </p:cNvSpPr>
          <p:nvPr/>
        </p:nvSpPr>
        <p:spPr bwMode="auto">
          <a:xfrm>
            <a:off x="1590675" y="29273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1" name="Line 204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2" name="Line 206"/>
          <p:cNvSpPr>
            <a:spLocks noChangeShapeType="1"/>
          </p:cNvSpPr>
          <p:nvPr/>
        </p:nvSpPr>
        <p:spPr bwMode="auto">
          <a:xfrm>
            <a:off x="1590675" y="286543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3" name="Line 207"/>
          <p:cNvSpPr>
            <a:spLocks noChangeShapeType="1"/>
          </p:cNvSpPr>
          <p:nvPr/>
        </p:nvSpPr>
        <p:spPr bwMode="auto">
          <a:xfrm>
            <a:off x="1590675" y="28654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4" name="Line 208"/>
          <p:cNvSpPr>
            <a:spLocks noChangeShapeType="1"/>
          </p:cNvSpPr>
          <p:nvPr/>
        </p:nvSpPr>
        <p:spPr bwMode="auto">
          <a:xfrm>
            <a:off x="1590675" y="28035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5" name="Line 209"/>
          <p:cNvSpPr>
            <a:spLocks noChangeShapeType="1"/>
          </p:cNvSpPr>
          <p:nvPr/>
        </p:nvSpPr>
        <p:spPr bwMode="auto">
          <a:xfrm>
            <a:off x="1590675" y="27416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6" name="Line 210"/>
          <p:cNvSpPr>
            <a:spLocks noChangeShapeType="1"/>
          </p:cNvSpPr>
          <p:nvPr/>
        </p:nvSpPr>
        <p:spPr bwMode="auto">
          <a:xfrm>
            <a:off x="1590675" y="26797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7" name="Line 211"/>
          <p:cNvSpPr>
            <a:spLocks noChangeShapeType="1"/>
          </p:cNvSpPr>
          <p:nvPr/>
        </p:nvSpPr>
        <p:spPr bwMode="auto">
          <a:xfrm>
            <a:off x="1590675" y="26177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8" name="Line 212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09" name="Line 213"/>
          <p:cNvSpPr>
            <a:spLocks noChangeShapeType="1"/>
          </p:cNvSpPr>
          <p:nvPr/>
        </p:nvSpPr>
        <p:spPr bwMode="auto">
          <a:xfrm>
            <a:off x="1590675" y="25558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0" name="Line 214"/>
          <p:cNvSpPr>
            <a:spLocks noChangeShapeType="1"/>
          </p:cNvSpPr>
          <p:nvPr/>
        </p:nvSpPr>
        <p:spPr bwMode="auto">
          <a:xfrm>
            <a:off x="1590675" y="25558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1" name="Line 215"/>
          <p:cNvSpPr>
            <a:spLocks noChangeShapeType="1"/>
          </p:cNvSpPr>
          <p:nvPr/>
        </p:nvSpPr>
        <p:spPr bwMode="auto">
          <a:xfrm>
            <a:off x="1590675" y="24939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2" name="Line 216"/>
          <p:cNvSpPr>
            <a:spLocks noChangeShapeType="1"/>
          </p:cNvSpPr>
          <p:nvPr/>
        </p:nvSpPr>
        <p:spPr bwMode="auto">
          <a:xfrm>
            <a:off x="1590675" y="24320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3" name="Line 217"/>
          <p:cNvSpPr>
            <a:spLocks noChangeShapeType="1"/>
          </p:cNvSpPr>
          <p:nvPr/>
        </p:nvSpPr>
        <p:spPr bwMode="auto">
          <a:xfrm>
            <a:off x="1590675" y="23701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4" name="Line 218"/>
          <p:cNvSpPr>
            <a:spLocks noChangeShapeType="1"/>
          </p:cNvSpPr>
          <p:nvPr/>
        </p:nvSpPr>
        <p:spPr bwMode="auto">
          <a:xfrm>
            <a:off x="1590675" y="23082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5" name="Line 219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6" name="Line 220"/>
          <p:cNvSpPr>
            <a:spLocks noChangeShapeType="1"/>
          </p:cNvSpPr>
          <p:nvPr/>
        </p:nvSpPr>
        <p:spPr bwMode="auto">
          <a:xfrm>
            <a:off x="1590675" y="22463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7" name="Line 221"/>
          <p:cNvSpPr>
            <a:spLocks noChangeShapeType="1"/>
          </p:cNvSpPr>
          <p:nvPr/>
        </p:nvSpPr>
        <p:spPr bwMode="auto">
          <a:xfrm>
            <a:off x="1590675" y="22463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8" name="Line 222"/>
          <p:cNvSpPr>
            <a:spLocks noChangeShapeType="1"/>
          </p:cNvSpPr>
          <p:nvPr/>
        </p:nvSpPr>
        <p:spPr bwMode="auto">
          <a:xfrm>
            <a:off x="1590675" y="21844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19" name="Line 223"/>
          <p:cNvSpPr>
            <a:spLocks noChangeShapeType="1"/>
          </p:cNvSpPr>
          <p:nvPr/>
        </p:nvSpPr>
        <p:spPr bwMode="auto">
          <a:xfrm>
            <a:off x="1590675" y="21224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0" name="Line 224"/>
          <p:cNvSpPr>
            <a:spLocks noChangeShapeType="1"/>
          </p:cNvSpPr>
          <p:nvPr/>
        </p:nvSpPr>
        <p:spPr bwMode="auto">
          <a:xfrm>
            <a:off x="1590675" y="20605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1" name="Line 225"/>
          <p:cNvSpPr>
            <a:spLocks noChangeShapeType="1"/>
          </p:cNvSpPr>
          <p:nvPr/>
        </p:nvSpPr>
        <p:spPr bwMode="auto">
          <a:xfrm>
            <a:off x="1590675" y="19986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2" name="Line 226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3" name="Line 227"/>
          <p:cNvSpPr>
            <a:spLocks noChangeShapeType="1"/>
          </p:cNvSpPr>
          <p:nvPr/>
        </p:nvSpPr>
        <p:spPr bwMode="auto">
          <a:xfrm>
            <a:off x="1590675" y="1936750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4" name="Line 228"/>
          <p:cNvSpPr>
            <a:spLocks noChangeShapeType="1"/>
          </p:cNvSpPr>
          <p:nvPr/>
        </p:nvSpPr>
        <p:spPr bwMode="auto">
          <a:xfrm>
            <a:off x="1590675" y="19367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5" name="Line 229"/>
          <p:cNvSpPr>
            <a:spLocks noChangeShapeType="1"/>
          </p:cNvSpPr>
          <p:nvPr/>
        </p:nvSpPr>
        <p:spPr bwMode="auto">
          <a:xfrm>
            <a:off x="1590675" y="18748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6" name="Line 230"/>
          <p:cNvSpPr>
            <a:spLocks noChangeShapeType="1"/>
          </p:cNvSpPr>
          <p:nvPr/>
        </p:nvSpPr>
        <p:spPr bwMode="auto">
          <a:xfrm>
            <a:off x="1590675" y="18129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7" name="Line 231"/>
          <p:cNvSpPr>
            <a:spLocks noChangeShapeType="1"/>
          </p:cNvSpPr>
          <p:nvPr/>
        </p:nvSpPr>
        <p:spPr bwMode="auto">
          <a:xfrm>
            <a:off x="1590675" y="17510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8" name="Line 232"/>
          <p:cNvSpPr>
            <a:spLocks noChangeShapeType="1"/>
          </p:cNvSpPr>
          <p:nvPr/>
        </p:nvSpPr>
        <p:spPr bwMode="auto">
          <a:xfrm>
            <a:off x="1590675" y="16891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29" name="Line 233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0" name="Line 234"/>
          <p:cNvSpPr>
            <a:spLocks noChangeShapeType="1"/>
          </p:cNvSpPr>
          <p:nvPr/>
        </p:nvSpPr>
        <p:spPr bwMode="auto">
          <a:xfrm>
            <a:off x="1590675" y="1627188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1" name="Line 235"/>
          <p:cNvSpPr>
            <a:spLocks noChangeShapeType="1"/>
          </p:cNvSpPr>
          <p:nvPr/>
        </p:nvSpPr>
        <p:spPr bwMode="auto">
          <a:xfrm>
            <a:off x="1590675" y="16271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2" name="Line 236"/>
          <p:cNvSpPr>
            <a:spLocks noChangeShapeType="1"/>
          </p:cNvSpPr>
          <p:nvPr/>
        </p:nvSpPr>
        <p:spPr bwMode="auto">
          <a:xfrm>
            <a:off x="1590675" y="15652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3" name="Line 237"/>
          <p:cNvSpPr>
            <a:spLocks noChangeShapeType="1"/>
          </p:cNvSpPr>
          <p:nvPr/>
        </p:nvSpPr>
        <p:spPr bwMode="auto">
          <a:xfrm>
            <a:off x="1590675" y="15033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4" name="Line 238"/>
          <p:cNvSpPr>
            <a:spLocks noChangeShapeType="1"/>
          </p:cNvSpPr>
          <p:nvPr/>
        </p:nvSpPr>
        <p:spPr bwMode="auto">
          <a:xfrm>
            <a:off x="1590675" y="14398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5" name="Line 239"/>
          <p:cNvSpPr>
            <a:spLocks noChangeShapeType="1"/>
          </p:cNvSpPr>
          <p:nvPr/>
        </p:nvSpPr>
        <p:spPr bwMode="auto">
          <a:xfrm>
            <a:off x="1590675" y="13779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6" name="Line 240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7" name="Line 241"/>
          <p:cNvSpPr>
            <a:spLocks noChangeShapeType="1"/>
          </p:cNvSpPr>
          <p:nvPr/>
        </p:nvSpPr>
        <p:spPr bwMode="auto">
          <a:xfrm>
            <a:off x="1590675" y="131762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8" name="Line 242"/>
          <p:cNvSpPr>
            <a:spLocks noChangeShapeType="1"/>
          </p:cNvSpPr>
          <p:nvPr/>
        </p:nvSpPr>
        <p:spPr bwMode="auto">
          <a:xfrm>
            <a:off x="1590675" y="13176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39" name="Line 243"/>
          <p:cNvSpPr>
            <a:spLocks noChangeShapeType="1"/>
          </p:cNvSpPr>
          <p:nvPr/>
        </p:nvSpPr>
        <p:spPr bwMode="auto">
          <a:xfrm>
            <a:off x="1590675" y="12557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0" name="Line 244"/>
          <p:cNvSpPr>
            <a:spLocks noChangeShapeType="1"/>
          </p:cNvSpPr>
          <p:nvPr/>
        </p:nvSpPr>
        <p:spPr bwMode="auto">
          <a:xfrm>
            <a:off x="1590675" y="11922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1" name="Line 245"/>
          <p:cNvSpPr>
            <a:spLocks noChangeShapeType="1"/>
          </p:cNvSpPr>
          <p:nvPr/>
        </p:nvSpPr>
        <p:spPr bwMode="auto">
          <a:xfrm>
            <a:off x="1590675" y="113030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2" name="Line 246"/>
          <p:cNvSpPr>
            <a:spLocks noChangeShapeType="1"/>
          </p:cNvSpPr>
          <p:nvPr/>
        </p:nvSpPr>
        <p:spPr bwMode="auto">
          <a:xfrm>
            <a:off x="1590675" y="106838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3" name="Line 247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4" name="Line 248"/>
          <p:cNvSpPr>
            <a:spLocks noChangeShapeType="1"/>
          </p:cNvSpPr>
          <p:nvPr/>
        </p:nvSpPr>
        <p:spPr bwMode="auto">
          <a:xfrm>
            <a:off x="1590675" y="1006475"/>
            <a:ext cx="1254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5" name="Line 249"/>
          <p:cNvSpPr>
            <a:spLocks noChangeShapeType="1"/>
          </p:cNvSpPr>
          <p:nvPr/>
        </p:nvSpPr>
        <p:spPr bwMode="auto">
          <a:xfrm>
            <a:off x="1590675" y="100647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6" name="Line 250"/>
          <p:cNvSpPr>
            <a:spLocks noChangeShapeType="1"/>
          </p:cNvSpPr>
          <p:nvPr/>
        </p:nvSpPr>
        <p:spPr bwMode="auto">
          <a:xfrm>
            <a:off x="1590675" y="94456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7" name="Line 251"/>
          <p:cNvSpPr>
            <a:spLocks noChangeShapeType="1"/>
          </p:cNvSpPr>
          <p:nvPr/>
        </p:nvSpPr>
        <p:spPr bwMode="auto">
          <a:xfrm>
            <a:off x="1590675" y="882650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8" name="Line 252"/>
          <p:cNvSpPr>
            <a:spLocks noChangeShapeType="1"/>
          </p:cNvSpPr>
          <p:nvPr/>
        </p:nvSpPr>
        <p:spPr bwMode="auto">
          <a:xfrm>
            <a:off x="1590675" y="820738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49" name="Line 253"/>
          <p:cNvSpPr>
            <a:spLocks noChangeShapeType="1"/>
          </p:cNvSpPr>
          <p:nvPr/>
        </p:nvSpPr>
        <p:spPr bwMode="auto">
          <a:xfrm>
            <a:off x="1590675" y="758825"/>
            <a:ext cx="61913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0" name="Line 254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1" name="Line 255"/>
          <p:cNvSpPr>
            <a:spLocks noChangeShapeType="1"/>
          </p:cNvSpPr>
          <p:nvPr/>
        </p:nvSpPr>
        <p:spPr bwMode="auto">
          <a:xfrm>
            <a:off x="1590675" y="696913"/>
            <a:ext cx="1254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2" name="Line 256"/>
          <p:cNvSpPr>
            <a:spLocks noChangeShapeType="1"/>
          </p:cNvSpPr>
          <p:nvPr/>
        </p:nvSpPr>
        <p:spPr bwMode="auto">
          <a:xfrm>
            <a:off x="1590675" y="696913"/>
            <a:ext cx="6191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5553" name="CaixaDeTexto 263"/>
          <p:cNvSpPr txBox="1">
            <a:spLocks noChangeArrowheads="1"/>
          </p:cNvSpPr>
          <p:nvPr/>
        </p:nvSpPr>
        <p:spPr bwMode="auto">
          <a:xfrm rot="-5400000">
            <a:off x="-169862" y="2800350"/>
            <a:ext cx="19700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Estatura (cm)</a:t>
            </a:r>
          </a:p>
        </p:txBody>
      </p:sp>
      <p:sp>
        <p:nvSpPr>
          <p:cNvPr id="55554" name="CaixaDeTexto 264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5555" name="CaixaDeTexto 265"/>
          <p:cNvSpPr txBox="1">
            <a:spLocks noChangeArrowheads="1"/>
          </p:cNvSpPr>
          <p:nvPr/>
        </p:nvSpPr>
        <p:spPr bwMode="auto">
          <a:xfrm>
            <a:off x="1357313" y="71438"/>
            <a:ext cx="66436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latin typeface="Calibri" pitchFamily="34" charset="0"/>
              </a:rPr>
              <a:t>Comparação dos valores dos percentis 3, 50 e 97 de estatura de meninos entre os referenciais da OMS (2007) e do CDC/NCHS 2000</a:t>
            </a:r>
          </a:p>
        </p:txBody>
      </p:sp>
      <p:grpSp>
        <p:nvGrpSpPr>
          <p:cNvPr id="55556" name="Grupo 274"/>
          <p:cNvGrpSpPr>
            <a:grpSpLocks/>
          </p:cNvGrpSpPr>
          <p:nvPr/>
        </p:nvGrpSpPr>
        <p:grpSpPr bwMode="auto">
          <a:xfrm>
            <a:off x="6396038" y="5654675"/>
            <a:ext cx="1785937" cy="527050"/>
            <a:chOff x="5500694" y="5337682"/>
            <a:chExt cx="1785950" cy="528213"/>
          </a:xfrm>
        </p:grpSpPr>
        <p:sp>
          <p:nvSpPr>
            <p:cNvPr id="274" name="Retângulo 273"/>
            <p:cNvSpPr/>
            <p:nvPr/>
          </p:nvSpPr>
          <p:spPr>
            <a:xfrm>
              <a:off x="5500694" y="5358366"/>
              <a:ext cx="1428760" cy="4995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50800" dir="2700000" algn="tl" rotWithShape="0">
                <a:schemeClr val="tx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270" name="CaixaDeTexto 269"/>
            <p:cNvSpPr txBox="1"/>
            <p:nvPr/>
          </p:nvSpPr>
          <p:spPr>
            <a:xfrm>
              <a:off x="5929322" y="5337682"/>
              <a:ext cx="1357322" cy="307777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400" b="1" dirty="0">
                  <a:latin typeface="+mn-lt"/>
                </a:rPr>
                <a:t>OMS</a:t>
              </a:r>
            </a:p>
          </p:txBody>
        </p:sp>
        <p:sp>
          <p:nvSpPr>
            <p:cNvPr id="271" name="CaixaDeTexto 270"/>
            <p:cNvSpPr txBox="1"/>
            <p:nvPr/>
          </p:nvSpPr>
          <p:spPr>
            <a:xfrm>
              <a:off x="5929322" y="5558118"/>
              <a:ext cx="1357322" cy="307777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400" b="1" dirty="0">
                  <a:latin typeface="+mn-lt"/>
                </a:rPr>
                <a:t>CDC/NCHS</a:t>
              </a:r>
            </a:p>
          </p:txBody>
        </p:sp>
        <p:cxnSp>
          <p:nvCxnSpPr>
            <p:cNvPr id="268" name="Conector reto 267"/>
            <p:cNvCxnSpPr/>
            <p:nvPr/>
          </p:nvCxnSpPr>
          <p:spPr>
            <a:xfrm>
              <a:off x="5572132" y="5499964"/>
              <a:ext cx="357191" cy="1592"/>
            </a:xfrm>
            <a:prstGeom prst="line">
              <a:avLst/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Conector reto 268"/>
            <p:cNvCxnSpPr/>
            <p:nvPr/>
          </p:nvCxnSpPr>
          <p:spPr>
            <a:xfrm>
              <a:off x="5572132" y="5713159"/>
              <a:ext cx="357191" cy="1592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CaixaDeTexto 275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5558" name="CaixaDeTexto 264"/>
          <p:cNvSpPr txBox="1">
            <a:spLocks noChangeArrowheads="1"/>
          </p:cNvSpPr>
          <p:nvPr/>
        </p:nvSpPr>
        <p:spPr bwMode="auto">
          <a:xfrm>
            <a:off x="5429250" y="114300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5559" name="CaixaDeTexto 265"/>
          <p:cNvSpPr txBox="1">
            <a:spLocks noChangeArrowheads="1"/>
          </p:cNvSpPr>
          <p:nvPr/>
        </p:nvSpPr>
        <p:spPr bwMode="auto">
          <a:xfrm>
            <a:off x="5500688" y="2019300"/>
            <a:ext cx="64293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5560" name="CaixaDeTexto 266"/>
          <p:cNvSpPr txBox="1">
            <a:spLocks noChangeArrowheads="1"/>
          </p:cNvSpPr>
          <p:nvPr/>
        </p:nvSpPr>
        <p:spPr bwMode="auto">
          <a:xfrm>
            <a:off x="5572125" y="3019425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p3</a:t>
            </a:r>
          </a:p>
        </p:txBody>
      </p:sp>
    </p:spTree>
    <p:extLst>
      <p:ext uri="{BB962C8B-B14F-4D97-AF65-F5344CB8AC3E}">
        <p14:creationId xmlns:p14="http://schemas.microsoft.com/office/powerpoint/2010/main" val="2487157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riângulo retângulo 6"/>
          <p:cNvSpPr/>
          <p:nvPr/>
        </p:nvSpPr>
        <p:spPr>
          <a:xfrm rot="5400000">
            <a:off x="153165" y="-203989"/>
            <a:ext cx="1785918" cy="2143112"/>
          </a:xfrm>
          <a:prstGeom prst="rtTriangle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tx1">
                  <a:lumMod val="85000"/>
                  <a:lumOff val="15000"/>
                  <a:tint val="44500"/>
                  <a:satMod val="160000"/>
                </a:schemeClr>
              </a:gs>
              <a:gs pos="100000">
                <a:schemeClr val="tx1">
                  <a:lumMod val="85000"/>
                  <a:lumOff val="15000"/>
                  <a:tint val="23500"/>
                  <a:satMod val="1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Fluxograma: Cartão 5"/>
          <p:cNvSpPr/>
          <p:nvPr/>
        </p:nvSpPr>
        <p:spPr>
          <a:xfrm>
            <a:off x="0" y="0"/>
            <a:ext cx="9144000" cy="6858000"/>
          </a:xfrm>
          <a:prstGeom prst="flowChartPunchedCar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463675" y="696913"/>
            <a:ext cx="6469063" cy="55753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56327" name="Line 6"/>
          <p:cNvSpPr>
            <a:spLocks noChangeShapeType="1"/>
          </p:cNvSpPr>
          <p:nvPr/>
        </p:nvSpPr>
        <p:spPr bwMode="auto">
          <a:xfrm>
            <a:off x="1463675" y="696913"/>
            <a:ext cx="6469063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28" name="Line 7"/>
          <p:cNvSpPr>
            <a:spLocks noChangeShapeType="1"/>
          </p:cNvSpPr>
          <p:nvPr/>
        </p:nvSpPr>
        <p:spPr bwMode="auto">
          <a:xfrm flipV="1">
            <a:off x="1463675" y="696913"/>
            <a:ext cx="1588" cy="557530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29" name="Line 8"/>
          <p:cNvSpPr>
            <a:spLocks noChangeShapeType="1"/>
          </p:cNvSpPr>
          <p:nvPr/>
        </p:nvSpPr>
        <p:spPr bwMode="auto">
          <a:xfrm flipV="1">
            <a:off x="1962150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0" name="Line 9"/>
          <p:cNvSpPr>
            <a:spLocks noChangeShapeType="1"/>
          </p:cNvSpPr>
          <p:nvPr/>
        </p:nvSpPr>
        <p:spPr bwMode="auto">
          <a:xfrm flipV="1">
            <a:off x="2459038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1" name="Line 10"/>
          <p:cNvSpPr>
            <a:spLocks noChangeShapeType="1"/>
          </p:cNvSpPr>
          <p:nvPr/>
        </p:nvSpPr>
        <p:spPr bwMode="auto">
          <a:xfrm flipV="1">
            <a:off x="2955925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2" name="Line 11"/>
          <p:cNvSpPr>
            <a:spLocks noChangeShapeType="1"/>
          </p:cNvSpPr>
          <p:nvPr/>
        </p:nvSpPr>
        <p:spPr bwMode="auto">
          <a:xfrm flipV="1">
            <a:off x="3454400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3" name="Line 12"/>
          <p:cNvSpPr>
            <a:spLocks noChangeShapeType="1"/>
          </p:cNvSpPr>
          <p:nvPr/>
        </p:nvSpPr>
        <p:spPr bwMode="auto">
          <a:xfrm flipV="1">
            <a:off x="3951288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4" name="Line 13"/>
          <p:cNvSpPr>
            <a:spLocks noChangeShapeType="1"/>
          </p:cNvSpPr>
          <p:nvPr/>
        </p:nvSpPr>
        <p:spPr bwMode="auto">
          <a:xfrm flipV="1">
            <a:off x="4449763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5" name="Line 14"/>
          <p:cNvSpPr>
            <a:spLocks noChangeShapeType="1"/>
          </p:cNvSpPr>
          <p:nvPr/>
        </p:nvSpPr>
        <p:spPr bwMode="auto">
          <a:xfrm flipV="1">
            <a:off x="4946650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6" name="Line 15"/>
          <p:cNvSpPr>
            <a:spLocks noChangeShapeType="1"/>
          </p:cNvSpPr>
          <p:nvPr/>
        </p:nvSpPr>
        <p:spPr bwMode="auto">
          <a:xfrm flipV="1">
            <a:off x="5443538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7" name="Line 16"/>
          <p:cNvSpPr>
            <a:spLocks noChangeShapeType="1"/>
          </p:cNvSpPr>
          <p:nvPr/>
        </p:nvSpPr>
        <p:spPr bwMode="auto">
          <a:xfrm flipV="1">
            <a:off x="5942013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8" name="Line 17"/>
          <p:cNvSpPr>
            <a:spLocks noChangeShapeType="1"/>
          </p:cNvSpPr>
          <p:nvPr/>
        </p:nvSpPr>
        <p:spPr bwMode="auto">
          <a:xfrm flipV="1">
            <a:off x="6438900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39" name="Line 18"/>
          <p:cNvSpPr>
            <a:spLocks noChangeShapeType="1"/>
          </p:cNvSpPr>
          <p:nvPr/>
        </p:nvSpPr>
        <p:spPr bwMode="auto">
          <a:xfrm flipV="1">
            <a:off x="6937375" y="696913"/>
            <a:ext cx="1588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0" name="Line 19"/>
          <p:cNvSpPr>
            <a:spLocks noChangeShapeType="1"/>
          </p:cNvSpPr>
          <p:nvPr/>
        </p:nvSpPr>
        <p:spPr bwMode="auto">
          <a:xfrm flipV="1">
            <a:off x="7434263" y="696913"/>
            <a:ext cx="1587" cy="557530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1" name="Line 20"/>
          <p:cNvSpPr>
            <a:spLocks noChangeShapeType="1"/>
          </p:cNvSpPr>
          <p:nvPr/>
        </p:nvSpPr>
        <p:spPr bwMode="auto">
          <a:xfrm>
            <a:off x="1463675" y="5765800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2" name="Line 21"/>
          <p:cNvSpPr>
            <a:spLocks noChangeShapeType="1"/>
          </p:cNvSpPr>
          <p:nvPr/>
        </p:nvSpPr>
        <p:spPr bwMode="auto">
          <a:xfrm>
            <a:off x="1463675" y="5259388"/>
            <a:ext cx="6469063" cy="158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3" name="Line 22"/>
          <p:cNvSpPr>
            <a:spLocks noChangeShapeType="1"/>
          </p:cNvSpPr>
          <p:nvPr/>
        </p:nvSpPr>
        <p:spPr bwMode="auto">
          <a:xfrm>
            <a:off x="1463675" y="4751388"/>
            <a:ext cx="6469063" cy="158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4" name="Line 23"/>
          <p:cNvSpPr>
            <a:spLocks noChangeShapeType="1"/>
          </p:cNvSpPr>
          <p:nvPr/>
        </p:nvSpPr>
        <p:spPr bwMode="auto">
          <a:xfrm>
            <a:off x="1463675" y="4244975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5" name="Line 24"/>
          <p:cNvSpPr>
            <a:spLocks noChangeShapeType="1"/>
          </p:cNvSpPr>
          <p:nvPr/>
        </p:nvSpPr>
        <p:spPr bwMode="auto">
          <a:xfrm>
            <a:off x="1463675" y="3738563"/>
            <a:ext cx="6469063" cy="158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6" name="Line 25"/>
          <p:cNvSpPr>
            <a:spLocks noChangeShapeType="1"/>
          </p:cNvSpPr>
          <p:nvPr/>
        </p:nvSpPr>
        <p:spPr bwMode="auto">
          <a:xfrm>
            <a:off x="1463675" y="3232150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7" name="Line 26"/>
          <p:cNvSpPr>
            <a:spLocks noChangeShapeType="1"/>
          </p:cNvSpPr>
          <p:nvPr/>
        </p:nvSpPr>
        <p:spPr bwMode="auto">
          <a:xfrm>
            <a:off x="1463675" y="2724150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8" name="Line 27"/>
          <p:cNvSpPr>
            <a:spLocks noChangeShapeType="1"/>
          </p:cNvSpPr>
          <p:nvPr/>
        </p:nvSpPr>
        <p:spPr bwMode="auto">
          <a:xfrm>
            <a:off x="1463675" y="2217738"/>
            <a:ext cx="6469063" cy="158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49" name="Line 28"/>
          <p:cNvSpPr>
            <a:spLocks noChangeShapeType="1"/>
          </p:cNvSpPr>
          <p:nvPr/>
        </p:nvSpPr>
        <p:spPr bwMode="auto">
          <a:xfrm>
            <a:off x="1463675" y="1711325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0" name="Line 29"/>
          <p:cNvSpPr>
            <a:spLocks noChangeShapeType="1"/>
          </p:cNvSpPr>
          <p:nvPr/>
        </p:nvSpPr>
        <p:spPr bwMode="auto">
          <a:xfrm>
            <a:off x="1463675" y="1203325"/>
            <a:ext cx="6469063" cy="1588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1" name="Line 30"/>
          <p:cNvSpPr>
            <a:spLocks noChangeShapeType="1"/>
          </p:cNvSpPr>
          <p:nvPr/>
        </p:nvSpPr>
        <p:spPr bwMode="auto">
          <a:xfrm>
            <a:off x="1463675" y="696913"/>
            <a:ext cx="1588" cy="5575300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2" name="Line 31"/>
          <p:cNvSpPr>
            <a:spLocks noChangeShapeType="1"/>
          </p:cNvSpPr>
          <p:nvPr/>
        </p:nvSpPr>
        <p:spPr bwMode="auto">
          <a:xfrm>
            <a:off x="7932738" y="696913"/>
            <a:ext cx="1587" cy="5575300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3" name="Line 32"/>
          <p:cNvSpPr>
            <a:spLocks noChangeShapeType="1"/>
          </p:cNvSpPr>
          <p:nvPr/>
        </p:nvSpPr>
        <p:spPr bwMode="auto">
          <a:xfrm>
            <a:off x="1463675" y="6272213"/>
            <a:ext cx="6469063" cy="1587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4" name="Line 33"/>
          <p:cNvSpPr>
            <a:spLocks noChangeShapeType="1"/>
          </p:cNvSpPr>
          <p:nvPr/>
        </p:nvSpPr>
        <p:spPr bwMode="auto">
          <a:xfrm>
            <a:off x="1463675" y="696913"/>
            <a:ext cx="6469063" cy="1587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5" name="Freeform 34"/>
          <p:cNvSpPr>
            <a:spLocks/>
          </p:cNvSpPr>
          <p:nvPr/>
        </p:nvSpPr>
        <p:spPr bwMode="auto">
          <a:xfrm>
            <a:off x="1463675" y="722313"/>
            <a:ext cx="6469063" cy="3624262"/>
          </a:xfrm>
          <a:custGeom>
            <a:avLst/>
            <a:gdLst>
              <a:gd name="T0" fmla="*/ 0 w 8947"/>
              <a:gd name="T1" fmla="*/ 2147483647 h 8648"/>
              <a:gd name="T2" fmla="*/ 2147483647 w 8947"/>
              <a:gd name="T3" fmla="*/ 2147483647 h 8648"/>
              <a:gd name="T4" fmla="*/ 2147483647 w 8947"/>
              <a:gd name="T5" fmla="*/ 2147483647 h 8648"/>
              <a:gd name="T6" fmla="*/ 2147483647 w 8947"/>
              <a:gd name="T7" fmla="*/ 2147483647 h 8648"/>
              <a:gd name="T8" fmla="*/ 2147483647 w 8947"/>
              <a:gd name="T9" fmla="*/ 2147483647 h 8648"/>
              <a:gd name="T10" fmla="*/ 2147483647 w 8947"/>
              <a:gd name="T11" fmla="*/ 2147483647 h 8648"/>
              <a:gd name="T12" fmla="*/ 2147483647 w 8947"/>
              <a:gd name="T13" fmla="*/ 2147483647 h 8648"/>
              <a:gd name="T14" fmla="*/ 2147483647 w 8947"/>
              <a:gd name="T15" fmla="*/ 2147483647 h 8648"/>
              <a:gd name="T16" fmla="*/ 2147483647 w 8947"/>
              <a:gd name="T17" fmla="*/ 2147483647 h 8648"/>
              <a:gd name="T18" fmla="*/ 2147483647 w 8947"/>
              <a:gd name="T19" fmla="*/ 2147483647 h 8648"/>
              <a:gd name="T20" fmla="*/ 2147483647 w 8947"/>
              <a:gd name="T21" fmla="*/ 2147483647 h 8648"/>
              <a:gd name="T22" fmla="*/ 2147483647 w 8947"/>
              <a:gd name="T23" fmla="*/ 2147483647 h 8648"/>
              <a:gd name="T24" fmla="*/ 2147483647 w 8947"/>
              <a:gd name="T25" fmla="*/ 2147483647 h 8648"/>
              <a:gd name="T26" fmla="*/ 2147483647 w 8947"/>
              <a:gd name="T27" fmla="*/ 0 h 864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8648"/>
              <a:gd name="T44" fmla="*/ 8947 w 8947"/>
              <a:gd name="T45" fmla="*/ 8648 h 864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8648">
                <a:moveTo>
                  <a:pt x="0" y="8648"/>
                </a:moveTo>
                <a:lnTo>
                  <a:pt x="688" y="7983"/>
                </a:lnTo>
                <a:lnTo>
                  <a:pt x="1377" y="7257"/>
                </a:lnTo>
                <a:lnTo>
                  <a:pt x="2065" y="6531"/>
                </a:lnTo>
                <a:lnTo>
                  <a:pt x="2753" y="5685"/>
                </a:lnTo>
                <a:lnTo>
                  <a:pt x="3441" y="4899"/>
                </a:lnTo>
                <a:lnTo>
                  <a:pt x="4130" y="4173"/>
                </a:lnTo>
                <a:lnTo>
                  <a:pt x="4817" y="3447"/>
                </a:lnTo>
                <a:lnTo>
                  <a:pt x="5506" y="2782"/>
                </a:lnTo>
                <a:lnTo>
                  <a:pt x="6194" y="2177"/>
                </a:lnTo>
                <a:lnTo>
                  <a:pt x="6882" y="1632"/>
                </a:lnTo>
                <a:lnTo>
                  <a:pt x="7571" y="1088"/>
                </a:lnTo>
                <a:lnTo>
                  <a:pt x="8259" y="543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6" name="Freeform 35"/>
          <p:cNvSpPr>
            <a:spLocks/>
          </p:cNvSpPr>
          <p:nvPr/>
        </p:nvSpPr>
        <p:spPr bwMode="auto">
          <a:xfrm>
            <a:off x="1463675" y="1963738"/>
            <a:ext cx="6469063" cy="2560637"/>
          </a:xfrm>
          <a:custGeom>
            <a:avLst/>
            <a:gdLst>
              <a:gd name="T0" fmla="*/ 0 w 8947"/>
              <a:gd name="T1" fmla="*/ 2147483647 h 6109"/>
              <a:gd name="T2" fmla="*/ 2147483647 w 8947"/>
              <a:gd name="T3" fmla="*/ 2147483647 h 6109"/>
              <a:gd name="T4" fmla="*/ 2147483647 w 8947"/>
              <a:gd name="T5" fmla="*/ 2147483647 h 6109"/>
              <a:gd name="T6" fmla="*/ 2147483647 w 8947"/>
              <a:gd name="T7" fmla="*/ 2147483647 h 6109"/>
              <a:gd name="T8" fmla="*/ 2147483647 w 8947"/>
              <a:gd name="T9" fmla="*/ 2147483647 h 6109"/>
              <a:gd name="T10" fmla="*/ 2147483647 w 8947"/>
              <a:gd name="T11" fmla="*/ 2147483647 h 6109"/>
              <a:gd name="T12" fmla="*/ 2147483647 w 8947"/>
              <a:gd name="T13" fmla="*/ 2147483647 h 6109"/>
              <a:gd name="T14" fmla="*/ 2147483647 w 8947"/>
              <a:gd name="T15" fmla="*/ 2147483647 h 6109"/>
              <a:gd name="T16" fmla="*/ 2147483647 w 8947"/>
              <a:gd name="T17" fmla="*/ 2147483647 h 6109"/>
              <a:gd name="T18" fmla="*/ 2147483647 w 8947"/>
              <a:gd name="T19" fmla="*/ 2147483647 h 6109"/>
              <a:gd name="T20" fmla="*/ 2147483647 w 8947"/>
              <a:gd name="T21" fmla="*/ 2147483647 h 6109"/>
              <a:gd name="T22" fmla="*/ 2147483647 w 8947"/>
              <a:gd name="T23" fmla="*/ 2147483647 h 6109"/>
              <a:gd name="T24" fmla="*/ 2147483647 w 8947"/>
              <a:gd name="T25" fmla="*/ 2147483647 h 6109"/>
              <a:gd name="T26" fmla="*/ 2147483647 w 8947"/>
              <a:gd name="T27" fmla="*/ 0 h 6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6109"/>
              <a:gd name="T44" fmla="*/ 8947 w 8947"/>
              <a:gd name="T45" fmla="*/ 6109 h 610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6109">
                <a:moveTo>
                  <a:pt x="0" y="6109"/>
                </a:moveTo>
                <a:lnTo>
                  <a:pt x="688" y="5806"/>
                </a:lnTo>
                <a:lnTo>
                  <a:pt x="1377" y="5322"/>
                </a:lnTo>
                <a:lnTo>
                  <a:pt x="2065" y="4778"/>
                </a:lnTo>
                <a:lnTo>
                  <a:pt x="2753" y="4173"/>
                </a:lnTo>
                <a:lnTo>
                  <a:pt x="3441" y="3507"/>
                </a:lnTo>
                <a:lnTo>
                  <a:pt x="4130" y="2783"/>
                </a:lnTo>
                <a:lnTo>
                  <a:pt x="4817" y="2057"/>
                </a:lnTo>
                <a:lnTo>
                  <a:pt x="5506" y="1392"/>
                </a:lnTo>
                <a:lnTo>
                  <a:pt x="6194" y="847"/>
                </a:lnTo>
                <a:lnTo>
                  <a:pt x="6882" y="484"/>
                </a:lnTo>
                <a:lnTo>
                  <a:pt x="7571" y="242"/>
                </a:lnTo>
                <a:lnTo>
                  <a:pt x="8259" y="61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7" name="Freeform 36"/>
          <p:cNvSpPr>
            <a:spLocks/>
          </p:cNvSpPr>
          <p:nvPr/>
        </p:nvSpPr>
        <p:spPr bwMode="auto">
          <a:xfrm>
            <a:off x="1463675" y="3865563"/>
            <a:ext cx="6469063" cy="1597025"/>
          </a:xfrm>
          <a:custGeom>
            <a:avLst/>
            <a:gdLst>
              <a:gd name="T0" fmla="*/ 0 w 8947"/>
              <a:gd name="T1" fmla="*/ 2147483647 h 3811"/>
              <a:gd name="T2" fmla="*/ 2147483647 w 8947"/>
              <a:gd name="T3" fmla="*/ 2147483647 h 3811"/>
              <a:gd name="T4" fmla="*/ 2147483647 w 8947"/>
              <a:gd name="T5" fmla="*/ 2147483647 h 3811"/>
              <a:gd name="T6" fmla="*/ 2147483647 w 8947"/>
              <a:gd name="T7" fmla="*/ 2147483647 h 3811"/>
              <a:gd name="T8" fmla="*/ 2147483647 w 8947"/>
              <a:gd name="T9" fmla="*/ 2147483647 h 3811"/>
              <a:gd name="T10" fmla="*/ 2147483647 w 8947"/>
              <a:gd name="T11" fmla="*/ 2147483647 h 3811"/>
              <a:gd name="T12" fmla="*/ 2147483647 w 8947"/>
              <a:gd name="T13" fmla="*/ 2147483647 h 3811"/>
              <a:gd name="T14" fmla="*/ 2147483647 w 8947"/>
              <a:gd name="T15" fmla="*/ 2147483647 h 3811"/>
              <a:gd name="T16" fmla="*/ 2147483647 w 8947"/>
              <a:gd name="T17" fmla="*/ 2147483647 h 3811"/>
              <a:gd name="T18" fmla="*/ 2147483647 w 8947"/>
              <a:gd name="T19" fmla="*/ 2147483647 h 3811"/>
              <a:gd name="T20" fmla="*/ 2147483647 w 8947"/>
              <a:gd name="T21" fmla="*/ 2147483647 h 3811"/>
              <a:gd name="T22" fmla="*/ 2147483647 w 8947"/>
              <a:gd name="T23" fmla="*/ 2147483647 h 3811"/>
              <a:gd name="T24" fmla="*/ 2147483647 w 8947"/>
              <a:gd name="T25" fmla="*/ 2147483647 h 3811"/>
              <a:gd name="T26" fmla="*/ 2147483647 w 8947"/>
              <a:gd name="T27" fmla="*/ 0 h 38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3811"/>
              <a:gd name="T44" fmla="*/ 8947 w 8947"/>
              <a:gd name="T45" fmla="*/ 3811 h 381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3811">
                <a:moveTo>
                  <a:pt x="0" y="3811"/>
                </a:moveTo>
                <a:lnTo>
                  <a:pt x="688" y="3690"/>
                </a:lnTo>
                <a:lnTo>
                  <a:pt x="1377" y="3448"/>
                </a:lnTo>
                <a:lnTo>
                  <a:pt x="2065" y="3145"/>
                </a:lnTo>
                <a:lnTo>
                  <a:pt x="2753" y="2843"/>
                </a:lnTo>
                <a:lnTo>
                  <a:pt x="3441" y="2480"/>
                </a:lnTo>
                <a:lnTo>
                  <a:pt x="4130" y="2056"/>
                </a:lnTo>
                <a:lnTo>
                  <a:pt x="4817" y="1754"/>
                </a:lnTo>
                <a:lnTo>
                  <a:pt x="5506" y="1331"/>
                </a:lnTo>
                <a:lnTo>
                  <a:pt x="6194" y="968"/>
                </a:lnTo>
                <a:lnTo>
                  <a:pt x="6882" y="665"/>
                </a:lnTo>
                <a:lnTo>
                  <a:pt x="7571" y="363"/>
                </a:lnTo>
                <a:lnTo>
                  <a:pt x="8259" y="181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8" name="Freeform 37"/>
          <p:cNvSpPr>
            <a:spLocks/>
          </p:cNvSpPr>
          <p:nvPr/>
        </p:nvSpPr>
        <p:spPr bwMode="auto">
          <a:xfrm>
            <a:off x="1463675" y="3889375"/>
            <a:ext cx="6469063" cy="1546225"/>
          </a:xfrm>
          <a:custGeom>
            <a:avLst/>
            <a:gdLst>
              <a:gd name="T0" fmla="*/ 0 w 8947"/>
              <a:gd name="T1" fmla="*/ 2147483647 h 3690"/>
              <a:gd name="T2" fmla="*/ 2147483647 w 8947"/>
              <a:gd name="T3" fmla="*/ 2147483647 h 3690"/>
              <a:gd name="T4" fmla="*/ 2147483647 w 8947"/>
              <a:gd name="T5" fmla="*/ 2147483647 h 3690"/>
              <a:gd name="T6" fmla="*/ 2147483647 w 8947"/>
              <a:gd name="T7" fmla="*/ 2147483647 h 3690"/>
              <a:gd name="T8" fmla="*/ 2147483647 w 8947"/>
              <a:gd name="T9" fmla="*/ 2147483647 h 3690"/>
              <a:gd name="T10" fmla="*/ 2147483647 w 8947"/>
              <a:gd name="T11" fmla="*/ 2147483647 h 3690"/>
              <a:gd name="T12" fmla="*/ 2147483647 w 8947"/>
              <a:gd name="T13" fmla="*/ 2147483647 h 3690"/>
              <a:gd name="T14" fmla="*/ 2147483647 w 8947"/>
              <a:gd name="T15" fmla="*/ 2147483647 h 3690"/>
              <a:gd name="T16" fmla="*/ 2147483647 w 8947"/>
              <a:gd name="T17" fmla="*/ 2147483647 h 3690"/>
              <a:gd name="T18" fmla="*/ 2147483647 w 8947"/>
              <a:gd name="T19" fmla="*/ 2147483647 h 3690"/>
              <a:gd name="T20" fmla="*/ 2147483647 w 8947"/>
              <a:gd name="T21" fmla="*/ 2147483647 h 3690"/>
              <a:gd name="T22" fmla="*/ 2147483647 w 8947"/>
              <a:gd name="T23" fmla="*/ 2147483647 h 3690"/>
              <a:gd name="T24" fmla="*/ 2147483647 w 8947"/>
              <a:gd name="T25" fmla="*/ 2147483647 h 3690"/>
              <a:gd name="T26" fmla="*/ 2147483647 w 8947"/>
              <a:gd name="T27" fmla="*/ 0 h 36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3690"/>
              <a:gd name="T44" fmla="*/ 8947 w 8947"/>
              <a:gd name="T45" fmla="*/ 3690 h 36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3690">
                <a:moveTo>
                  <a:pt x="0" y="3690"/>
                </a:moveTo>
                <a:lnTo>
                  <a:pt x="688" y="3630"/>
                </a:lnTo>
                <a:lnTo>
                  <a:pt x="1377" y="3448"/>
                </a:lnTo>
                <a:lnTo>
                  <a:pt x="2065" y="3206"/>
                </a:lnTo>
                <a:lnTo>
                  <a:pt x="2753" y="2904"/>
                </a:lnTo>
                <a:lnTo>
                  <a:pt x="3441" y="2541"/>
                </a:lnTo>
                <a:lnTo>
                  <a:pt x="4130" y="2057"/>
                </a:lnTo>
                <a:lnTo>
                  <a:pt x="4817" y="1573"/>
                </a:lnTo>
                <a:lnTo>
                  <a:pt x="5506" y="1089"/>
                </a:lnTo>
                <a:lnTo>
                  <a:pt x="6194" y="726"/>
                </a:lnTo>
                <a:lnTo>
                  <a:pt x="6882" y="424"/>
                </a:lnTo>
                <a:lnTo>
                  <a:pt x="7571" y="242"/>
                </a:lnTo>
                <a:lnTo>
                  <a:pt x="8259" y="61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59" name="Freeform 38"/>
          <p:cNvSpPr>
            <a:spLocks/>
          </p:cNvSpPr>
          <p:nvPr/>
        </p:nvSpPr>
        <p:spPr bwMode="auto">
          <a:xfrm>
            <a:off x="1463675" y="4929188"/>
            <a:ext cx="6469063" cy="1039812"/>
          </a:xfrm>
          <a:custGeom>
            <a:avLst/>
            <a:gdLst>
              <a:gd name="T0" fmla="*/ 0 w 8947"/>
              <a:gd name="T1" fmla="*/ 2147483647 h 2480"/>
              <a:gd name="T2" fmla="*/ 2147483647 w 8947"/>
              <a:gd name="T3" fmla="*/ 2147483647 h 2480"/>
              <a:gd name="T4" fmla="*/ 2147483647 w 8947"/>
              <a:gd name="T5" fmla="*/ 2147483647 h 2480"/>
              <a:gd name="T6" fmla="*/ 2147483647 w 8947"/>
              <a:gd name="T7" fmla="*/ 2147483647 h 2480"/>
              <a:gd name="T8" fmla="*/ 2147483647 w 8947"/>
              <a:gd name="T9" fmla="*/ 2147483647 h 2480"/>
              <a:gd name="T10" fmla="*/ 2147483647 w 8947"/>
              <a:gd name="T11" fmla="*/ 2147483647 h 2480"/>
              <a:gd name="T12" fmla="*/ 2147483647 w 8947"/>
              <a:gd name="T13" fmla="*/ 2147483647 h 2480"/>
              <a:gd name="T14" fmla="*/ 2147483647 w 8947"/>
              <a:gd name="T15" fmla="*/ 2147483647 h 2480"/>
              <a:gd name="T16" fmla="*/ 2147483647 w 8947"/>
              <a:gd name="T17" fmla="*/ 2147483647 h 2480"/>
              <a:gd name="T18" fmla="*/ 2147483647 w 8947"/>
              <a:gd name="T19" fmla="*/ 2147483647 h 2480"/>
              <a:gd name="T20" fmla="*/ 2147483647 w 8947"/>
              <a:gd name="T21" fmla="*/ 2147483647 h 2480"/>
              <a:gd name="T22" fmla="*/ 2147483647 w 8947"/>
              <a:gd name="T23" fmla="*/ 2147483647 h 2480"/>
              <a:gd name="T24" fmla="*/ 2147483647 w 8947"/>
              <a:gd name="T25" fmla="*/ 2147483647 h 2480"/>
              <a:gd name="T26" fmla="*/ 2147483647 w 8947"/>
              <a:gd name="T27" fmla="*/ 0 h 24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2480"/>
              <a:gd name="T44" fmla="*/ 8947 w 8947"/>
              <a:gd name="T45" fmla="*/ 2480 h 248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2480">
                <a:moveTo>
                  <a:pt x="0" y="2480"/>
                </a:moveTo>
                <a:lnTo>
                  <a:pt x="688" y="2480"/>
                </a:lnTo>
                <a:lnTo>
                  <a:pt x="1377" y="2480"/>
                </a:lnTo>
                <a:lnTo>
                  <a:pt x="2065" y="2360"/>
                </a:lnTo>
                <a:lnTo>
                  <a:pt x="2753" y="2178"/>
                </a:lnTo>
                <a:lnTo>
                  <a:pt x="3441" y="1996"/>
                </a:lnTo>
                <a:lnTo>
                  <a:pt x="4130" y="1755"/>
                </a:lnTo>
                <a:lnTo>
                  <a:pt x="4817" y="1452"/>
                </a:lnTo>
                <a:lnTo>
                  <a:pt x="5506" y="1150"/>
                </a:lnTo>
                <a:lnTo>
                  <a:pt x="6194" y="848"/>
                </a:lnTo>
                <a:lnTo>
                  <a:pt x="6882" y="605"/>
                </a:lnTo>
                <a:lnTo>
                  <a:pt x="7571" y="303"/>
                </a:lnTo>
                <a:lnTo>
                  <a:pt x="8259" y="121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0" name="Freeform 39"/>
          <p:cNvSpPr>
            <a:spLocks/>
          </p:cNvSpPr>
          <p:nvPr/>
        </p:nvSpPr>
        <p:spPr bwMode="auto">
          <a:xfrm>
            <a:off x="1463675" y="5081588"/>
            <a:ext cx="6469063" cy="989012"/>
          </a:xfrm>
          <a:custGeom>
            <a:avLst/>
            <a:gdLst>
              <a:gd name="T0" fmla="*/ 0 w 8947"/>
              <a:gd name="T1" fmla="*/ 2147483647 h 2359"/>
              <a:gd name="T2" fmla="*/ 2147483647 w 8947"/>
              <a:gd name="T3" fmla="*/ 2147483647 h 2359"/>
              <a:gd name="T4" fmla="*/ 2147483647 w 8947"/>
              <a:gd name="T5" fmla="*/ 2147483647 h 2359"/>
              <a:gd name="T6" fmla="*/ 2147483647 w 8947"/>
              <a:gd name="T7" fmla="*/ 2147483647 h 2359"/>
              <a:gd name="T8" fmla="*/ 2147483647 w 8947"/>
              <a:gd name="T9" fmla="*/ 2147483647 h 2359"/>
              <a:gd name="T10" fmla="*/ 2147483647 w 8947"/>
              <a:gd name="T11" fmla="*/ 2147483647 h 2359"/>
              <a:gd name="T12" fmla="*/ 2147483647 w 8947"/>
              <a:gd name="T13" fmla="*/ 2147483647 h 2359"/>
              <a:gd name="T14" fmla="*/ 2147483647 w 8947"/>
              <a:gd name="T15" fmla="*/ 2147483647 h 2359"/>
              <a:gd name="T16" fmla="*/ 2147483647 w 8947"/>
              <a:gd name="T17" fmla="*/ 2147483647 h 2359"/>
              <a:gd name="T18" fmla="*/ 2147483647 w 8947"/>
              <a:gd name="T19" fmla="*/ 2147483647 h 2359"/>
              <a:gd name="T20" fmla="*/ 2147483647 w 8947"/>
              <a:gd name="T21" fmla="*/ 2147483647 h 2359"/>
              <a:gd name="T22" fmla="*/ 2147483647 w 8947"/>
              <a:gd name="T23" fmla="*/ 2147483647 h 2359"/>
              <a:gd name="T24" fmla="*/ 2147483647 w 8947"/>
              <a:gd name="T25" fmla="*/ 0 h 2359"/>
              <a:gd name="T26" fmla="*/ 2147483647 w 8947"/>
              <a:gd name="T27" fmla="*/ 0 h 235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2359"/>
              <a:gd name="T44" fmla="*/ 8947 w 8947"/>
              <a:gd name="T45" fmla="*/ 2359 h 235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2359">
                <a:moveTo>
                  <a:pt x="0" y="2359"/>
                </a:moveTo>
                <a:lnTo>
                  <a:pt x="688" y="2298"/>
                </a:lnTo>
                <a:lnTo>
                  <a:pt x="1377" y="2237"/>
                </a:lnTo>
                <a:lnTo>
                  <a:pt x="2065" y="2056"/>
                </a:lnTo>
                <a:lnTo>
                  <a:pt x="2753" y="1875"/>
                </a:lnTo>
                <a:lnTo>
                  <a:pt x="3441" y="1632"/>
                </a:lnTo>
                <a:lnTo>
                  <a:pt x="4130" y="1270"/>
                </a:lnTo>
                <a:lnTo>
                  <a:pt x="4817" y="967"/>
                </a:lnTo>
                <a:lnTo>
                  <a:pt x="5506" y="665"/>
                </a:lnTo>
                <a:lnTo>
                  <a:pt x="6194" y="362"/>
                </a:lnTo>
                <a:lnTo>
                  <a:pt x="6882" y="181"/>
                </a:lnTo>
                <a:lnTo>
                  <a:pt x="7571" y="60"/>
                </a:lnTo>
                <a:lnTo>
                  <a:pt x="8259" y="0"/>
                </a:lnTo>
                <a:lnTo>
                  <a:pt x="8947" y="0"/>
                </a:lnTo>
              </a:path>
            </a:pathLst>
          </a:custGeom>
          <a:noFill/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1" name="Freeform 40"/>
          <p:cNvSpPr>
            <a:spLocks noEditPoints="1"/>
          </p:cNvSpPr>
          <p:nvPr/>
        </p:nvSpPr>
        <p:spPr bwMode="auto">
          <a:xfrm>
            <a:off x="1400175" y="6373813"/>
            <a:ext cx="120650" cy="104775"/>
          </a:xfrm>
          <a:custGeom>
            <a:avLst/>
            <a:gdLst>
              <a:gd name="T0" fmla="*/ 2147483647 w 230"/>
              <a:gd name="T1" fmla="*/ 2147483647 h 264"/>
              <a:gd name="T2" fmla="*/ 2147483647 w 230"/>
              <a:gd name="T3" fmla="*/ 2147483647 h 264"/>
              <a:gd name="T4" fmla="*/ 2147483647 w 230"/>
              <a:gd name="T5" fmla="*/ 2147483647 h 264"/>
              <a:gd name="T6" fmla="*/ 2147483647 w 230"/>
              <a:gd name="T7" fmla="*/ 2147483647 h 264"/>
              <a:gd name="T8" fmla="*/ 2147483647 w 230"/>
              <a:gd name="T9" fmla="*/ 2147483647 h 264"/>
              <a:gd name="T10" fmla="*/ 2147483647 w 230"/>
              <a:gd name="T11" fmla="*/ 2147483647 h 264"/>
              <a:gd name="T12" fmla="*/ 2147483647 w 230"/>
              <a:gd name="T13" fmla="*/ 2147483647 h 264"/>
              <a:gd name="T14" fmla="*/ 2147483647 w 230"/>
              <a:gd name="T15" fmla="*/ 2147483647 h 264"/>
              <a:gd name="T16" fmla="*/ 2147483647 w 230"/>
              <a:gd name="T17" fmla="*/ 2147483647 h 264"/>
              <a:gd name="T18" fmla="*/ 2147483647 w 230"/>
              <a:gd name="T19" fmla="*/ 2147483647 h 264"/>
              <a:gd name="T20" fmla="*/ 2147483647 w 230"/>
              <a:gd name="T21" fmla="*/ 2147483647 h 264"/>
              <a:gd name="T22" fmla="*/ 2147483647 w 230"/>
              <a:gd name="T23" fmla="*/ 2147483647 h 264"/>
              <a:gd name="T24" fmla="*/ 2147483647 w 230"/>
              <a:gd name="T25" fmla="*/ 2147483647 h 264"/>
              <a:gd name="T26" fmla="*/ 2147483647 w 230"/>
              <a:gd name="T27" fmla="*/ 2147483647 h 264"/>
              <a:gd name="T28" fmla="*/ 2147483647 w 230"/>
              <a:gd name="T29" fmla="*/ 2147483647 h 264"/>
              <a:gd name="T30" fmla="*/ 2147483647 w 230"/>
              <a:gd name="T31" fmla="*/ 2147483647 h 264"/>
              <a:gd name="T32" fmla="*/ 2147483647 w 230"/>
              <a:gd name="T33" fmla="*/ 2147483647 h 264"/>
              <a:gd name="T34" fmla="*/ 2147483647 w 230"/>
              <a:gd name="T35" fmla="*/ 2147483647 h 264"/>
              <a:gd name="T36" fmla="*/ 2147483647 w 230"/>
              <a:gd name="T37" fmla="*/ 2147483647 h 264"/>
              <a:gd name="T38" fmla="*/ 2147483647 w 230"/>
              <a:gd name="T39" fmla="*/ 2147483647 h 264"/>
              <a:gd name="T40" fmla="*/ 2147483647 w 230"/>
              <a:gd name="T41" fmla="*/ 2147483647 h 264"/>
              <a:gd name="T42" fmla="*/ 2147483647 w 230"/>
              <a:gd name="T43" fmla="*/ 2147483647 h 264"/>
              <a:gd name="T44" fmla="*/ 2147483647 w 230"/>
              <a:gd name="T45" fmla="*/ 2147483647 h 264"/>
              <a:gd name="T46" fmla="*/ 2147483647 w 230"/>
              <a:gd name="T47" fmla="*/ 2147483647 h 264"/>
              <a:gd name="T48" fmla="*/ 2147483647 w 230"/>
              <a:gd name="T49" fmla="*/ 2147483647 h 264"/>
              <a:gd name="T50" fmla="*/ 2147483647 w 230"/>
              <a:gd name="T51" fmla="*/ 2147483647 h 264"/>
              <a:gd name="T52" fmla="*/ 2147483647 w 230"/>
              <a:gd name="T53" fmla="*/ 2147483647 h 264"/>
              <a:gd name="T54" fmla="*/ 2147483647 w 230"/>
              <a:gd name="T55" fmla="*/ 2147483647 h 264"/>
              <a:gd name="T56" fmla="*/ 2147483647 w 230"/>
              <a:gd name="T57" fmla="*/ 2147483647 h 264"/>
              <a:gd name="T58" fmla="*/ 2147483647 w 230"/>
              <a:gd name="T59" fmla="*/ 2147483647 h 264"/>
              <a:gd name="T60" fmla="*/ 2147483647 w 230"/>
              <a:gd name="T61" fmla="*/ 2147483647 h 264"/>
              <a:gd name="T62" fmla="*/ 2147483647 w 230"/>
              <a:gd name="T63" fmla="*/ 2147483647 h 264"/>
              <a:gd name="T64" fmla="*/ 2147483647 w 230"/>
              <a:gd name="T65" fmla="*/ 2147483647 h 264"/>
              <a:gd name="T66" fmla="*/ 2147483647 w 230"/>
              <a:gd name="T67" fmla="*/ 2147483647 h 264"/>
              <a:gd name="T68" fmla="*/ 2147483647 w 230"/>
              <a:gd name="T69" fmla="*/ 2147483647 h 264"/>
              <a:gd name="T70" fmla="*/ 2147483647 w 230"/>
              <a:gd name="T71" fmla="*/ 2147483647 h 264"/>
              <a:gd name="T72" fmla="*/ 2147483647 w 230"/>
              <a:gd name="T73" fmla="*/ 2147483647 h 264"/>
              <a:gd name="T74" fmla="*/ 2147483647 w 230"/>
              <a:gd name="T75" fmla="*/ 2147483647 h 264"/>
              <a:gd name="T76" fmla="*/ 2147483647 w 230"/>
              <a:gd name="T77" fmla="*/ 2147483647 h 264"/>
              <a:gd name="T78" fmla="*/ 2147483647 w 230"/>
              <a:gd name="T79" fmla="*/ 2147483647 h 264"/>
              <a:gd name="T80" fmla="*/ 2147483647 w 230"/>
              <a:gd name="T81" fmla="*/ 2147483647 h 264"/>
              <a:gd name="T82" fmla="*/ 2147483647 w 230"/>
              <a:gd name="T83" fmla="*/ 2147483647 h 264"/>
              <a:gd name="T84" fmla="*/ 2147483647 w 230"/>
              <a:gd name="T85" fmla="*/ 2147483647 h 264"/>
              <a:gd name="T86" fmla="*/ 2147483647 w 230"/>
              <a:gd name="T87" fmla="*/ 2147483647 h 264"/>
              <a:gd name="T88" fmla="*/ 2147483647 w 230"/>
              <a:gd name="T89" fmla="*/ 2147483647 h 264"/>
              <a:gd name="T90" fmla="*/ 2147483647 w 230"/>
              <a:gd name="T91" fmla="*/ 2147483647 h 264"/>
              <a:gd name="T92" fmla="*/ 2147483647 w 230"/>
              <a:gd name="T93" fmla="*/ 2147483647 h 264"/>
              <a:gd name="T94" fmla="*/ 2147483647 w 230"/>
              <a:gd name="T95" fmla="*/ 2147483647 h 264"/>
              <a:gd name="T96" fmla="*/ 2147483647 w 230"/>
              <a:gd name="T97" fmla="*/ 2147483647 h 264"/>
              <a:gd name="T98" fmla="*/ 0 w 230"/>
              <a:gd name="T99" fmla="*/ 2147483647 h 264"/>
              <a:gd name="T100" fmla="*/ 2147483647 w 230"/>
              <a:gd name="T101" fmla="*/ 2147483647 h 264"/>
              <a:gd name="T102" fmla="*/ 2147483647 w 230"/>
              <a:gd name="T103" fmla="*/ 2147483647 h 264"/>
              <a:gd name="T104" fmla="*/ 2147483647 w 230"/>
              <a:gd name="T105" fmla="*/ 2147483647 h 264"/>
              <a:gd name="T106" fmla="*/ 2147483647 w 230"/>
              <a:gd name="T107" fmla="*/ 2147483647 h 264"/>
              <a:gd name="T108" fmla="*/ 2147483647 w 230"/>
              <a:gd name="T109" fmla="*/ 2147483647 h 264"/>
              <a:gd name="T110" fmla="*/ 2147483647 w 230"/>
              <a:gd name="T111" fmla="*/ 2147483647 h 264"/>
              <a:gd name="T112" fmla="*/ 2147483647 w 230"/>
              <a:gd name="T113" fmla="*/ 2147483647 h 264"/>
              <a:gd name="T114" fmla="*/ 2147483647 w 230"/>
              <a:gd name="T115" fmla="*/ 2147483647 h 264"/>
              <a:gd name="T116" fmla="*/ 2147483647 w 230"/>
              <a:gd name="T117" fmla="*/ 2147483647 h 264"/>
              <a:gd name="T118" fmla="*/ 2147483647 w 230"/>
              <a:gd name="T119" fmla="*/ 2147483647 h 264"/>
              <a:gd name="T120" fmla="*/ 2147483647 w 230"/>
              <a:gd name="T121" fmla="*/ 2147483647 h 264"/>
              <a:gd name="T122" fmla="*/ 2147483647 w 230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0"/>
              <a:gd name="T187" fmla="*/ 0 h 264"/>
              <a:gd name="T188" fmla="*/ 230 w 230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0" h="264">
                <a:moveTo>
                  <a:pt x="185" y="180"/>
                </a:moveTo>
                <a:lnTo>
                  <a:pt x="183" y="167"/>
                </a:lnTo>
                <a:lnTo>
                  <a:pt x="179" y="157"/>
                </a:lnTo>
                <a:lnTo>
                  <a:pt x="174" y="147"/>
                </a:lnTo>
                <a:lnTo>
                  <a:pt x="167" y="140"/>
                </a:lnTo>
                <a:lnTo>
                  <a:pt x="157" y="133"/>
                </a:lnTo>
                <a:lnTo>
                  <a:pt x="145" y="128"/>
                </a:lnTo>
                <a:lnTo>
                  <a:pt x="133" y="126"/>
                </a:lnTo>
                <a:lnTo>
                  <a:pt x="119" y="125"/>
                </a:lnTo>
                <a:lnTo>
                  <a:pt x="104" y="126"/>
                </a:lnTo>
                <a:lnTo>
                  <a:pt x="97" y="127"/>
                </a:lnTo>
                <a:lnTo>
                  <a:pt x="90" y="128"/>
                </a:lnTo>
                <a:lnTo>
                  <a:pt x="84" y="130"/>
                </a:lnTo>
                <a:lnTo>
                  <a:pt x="78" y="133"/>
                </a:lnTo>
                <a:lnTo>
                  <a:pt x="69" y="140"/>
                </a:lnTo>
                <a:lnTo>
                  <a:pt x="60" y="147"/>
                </a:lnTo>
                <a:lnTo>
                  <a:pt x="55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4" y="198"/>
                </a:lnTo>
                <a:lnTo>
                  <a:pt x="54" y="200"/>
                </a:lnTo>
                <a:lnTo>
                  <a:pt x="55" y="203"/>
                </a:lnTo>
                <a:lnTo>
                  <a:pt x="58" y="207"/>
                </a:lnTo>
                <a:lnTo>
                  <a:pt x="62" y="213"/>
                </a:lnTo>
                <a:lnTo>
                  <a:pt x="64" y="217"/>
                </a:lnTo>
                <a:lnTo>
                  <a:pt x="69" y="220"/>
                </a:lnTo>
                <a:lnTo>
                  <a:pt x="78" y="226"/>
                </a:lnTo>
                <a:lnTo>
                  <a:pt x="90" y="232"/>
                </a:lnTo>
                <a:lnTo>
                  <a:pt x="103" y="234"/>
                </a:lnTo>
                <a:lnTo>
                  <a:pt x="118" y="235"/>
                </a:lnTo>
                <a:lnTo>
                  <a:pt x="133" y="234"/>
                </a:lnTo>
                <a:lnTo>
                  <a:pt x="138" y="233"/>
                </a:lnTo>
                <a:lnTo>
                  <a:pt x="145" y="232"/>
                </a:lnTo>
                <a:lnTo>
                  <a:pt x="151" y="230"/>
                </a:lnTo>
                <a:lnTo>
                  <a:pt x="156" y="226"/>
                </a:lnTo>
                <a:lnTo>
                  <a:pt x="166" y="220"/>
                </a:lnTo>
                <a:lnTo>
                  <a:pt x="174" y="212"/>
                </a:lnTo>
                <a:lnTo>
                  <a:pt x="179" y="202"/>
                </a:lnTo>
                <a:lnTo>
                  <a:pt x="183" y="192"/>
                </a:lnTo>
                <a:lnTo>
                  <a:pt x="185" y="180"/>
                </a:lnTo>
                <a:close/>
                <a:moveTo>
                  <a:pt x="227" y="71"/>
                </a:moveTo>
                <a:lnTo>
                  <a:pt x="183" y="71"/>
                </a:lnTo>
                <a:lnTo>
                  <a:pt x="182" y="62"/>
                </a:lnTo>
                <a:lnTo>
                  <a:pt x="178" y="53"/>
                </a:lnTo>
                <a:lnTo>
                  <a:pt x="172" y="47"/>
                </a:lnTo>
                <a:lnTo>
                  <a:pt x="166" y="41"/>
                </a:lnTo>
                <a:lnTo>
                  <a:pt x="157" y="36"/>
                </a:lnTo>
                <a:lnTo>
                  <a:pt x="148" y="33"/>
                </a:lnTo>
                <a:lnTo>
                  <a:pt x="137" y="31"/>
                </a:lnTo>
                <a:lnTo>
                  <a:pt x="125" y="30"/>
                </a:lnTo>
                <a:lnTo>
                  <a:pt x="115" y="31"/>
                </a:lnTo>
                <a:lnTo>
                  <a:pt x="107" y="32"/>
                </a:lnTo>
                <a:lnTo>
                  <a:pt x="92" y="36"/>
                </a:lnTo>
                <a:lnTo>
                  <a:pt x="79" y="44"/>
                </a:lnTo>
                <a:lnTo>
                  <a:pt x="70" y="53"/>
                </a:lnTo>
                <a:lnTo>
                  <a:pt x="60" y="66"/>
                </a:lnTo>
                <a:lnTo>
                  <a:pt x="54" y="83"/>
                </a:lnTo>
                <a:lnTo>
                  <a:pt x="49" y="102"/>
                </a:lnTo>
                <a:lnTo>
                  <a:pt x="47" y="123"/>
                </a:lnTo>
                <a:lnTo>
                  <a:pt x="62" y="111"/>
                </a:lnTo>
                <a:lnTo>
                  <a:pt x="79" y="102"/>
                </a:lnTo>
                <a:lnTo>
                  <a:pt x="101" y="97"/>
                </a:lnTo>
                <a:lnTo>
                  <a:pt x="125" y="94"/>
                </a:lnTo>
                <a:lnTo>
                  <a:pt x="135" y="95"/>
                </a:lnTo>
                <a:lnTo>
                  <a:pt x="146" y="97"/>
                </a:lnTo>
                <a:lnTo>
                  <a:pt x="157" y="98"/>
                </a:lnTo>
                <a:lnTo>
                  <a:pt x="167" y="101"/>
                </a:lnTo>
                <a:lnTo>
                  <a:pt x="176" y="104"/>
                </a:lnTo>
                <a:lnTo>
                  <a:pt x="185" y="108"/>
                </a:lnTo>
                <a:lnTo>
                  <a:pt x="201" y="118"/>
                </a:lnTo>
                <a:lnTo>
                  <a:pt x="213" y="130"/>
                </a:lnTo>
                <a:lnTo>
                  <a:pt x="223" y="144"/>
                </a:lnTo>
                <a:lnTo>
                  <a:pt x="228" y="161"/>
                </a:lnTo>
                <a:lnTo>
                  <a:pt x="230" y="179"/>
                </a:lnTo>
                <a:lnTo>
                  <a:pt x="230" y="188"/>
                </a:lnTo>
                <a:lnTo>
                  <a:pt x="228" y="197"/>
                </a:lnTo>
                <a:lnTo>
                  <a:pt x="226" y="206"/>
                </a:lnTo>
                <a:lnTo>
                  <a:pt x="222" y="214"/>
                </a:lnTo>
                <a:lnTo>
                  <a:pt x="217" y="221"/>
                </a:lnTo>
                <a:lnTo>
                  <a:pt x="212" y="229"/>
                </a:lnTo>
                <a:lnTo>
                  <a:pt x="200" y="240"/>
                </a:lnTo>
                <a:lnTo>
                  <a:pt x="183" y="251"/>
                </a:lnTo>
                <a:lnTo>
                  <a:pt x="164" y="258"/>
                </a:lnTo>
                <a:lnTo>
                  <a:pt x="142" y="262"/>
                </a:lnTo>
                <a:lnTo>
                  <a:pt x="118" y="264"/>
                </a:lnTo>
                <a:lnTo>
                  <a:pt x="104" y="263"/>
                </a:lnTo>
                <a:lnTo>
                  <a:pt x="90" y="262"/>
                </a:lnTo>
                <a:lnTo>
                  <a:pt x="78" y="260"/>
                </a:lnTo>
                <a:lnTo>
                  <a:pt x="69" y="256"/>
                </a:lnTo>
                <a:lnTo>
                  <a:pt x="58" y="252"/>
                </a:lnTo>
                <a:lnTo>
                  <a:pt x="48" y="246"/>
                </a:lnTo>
                <a:lnTo>
                  <a:pt x="38" y="240"/>
                </a:lnTo>
                <a:lnTo>
                  <a:pt x="30" y="234"/>
                </a:lnTo>
                <a:lnTo>
                  <a:pt x="23" y="225"/>
                </a:lnTo>
                <a:lnTo>
                  <a:pt x="18" y="217"/>
                </a:lnTo>
                <a:lnTo>
                  <a:pt x="13" y="206"/>
                </a:lnTo>
                <a:lnTo>
                  <a:pt x="7" y="196"/>
                </a:lnTo>
                <a:lnTo>
                  <a:pt x="2" y="171"/>
                </a:lnTo>
                <a:lnTo>
                  <a:pt x="0" y="144"/>
                </a:lnTo>
                <a:lnTo>
                  <a:pt x="0" y="127"/>
                </a:lnTo>
                <a:lnTo>
                  <a:pt x="2" y="111"/>
                </a:lnTo>
                <a:lnTo>
                  <a:pt x="4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5" y="47"/>
                </a:lnTo>
                <a:lnTo>
                  <a:pt x="33" y="37"/>
                </a:lnTo>
                <a:lnTo>
                  <a:pt x="41" y="29"/>
                </a:lnTo>
                <a:lnTo>
                  <a:pt x="51" y="22"/>
                </a:lnTo>
                <a:lnTo>
                  <a:pt x="60" y="15"/>
                </a:lnTo>
                <a:lnTo>
                  <a:pt x="71" y="10"/>
                </a:lnTo>
                <a:lnTo>
                  <a:pt x="84" y="6"/>
                </a:lnTo>
                <a:lnTo>
                  <a:pt x="96" y="3"/>
                </a:lnTo>
                <a:lnTo>
                  <a:pt x="123" y="0"/>
                </a:lnTo>
                <a:lnTo>
                  <a:pt x="135" y="2"/>
                </a:lnTo>
                <a:lnTo>
                  <a:pt x="146" y="2"/>
                </a:lnTo>
                <a:lnTo>
                  <a:pt x="156" y="4"/>
                </a:lnTo>
                <a:lnTo>
                  <a:pt x="166" y="6"/>
                </a:lnTo>
                <a:lnTo>
                  <a:pt x="183" y="11"/>
                </a:lnTo>
                <a:lnTo>
                  <a:pt x="197" y="19"/>
                </a:lnTo>
                <a:lnTo>
                  <a:pt x="209" y="29"/>
                </a:lnTo>
                <a:lnTo>
                  <a:pt x="217" y="42"/>
                </a:lnTo>
                <a:lnTo>
                  <a:pt x="224" y="55"/>
                </a:lnTo>
                <a:lnTo>
                  <a:pt x="227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2" name="Freeform 41"/>
          <p:cNvSpPr>
            <a:spLocks/>
          </p:cNvSpPr>
          <p:nvPr/>
        </p:nvSpPr>
        <p:spPr bwMode="auto">
          <a:xfrm>
            <a:off x="1898650" y="6375400"/>
            <a:ext cx="120650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4" y="249"/>
                </a:moveTo>
                <a:lnTo>
                  <a:pt x="47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3" y="161"/>
                </a:lnTo>
                <a:lnTo>
                  <a:pt x="80" y="148"/>
                </a:lnTo>
                <a:lnTo>
                  <a:pt x="88" y="135"/>
                </a:lnTo>
                <a:lnTo>
                  <a:pt x="107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198" y="55"/>
                </a:lnTo>
                <a:lnTo>
                  <a:pt x="175" y="80"/>
                </a:lnTo>
                <a:lnTo>
                  <a:pt x="155" y="105"/>
                </a:lnTo>
                <a:lnTo>
                  <a:pt x="136" y="132"/>
                </a:lnTo>
                <a:lnTo>
                  <a:pt x="121" y="160"/>
                </a:lnTo>
                <a:lnTo>
                  <a:pt x="108" y="189"/>
                </a:lnTo>
                <a:lnTo>
                  <a:pt x="100" y="218"/>
                </a:lnTo>
                <a:lnTo>
                  <a:pt x="93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3" name="Freeform 42"/>
          <p:cNvSpPr>
            <a:spLocks noEditPoints="1"/>
          </p:cNvSpPr>
          <p:nvPr/>
        </p:nvSpPr>
        <p:spPr bwMode="auto">
          <a:xfrm>
            <a:off x="2395538" y="6373813"/>
            <a:ext cx="119062" cy="104775"/>
          </a:xfrm>
          <a:custGeom>
            <a:avLst/>
            <a:gdLst>
              <a:gd name="T0" fmla="*/ 2147483647 w 226"/>
              <a:gd name="T1" fmla="*/ 2147483647 h 264"/>
              <a:gd name="T2" fmla="*/ 2147483647 w 226"/>
              <a:gd name="T3" fmla="*/ 2147483647 h 264"/>
              <a:gd name="T4" fmla="*/ 2147483647 w 226"/>
              <a:gd name="T5" fmla="*/ 2147483647 h 264"/>
              <a:gd name="T6" fmla="*/ 2147483647 w 226"/>
              <a:gd name="T7" fmla="*/ 2147483647 h 264"/>
              <a:gd name="T8" fmla="*/ 2147483647 w 226"/>
              <a:gd name="T9" fmla="*/ 2147483647 h 264"/>
              <a:gd name="T10" fmla="*/ 2147483647 w 226"/>
              <a:gd name="T11" fmla="*/ 2147483647 h 264"/>
              <a:gd name="T12" fmla="*/ 2147483647 w 226"/>
              <a:gd name="T13" fmla="*/ 2147483647 h 264"/>
              <a:gd name="T14" fmla="*/ 2147483647 w 226"/>
              <a:gd name="T15" fmla="*/ 2147483647 h 264"/>
              <a:gd name="T16" fmla="*/ 2147483647 w 226"/>
              <a:gd name="T17" fmla="*/ 2147483647 h 264"/>
              <a:gd name="T18" fmla="*/ 2147483647 w 226"/>
              <a:gd name="T19" fmla="*/ 2147483647 h 264"/>
              <a:gd name="T20" fmla="*/ 2147483647 w 226"/>
              <a:gd name="T21" fmla="*/ 2147483647 h 264"/>
              <a:gd name="T22" fmla="*/ 2147483647 w 226"/>
              <a:gd name="T23" fmla="*/ 2147483647 h 264"/>
              <a:gd name="T24" fmla="*/ 2147483647 w 226"/>
              <a:gd name="T25" fmla="*/ 2147483647 h 264"/>
              <a:gd name="T26" fmla="*/ 2147483647 w 226"/>
              <a:gd name="T27" fmla="*/ 2147483647 h 264"/>
              <a:gd name="T28" fmla="*/ 2147483647 w 226"/>
              <a:gd name="T29" fmla="*/ 2147483647 h 264"/>
              <a:gd name="T30" fmla="*/ 2147483647 w 226"/>
              <a:gd name="T31" fmla="*/ 2147483647 h 264"/>
              <a:gd name="T32" fmla="*/ 2147483647 w 226"/>
              <a:gd name="T33" fmla="*/ 2147483647 h 264"/>
              <a:gd name="T34" fmla="*/ 2147483647 w 226"/>
              <a:gd name="T35" fmla="*/ 2147483647 h 264"/>
              <a:gd name="T36" fmla="*/ 2147483647 w 226"/>
              <a:gd name="T37" fmla="*/ 2147483647 h 264"/>
              <a:gd name="T38" fmla="*/ 2147483647 w 226"/>
              <a:gd name="T39" fmla="*/ 2147483647 h 264"/>
              <a:gd name="T40" fmla="*/ 2147483647 w 226"/>
              <a:gd name="T41" fmla="*/ 2147483647 h 264"/>
              <a:gd name="T42" fmla="*/ 2147483647 w 226"/>
              <a:gd name="T43" fmla="*/ 2147483647 h 264"/>
              <a:gd name="T44" fmla="*/ 2147483647 w 226"/>
              <a:gd name="T45" fmla="*/ 2147483647 h 264"/>
              <a:gd name="T46" fmla="*/ 2147483647 w 226"/>
              <a:gd name="T47" fmla="*/ 2147483647 h 264"/>
              <a:gd name="T48" fmla="*/ 2147483647 w 226"/>
              <a:gd name="T49" fmla="*/ 2147483647 h 264"/>
              <a:gd name="T50" fmla="*/ 2147483647 w 226"/>
              <a:gd name="T51" fmla="*/ 2147483647 h 264"/>
              <a:gd name="T52" fmla="*/ 2147483647 w 226"/>
              <a:gd name="T53" fmla="*/ 2147483647 h 264"/>
              <a:gd name="T54" fmla="*/ 2147483647 w 226"/>
              <a:gd name="T55" fmla="*/ 2147483647 h 264"/>
              <a:gd name="T56" fmla="*/ 2147483647 w 226"/>
              <a:gd name="T57" fmla="*/ 0 h 264"/>
              <a:gd name="T58" fmla="*/ 2147483647 w 226"/>
              <a:gd name="T59" fmla="*/ 2147483647 h 264"/>
              <a:gd name="T60" fmla="*/ 2147483647 w 226"/>
              <a:gd name="T61" fmla="*/ 2147483647 h 264"/>
              <a:gd name="T62" fmla="*/ 2147483647 w 226"/>
              <a:gd name="T63" fmla="*/ 2147483647 h 264"/>
              <a:gd name="T64" fmla="*/ 2147483647 w 226"/>
              <a:gd name="T65" fmla="*/ 2147483647 h 264"/>
              <a:gd name="T66" fmla="*/ 2147483647 w 226"/>
              <a:gd name="T67" fmla="*/ 2147483647 h 264"/>
              <a:gd name="T68" fmla="*/ 2147483647 w 226"/>
              <a:gd name="T69" fmla="*/ 2147483647 h 264"/>
              <a:gd name="T70" fmla="*/ 2147483647 w 226"/>
              <a:gd name="T71" fmla="*/ 2147483647 h 264"/>
              <a:gd name="T72" fmla="*/ 2147483647 w 226"/>
              <a:gd name="T73" fmla="*/ 2147483647 h 264"/>
              <a:gd name="T74" fmla="*/ 2147483647 w 226"/>
              <a:gd name="T75" fmla="*/ 2147483647 h 264"/>
              <a:gd name="T76" fmla="*/ 2147483647 w 226"/>
              <a:gd name="T77" fmla="*/ 2147483647 h 264"/>
              <a:gd name="T78" fmla="*/ 2147483647 w 226"/>
              <a:gd name="T79" fmla="*/ 2147483647 h 264"/>
              <a:gd name="T80" fmla="*/ 2147483647 w 226"/>
              <a:gd name="T81" fmla="*/ 2147483647 h 264"/>
              <a:gd name="T82" fmla="*/ 2147483647 w 226"/>
              <a:gd name="T83" fmla="*/ 2147483647 h 264"/>
              <a:gd name="T84" fmla="*/ 2147483647 w 226"/>
              <a:gd name="T85" fmla="*/ 2147483647 h 264"/>
              <a:gd name="T86" fmla="*/ 2147483647 w 226"/>
              <a:gd name="T87" fmla="*/ 2147483647 h 264"/>
              <a:gd name="T88" fmla="*/ 2147483647 w 226"/>
              <a:gd name="T89" fmla="*/ 2147483647 h 264"/>
              <a:gd name="T90" fmla="*/ 2147483647 w 226"/>
              <a:gd name="T91" fmla="*/ 2147483647 h 264"/>
              <a:gd name="T92" fmla="*/ 2147483647 w 226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6"/>
              <a:gd name="T142" fmla="*/ 0 h 264"/>
              <a:gd name="T143" fmla="*/ 226 w 226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6" h="264">
                <a:moveTo>
                  <a:pt x="46" y="183"/>
                </a:moveTo>
                <a:lnTo>
                  <a:pt x="47" y="195"/>
                </a:lnTo>
                <a:lnTo>
                  <a:pt x="50" y="204"/>
                </a:lnTo>
                <a:lnTo>
                  <a:pt x="56" y="213"/>
                </a:lnTo>
                <a:lnTo>
                  <a:pt x="64" y="220"/>
                </a:lnTo>
                <a:lnTo>
                  <a:pt x="73" y="225"/>
                </a:lnTo>
                <a:lnTo>
                  <a:pt x="84" y="230"/>
                </a:lnTo>
                <a:lnTo>
                  <a:pt x="98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3" y="225"/>
                </a:lnTo>
                <a:lnTo>
                  <a:pt x="162" y="220"/>
                </a:lnTo>
                <a:lnTo>
                  <a:pt x="170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0" y="156"/>
                </a:lnTo>
                <a:lnTo>
                  <a:pt x="162" y="149"/>
                </a:lnTo>
                <a:lnTo>
                  <a:pt x="153" y="144"/>
                </a:lnTo>
                <a:lnTo>
                  <a:pt x="142" y="140"/>
                </a:lnTo>
                <a:lnTo>
                  <a:pt x="128" y="138"/>
                </a:lnTo>
                <a:lnTo>
                  <a:pt x="113" y="137"/>
                </a:lnTo>
                <a:lnTo>
                  <a:pt x="98" y="138"/>
                </a:lnTo>
                <a:lnTo>
                  <a:pt x="84" y="140"/>
                </a:lnTo>
                <a:lnTo>
                  <a:pt x="73" y="144"/>
                </a:lnTo>
                <a:lnTo>
                  <a:pt x="64" y="149"/>
                </a:lnTo>
                <a:lnTo>
                  <a:pt x="56" y="156"/>
                </a:lnTo>
                <a:lnTo>
                  <a:pt x="50" y="164"/>
                </a:lnTo>
                <a:lnTo>
                  <a:pt x="47" y="174"/>
                </a:lnTo>
                <a:lnTo>
                  <a:pt x="46" y="183"/>
                </a:lnTo>
                <a:close/>
                <a:moveTo>
                  <a:pt x="56" y="69"/>
                </a:moveTo>
                <a:lnTo>
                  <a:pt x="57" y="78"/>
                </a:lnTo>
                <a:lnTo>
                  <a:pt x="60" y="86"/>
                </a:lnTo>
                <a:lnTo>
                  <a:pt x="65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3" y="109"/>
                </a:lnTo>
                <a:lnTo>
                  <a:pt x="125" y="109"/>
                </a:lnTo>
                <a:lnTo>
                  <a:pt x="136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6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6" y="53"/>
                </a:lnTo>
                <a:lnTo>
                  <a:pt x="161" y="46"/>
                </a:lnTo>
                <a:lnTo>
                  <a:pt x="155" y="41"/>
                </a:lnTo>
                <a:lnTo>
                  <a:pt x="146" y="36"/>
                </a:lnTo>
                <a:lnTo>
                  <a:pt x="136" y="33"/>
                </a:lnTo>
                <a:lnTo>
                  <a:pt x="125" y="31"/>
                </a:lnTo>
                <a:lnTo>
                  <a:pt x="113" y="30"/>
                </a:lnTo>
                <a:lnTo>
                  <a:pt x="101" y="31"/>
                </a:lnTo>
                <a:lnTo>
                  <a:pt x="88" y="33"/>
                </a:lnTo>
                <a:lnTo>
                  <a:pt x="84" y="34"/>
                </a:lnTo>
                <a:lnTo>
                  <a:pt x="79" y="36"/>
                </a:lnTo>
                <a:lnTo>
                  <a:pt x="71" y="41"/>
                </a:lnTo>
                <a:lnTo>
                  <a:pt x="65" y="46"/>
                </a:lnTo>
                <a:lnTo>
                  <a:pt x="60" y="53"/>
                </a:lnTo>
                <a:lnTo>
                  <a:pt x="57" y="61"/>
                </a:lnTo>
                <a:lnTo>
                  <a:pt x="56" y="69"/>
                </a:lnTo>
                <a:close/>
                <a:moveTo>
                  <a:pt x="54" y="120"/>
                </a:moveTo>
                <a:lnTo>
                  <a:pt x="45" y="116"/>
                </a:lnTo>
                <a:lnTo>
                  <a:pt x="35" y="111"/>
                </a:lnTo>
                <a:lnTo>
                  <a:pt x="28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3" y="53"/>
                </a:lnTo>
                <a:lnTo>
                  <a:pt x="16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39" y="19"/>
                </a:lnTo>
                <a:lnTo>
                  <a:pt x="53" y="12"/>
                </a:lnTo>
                <a:lnTo>
                  <a:pt x="71" y="6"/>
                </a:lnTo>
                <a:lnTo>
                  <a:pt x="91" y="2"/>
                </a:lnTo>
                <a:lnTo>
                  <a:pt x="113" y="0"/>
                </a:lnTo>
                <a:lnTo>
                  <a:pt x="124" y="2"/>
                </a:lnTo>
                <a:lnTo>
                  <a:pt x="135" y="2"/>
                </a:lnTo>
                <a:lnTo>
                  <a:pt x="155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7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1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1" y="116"/>
                </a:lnTo>
                <a:lnTo>
                  <a:pt x="170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1" y="144"/>
                </a:lnTo>
                <a:lnTo>
                  <a:pt x="218" y="152"/>
                </a:lnTo>
                <a:lnTo>
                  <a:pt x="222" y="162"/>
                </a:lnTo>
                <a:lnTo>
                  <a:pt x="225" y="173"/>
                </a:lnTo>
                <a:lnTo>
                  <a:pt x="226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1" y="258"/>
                </a:lnTo>
                <a:lnTo>
                  <a:pt x="138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65" y="258"/>
                </a:lnTo>
                <a:lnTo>
                  <a:pt x="56" y="255"/>
                </a:lnTo>
                <a:lnTo>
                  <a:pt x="46" y="252"/>
                </a:lnTo>
                <a:lnTo>
                  <a:pt x="30" y="242"/>
                </a:lnTo>
                <a:lnTo>
                  <a:pt x="17" y="231"/>
                </a:lnTo>
                <a:lnTo>
                  <a:pt x="8" y="217"/>
                </a:lnTo>
                <a:lnTo>
                  <a:pt x="2" y="201"/>
                </a:lnTo>
                <a:lnTo>
                  <a:pt x="0" y="184"/>
                </a:lnTo>
                <a:lnTo>
                  <a:pt x="1" y="173"/>
                </a:lnTo>
                <a:lnTo>
                  <a:pt x="4" y="162"/>
                </a:lnTo>
                <a:lnTo>
                  <a:pt x="5" y="158"/>
                </a:lnTo>
                <a:lnTo>
                  <a:pt x="8" y="152"/>
                </a:lnTo>
                <a:lnTo>
                  <a:pt x="11" y="148"/>
                </a:lnTo>
                <a:lnTo>
                  <a:pt x="13" y="144"/>
                </a:lnTo>
                <a:lnTo>
                  <a:pt x="22" y="137"/>
                </a:lnTo>
                <a:lnTo>
                  <a:pt x="31" y="130"/>
                </a:lnTo>
                <a:lnTo>
                  <a:pt x="42" y="125"/>
                </a:lnTo>
                <a:lnTo>
                  <a:pt x="54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4" name="Freeform 43"/>
          <p:cNvSpPr>
            <a:spLocks noEditPoints="1"/>
          </p:cNvSpPr>
          <p:nvPr/>
        </p:nvSpPr>
        <p:spPr bwMode="auto">
          <a:xfrm>
            <a:off x="289083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1" y="108"/>
                </a:lnTo>
                <a:lnTo>
                  <a:pt x="56" y="118"/>
                </a:lnTo>
                <a:lnTo>
                  <a:pt x="64" y="125"/>
                </a:lnTo>
                <a:lnTo>
                  <a:pt x="74" y="131"/>
                </a:lnTo>
                <a:lnTo>
                  <a:pt x="85" y="136"/>
                </a:lnTo>
                <a:lnTo>
                  <a:pt x="97" y="139"/>
                </a:lnTo>
                <a:lnTo>
                  <a:pt x="111" y="140"/>
                </a:lnTo>
                <a:lnTo>
                  <a:pt x="126" y="139"/>
                </a:lnTo>
                <a:lnTo>
                  <a:pt x="139" y="136"/>
                </a:lnTo>
                <a:lnTo>
                  <a:pt x="152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2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5" y="34"/>
                </a:lnTo>
                <a:lnTo>
                  <a:pt x="74" y="38"/>
                </a:lnTo>
                <a:lnTo>
                  <a:pt x="64" y="45"/>
                </a:lnTo>
                <a:lnTo>
                  <a:pt x="56" y="53"/>
                </a:lnTo>
                <a:lnTo>
                  <a:pt x="51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1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1" y="232"/>
                </a:lnTo>
                <a:lnTo>
                  <a:pt x="93" y="234"/>
                </a:lnTo>
                <a:lnTo>
                  <a:pt x="105" y="235"/>
                </a:lnTo>
                <a:lnTo>
                  <a:pt x="115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2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9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3" y="105"/>
                </a:lnTo>
                <a:lnTo>
                  <a:pt x="0" y="86"/>
                </a:lnTo>
                <a:lnTo>
                  <a:pt x="3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8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6" y="7"/>
                </a:lnTo>
                <a:lnTo>
                  <a:pt x="87" y="3"/>
                </a:lnTo>
                <a:lnTo>
                  <a:pt x="112" y="0"/>
                </a:lnTo>
                <a:lnTo>
                  <a:pt x="126" y="2"/>
                </a:lnTo>
                <a:lnTo>
                  <a:pt x="138" y="3"/>
                </a:lnTo>
                <a:lnTo>
                  <a:pt x="150" y="5"/>
                </a:lnTo>
                <a:lnTo>
                  <a:pt x="163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8" y="40"/>
                </a:lnTo>
                <a:lnTo>
                  <a:pt x="213" y="49"/>
                </a:lnTo>
                <a:lnTo>
                  <a:pt x="223" y="69"/>
                </a:lnTo>
                <a:lnTo>
                  <a:pt x="230" y="93"/>
                </a:lnTo>
                <a:lnTo>
                  <a:pt x="231" y="121"/>
                </a:lnTo>
                <a:lnTo>
                  <a:pt x="231" y="138"/>
                </a:lnTo>
                <a:lnTo>
                  <a:pt x="230" y="154"/>
                </a:lnTo>
                <a:lnTo>
                  <a:pt x="227" y="168"/>
                </a:lnTo>
                <a:lnTo>
                  <a:pt x="223" y="183"/>
                </a:lnTo>
                <a:lnTo>
                  <a:pt x="219" y="196"/>
                </a:lnTo>
                <a:lnTo>
                  <a:pt x="212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5" y="240"/>
                </a:lnTo>
                <a:lnTo>
                  <a:pt x="19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5" name="Freeform 44"/>
          <p:cNvSpPr>
            <a:spLocks/>
          </p:cNvSpPr>
          <p:nvPr/>
        </p:nvSpPr>
        <p:spPr bwMode="auto">
          <a:xfrm>
            <a:off x="333375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6" name="Freeform 45"/>
          <p:cNvSpPr>
            <a:spLocks noEditPoints="1"/>
          </p:cNvSpPr>
          <p:nvPr/>
        </p:nvSpPr>
        <p:spPr bwMode="auto">
          <a:xfrm>
            <a:off x="3463925" y="6373813"/>
            <a:ext cx="119063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0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2147483647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7"/>
              <a:gd name="T139" fmla="*/ 0 h 264"/>
              <a:gd name="T140" fmla="*/ 227 w 227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7" h="264">
                <a:moveTo>
                  <a:pt x="45" y="132"/>
                </a:moveTo>
                <a:lnTo>
                  <a:pt x="46" y="157"/>
                </a:lnTo>
                <a:lnTo>
                  <a:pt x="49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2" y="227"/>
                </a:lnTo>
                <a:lnTo>
                  <a:pt x="97" y="233"/>
                </a:lnTo>
                <a:lnTo>
                  <a:pt x="113" y="234"/>
                </a:lnTo>
                <a:lnTo>
                  <a:pt x="121" y="234"/>
                </a:lnTo>
                <a:lnTo>
                  <a:pt x="130" y="233"/>
                </a:lnTo>
                <a:lnTo>
                  <a:pt x="138" y="231"/>
                </a:lnTo>
                <a:lnTo>
                  <a:pt x="145" y="227"/>
                </a:lnTo>
                <a:lnTo>
                  <a:pt x="155" y="220"/>
                </a:lnTo>
                <a:lnTo>
                  <a:pt x="165" y="210"/>
                </a:lnTo>
                <a:lnTo>
                  <a:pt x="172" y="195"/>
                </a:lnTo>
                <a:lnTo>
                  <a:pt x="177" y="178"/>
                </a:lnTo>
                <a:lnTo>
                  <a:pt x="180" y="157"/>
                </a:lnTo>
                <a:lnTo>
                  <a:pt x="181" y="132"/>
                </a:lnTo>
                <a:lnTo>
                  <a:pt x="180" y="109"/>
                </a:lnTo>
                <a:lnTo>
                  <a:pt x="177" y="88"/>
                </a:lnTo>
                <a:lnTo>
                  <a:pt x="172" y="70"/>
                </a:lnTo>
                <a:lnTo>
                  <a:pt x="169" y="63"/>
                </a:lnTo>
                <a:lnTo>
                  <a:pt x="165" y="56"/>
                </a:lnTo>
                <a:lnTo>
                  <a:pt x="161" y="50"/>
                </a:lnTo>
                <a:lnTo>
                  <a:pt x="155" y="45"/>
                </a:lnTo>
                <a:lnTo>
                  <a:pt x="145" y="37"/>
                </a:lnTo>
                <a:lnTo>
                  <a:pt x="130" y="32"/>
                </a:lnTo>
                <a:lnTo>
                  <a:pt x="113" y="31"/>
                </a:lnTo>
                <a:lnTo>
                  <a:pt x="105" y="31"/>
                </a:lnTo>
                <a:lnTo>
                  <a:pt x="97" y="32"/>
                </a:lnTo>
                <a:lnTo>
                  <a:pt x="89" y="34"/>
                </a:lnTo>
                <a:lnTo>
                  <a:pt x="82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49" y="88"/>
                </a:lnTo>
                <a:lnTo>
                  <a:pt x="46" y="109"/>
                </a:lnTo>
                <a:lnTo>
                  <a:pt x="45" y="132"/>
                </a:lnTo>
                <a:close/>
                <a:moveTo>
                  <a:pt x="0" y="132"/>
                </a:moveTo>
                <a:lnTo>
                  <a:pt x="0" y="117"/>
                </a:lnTo>
                <a:lnTo>
                  <a:pt x="1" y="102"/>
                </a:lnTo>
                <a:lnTo>
                  <a:pt x="7" y="75"/>
                </a:lnTo>
                <a:lnTo>
                  <a:pt x="11" y="64"/>
                </a:lnTo>
                <a:lnTo>
                  <a:pt x="16" y="53"/>
                </a:lnTo>
                <a:lnTo>
                  <a:pt x="22" y="43"/>
                </a:lnTo>
                <a:lnTo>
                  <a:pt x="28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4" y="9"/>
                </a:lnTo>
                <a:lnTo>
                  <a:pt x="75" y="6"/>
                </a:lnTo>
                <a:lnTo>
                  <a:pt x="87" y="3"/>
                </a:lnTo>
                <a:lnTo>
                  <a:pt x="113" y="0"/>
                </a:lnTo>
                <a:lnTo>
                  <a:pt x="125" y="2"/>
                </a:lnTo>
                <a:lnTo>
                  <a:pt x="132" y="2"/>
                </a:lnTo>
                <a:lnTo>
                  <a:pt x="139" y="3"/>
                </a:lnTo>
                <a:lnTo>
                  <a:pt x="150" y="6"/>
                </a:lnTo>
                <a:lnTo>
                  <a:pt x="161" y="9"/>
                </a:lnTo>
                <a:lnTo>
                  <a:pt x="172" y="14"/>
                </a:lnTo>
                <a:lnTo>
                  <a:pt x="181" y="19"/>
                </a:lnTo>
                <a:lnTo>
                  <a:pt x="190" y="27"/>
                </a:lnTo>
                <a:lnTo>
                  <a:pt x="198" y="34"/>
                </a:lnTo>
                <a:lnTo>
                  <a:pt x="205" y="43"/>
                </a:lnTo>
                <a:lnTo>
                  <a:pt x="210" y="53"/>
                </a:lnTo>
                <a:lnTo>
                  <a:pt x="220" y="75"/>
                </a:lnTo>
                <a:lnTo>
                  <a:pt x="225" y="102"/>
                </a:lnTo>
                <a:lnTo>
                  <a:pt x="227" y="132"/>
                </a:lnTo>
                <a:lnTo>
                  <a:pt x="227" y="148"/>
                </a:lnTo>
                <a:lnTo>
                  <a:pt x="225" y="163"/>
                </a:lnTo>
                <a:lnTo>
                  <a:pt x="220" y="191"/>
                </a:lnTo>
                <a:lnTo>
                  <a:pt x="216" y="202"/>
                </a:lnTo>
                <a:lnTo>
                  <a:pt x="210" y="213"/>
                </a:lnTo>
                <a:lnTo>
                  <a:pt x="205" y="222"/>
                </a:lnTo>
                <a:lnTo>
                  <a:pt x="198" y="231"/>
                </a:lnTo>
                <a:lnTo>
                  <a:pt x="181" y="245"/>
                </a:lnTo>
                <a:lnTo>
                  <a:pt x="161" y="256"/>
                </a:lnTo>
                <a:lnTo>
                  <a:pt x="139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5" y="259"/>
                </a:lnTo>
                <a:lnTo>
                  <a:pt x="64" y="256"/>
                </a:lnTo>
                <a:lnTo>
                  <a:pt x="54" y="251"/>
                </a:lnTo>
                <a:lnTo>
                  <a:pt x="45" y="245"/>
                </a:lnTo>
                <a:lnTo>
                  <a:pt x="28" y="231"/>
                </a:lnTo>
                <a:lnTo>
                  <a:pt x="16" y="213"/>
                </a:lnTo>
                <a:lnTo>
                  <a:pt x="7" y="191"/>
                </a:lnTo>
                <a:lnTo>
                  <a:pt x="1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7" name="Freeform 46"/>
          <p:cNvSpPr>
            <a:spLocks/>
          </p:cNvSpPr>
          <p:nvPr/>
        </p:nvSpPr>
        <p:spPr bwMode="auto">
          <a:xfrm>
            <a:off x="3830638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8" name="Freeform 47"/>
          <p:cNvSpPr>
            <a:spLocks/>
          </p:cNvSpPr>
          <p:nvPr/>
        </p:nvSpPr>
        <p:spPr bwMode="auto">
          <a:xfrm>
            <a:off x="39751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69" name="Freeform 48"/>
          <p:cNvSpPr>
            <a:spLocks/>
          </p:cNvSpPr>
          <p:nvPr/>
        </p:nvSpPr>
        <p:spPr bwMode="auto">
          <a:xfrm>
            <a:off x="4329113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0" name="Freeform 49"/>
          <p:cNvSpPr>
            <a:spLocks/>
          </p:cNvSpPr>
          <p:nvPr/>
        </p:nvSpPr>
        <p:spPr bwMode="auto">
          <a:xfrm>
            <a:off x="4457700" y="6373813"/>
            <a:ext cx="119063" cy="101600"/>
          </a:xfrm>
          <a:custGeom>
            <a:avLst/>
            <a:gdLst>
              <a:gd name="T0" fmla="*/ 0 w 225"/>
              <a:gd name="T1" fmla="*/ 2147483647 h 257"/>
              <a:gd name="T2" fmla="*/ 2147483647 w 225"/>
              <a:gd name="T3" fmla="*/ 2147483647 h 257"/>
              <a:gd name="T4" fmla="*/ 2147483647 w 225"/>
              <a:gd name="T5" fmla="*/ 2147483647 h 257"/>
              <a:gd name="T6" fmla="*/ 2147483647 w 225"/>
              <a:gd name="T7" fmla="*/ 2147483647 h 257"/>
              <a:gd name="T8" fmla="*/ 2147483647 w 225"/>
              <a:gd name="T9" fmla="*/ 2147483647 h 257"/>
              <a:gd name="T10" fmla="*/ 2147483647 w 225"/>
              <a:gd name="T11" fmla="*/ 2147483647 h 257"/>
              <a:gd name="T12" fmla="*/ 2147483647 w 225"/>
              <a:gd name="T13" fmla="*/ 2147483647 h 257"/>
              <a:gd name="T14" fmla="*/ 2147483647 w 225"/>
              <a:gd name="T15" fmla="*/ 2147483647 h 257"/>
              <a:gd name="T16" fmla="*/ 2147483647 w 225"/>
              <a:gd name="T17" fmla="*/ 2147483647 h 257"/>
              <a:gd name="T18" fmla="*/ 2147483647 w 225"/>
              <a:gd name="T19" fmla="*/ 2147483647 h 257"/>
              <a:gd name="T20" fmla="*/ 2147483647 w 225"/>
              <a:gd name="T21" fmla="*/ 2147483647 h 257"/>
              <a:gd name="T22" fmla="*/ 2147483647 w 225"/>
              <a:gd name="T23" fmla="*/ 2147483647 h 257"/>
              <a:gd name="T24" fmla="*/ 2147483647 w 225"/>
              <a:gd name="T25" fmla="*/ 2147483647 h 257"/>
              <a:gd name="T26" fmla="*/ 2147483647 w 225"/>
              <a:gd name="T27" fmla="*/ 2147483647 h 257"/>
              <a:gd name="T28" fmla="*/ 2147483647 w 225"/>
              <a:gd name="T29" fmla="*/ 2147483647 h 257"/>
              <a:gd name="T30" fmla="*/ 2147483647 w 225"/>
              <a:gd name="T31" fmla="*/ 2147483647 h 257"/>
              <a:gd name="T32" fmla="*/ 2147483647 w 225"/>
              <a:gd name="T33" fmla="*/ 2147483647 h 257"/>
              <a:gd name="T34" fmla="*/ 2147483647 w 225"/>
              <a:gd name="T35" fmla="*/ 2147483647 h 257"/>
              <a:gd name="T36" fmla="*/ 2147483647 w 225"/>
              <a:gd name="T37" fmla="*/ 2147483647 h 257"/>
              <a:gd name="T38" fmla="*/ 2147483647 w 225"/>
              <a:gd name="T39" fmla="*/ 2147483647 h 257"/>
              <a:gd name="T40" fmla="*/ 2147483647 w 225"/>
              <a:gd name="T41" fmla="*/ 2147483647 h 257"/>
              <a:gd name="T42" fmla="*/ 2147483647 w 225"/>
              <a:gd name="T43" fmla="*/ 2147483647 h 257"/>
              <a:gd name="T44" fmla="*/ 2147483647 w 225"/>
              <a:gd name="T45" fmla="*/ 2147483647 h 257"/>
              <a:gd name="T46" fmla="*/ 2147483647 w 225"/>
              <a:gd name="T47" fmla="*/ 2147483647 h 257"/>
              <a:gd name="T48" fmla="*/ 2147483647 w 225"/>
              <a:gd name="T49" fmla="*/ 2147483647 h 257"/>
              <a:gd name="T50" fmla="*/ 2147483647 w 225"/>
              <a:gd name="T51" fmla="*/ 2147483647 h 257"/>
              <a:gd name="T52" fmla="*/ 2147483647 w 225"/>
              <a:gd name="T53" fmla="*/ 2147483647 h 257"/>
              <a:gd name="T54" fmla="*/ 2147483647 w 225"/>
              <a:gd name="T55" fmla="*/ 2147483647 h 257"/>
              <a:gd name="T56" fmla="*/ 2147483647 w 225"/>
              <a:gd name="T57" fmla="*/ 2147483647 h 257"/>
              <a:gd name="T58" fmla="*/ 2147483647 w 225"/>
              <a:gd name="T59" fmla="*/ 2147483647 h 257"/>
              <a:gd name="T60" fmla="*/ 2147483647 w 225"/>
              <a:gd name="T61" fmla="*/ 2147483647 h 257"/>
              <a:gd name="T62" fmla="*/ 2147483647 w 225"/>
              <a:gd name="T63" fmla="*/ 2147483647 h 257"/>
              <a:gd name="T64" fmla="*/ 2147483647 w 225"/>
              <a:gd name="T65" fmla="*/ 2147483647 h 257"/>
              <a:gd name="T66" fmla="*/ 2147483647 w 225"/>
              <a:gd name="T67" fmla="*/ 2147483647 h 257"/>
              <a:gd name="T68" fmla="*/ 2147483647 w 225"/>
              <a:gd name="T69" fmla="*/ 2147483647 h 257"/>
              <a:gd name="T70" fmla="*/ 2147483647 w 225"/>
              <a:gd name="T71" fmla="*/ 2147483647 h 257"/>
              <a:gd name="T72" fmla="*/ 2147483647 w 225"/>
              <a:gd name="T73" fmla="*/ 2147483647 h 257"/>
              <a:gd name="T74" fmla="*/ 2147483647 w 225"/>
              <a:gd name="T75" fmla="*/ 2147483647 h 257"/>
              <a:gd name="T76" fmla="*/ 2147483647 w 225"/>
              <a:gd name="T77" fmla="*/ 2147483647 h 257"/>
              <a:gd name="T78" fmla="*/ 2147483647 w 225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5"/>
              <a:gd name="T121" fmla="*/ 0 h 257"/>
              <a:gd name="T122" fmla="*/ 225 w 225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5" h="257">
                <a:moveTo>
                  <a:pt x="0" y="257"/>
                </a:moveTo>
                <a:lnTo>
                  <a:pt x="0" y="255"/>
                </a:lnTo>
                <a:lnTo>
                  <a:pt x="0" y="245"/>
                </a:lnTo>
                <a:lnTo>
                  <a:pt x="2" y="236"/>
                </a:lnTo>
                <a:lnTo>
                  <a:pt x="3" y="227"/>
                </a:lnTo>
                <a:lnTo>
                  <a:pt x="6" y="219"/>
                </a:lnTo>
                <a:lnTo>
                  <a:pt x="14" y="204"/>
                </a:lnTo>
                <a:lnTo>
                  <a:pt x="20" y="197"/>
                </a:lnTo>
                <a:lnTo>
                  <a:pt x="26" y="191"/>
                </a:lnTo>
                <a:lnTo>
                  <a:pt x="40" y="178"/>
                </a:lnTo>
                <a:lnTo>
                  <a:pt x="58" y="165"/>
                </a:lnTo>
                <a:lnTo>
                  <a:pt x="80" y="154"/>
                </a:lnTo>
                <a:lnTo>
                  <a:pt x="104" y="143"/>
                </a:lnTo>
                <a:lnTo>
                  <a:pt x="133" y="131"/>
                </a:lnTo>
                <a:lnTo>
                  <a:pt x="144" y="126"/>
                </a:lnTo>
                <a:lnTo>
                  <a:pt x="153" y="120"/>
                </a:lnTo>
                <a:lnTo>
                  <a:pt x="163" y="113"/>
                </a:lnTo>
                <a:lnTo>
                  <a:pt x="170" y="107"/>
                </a:lnTo>
                <a:lnTo>
                  <a:pt x="178" y="93"/>
                </a:lnTo>
                <a:lnTo>
                  <a:pt x="181" y="76"/>
                </a:lnTo>
                <a:lnTo>
                  <a:pt x="179" y="67"/>
                </a:lnTo>
                <a:lnTo>
                  <a:pt x="177" y="59"/>
                </a:lnTo>
                <a:lnTo>
                  <a:pt x="174" y="54"/>
                </a:lnTo>
                <a:lnTo>
                  <a:pt x="171" y="50"/>
                </a:lnTo>
                <a:lnTo>
                  <a:pt x="163" y="44"/>
                </a:lnTo>
                <a:lnTo>
                  <a:pt x="153" y="38"/>
                </a:lnTo>
                <a:lnTo>
                  <a:pt x="143" y="34"/>
                </a:lnTo>
                <a:lnTo>
                  <a:pt x="130" y="32"/>
                </a:lnTo>
                <a:lnTo>
                  <a:pt x="115" y="31"/>
                </a:lnTo>
                <a:lnTo>
                  <a:pt x="102" y="32"/>
                </a:lnTo>
                <a:lnTo>
                  <a:pt x="88" y="35"/>
                </a:lnTo>
                <a:lnTo>
                  <a:pt x="82" y="37"/>
                </a:lnTo>
                <a:lnTo>
                  <a:pt x="77" y="41"/>
                </a:lnTo>
                <a:lnTo>
                  <a:pt x="67" y="47"/>
                </a:lnTo>
                <a:lnTo>
                  <a:pt x="61" y="55"/>
                </a:lnTo>
                <a:lnTo>
                  <a:pt x="55" y="66"/>
                </a:lnTo>
                <a:lnTo>
                  <a:pt x="52" y="78"/>
                </a:lnTo>
                <a:lnTo>
                  <a:pt x="51" y="90"/>
                </a:lnTo>
                <a:lnTo>
                  <a:pt x="51" y="93"/>
                </a:lnTo>
                <a:lnTo>
                  <a:pt x="7" y="93"/>
                </a:lnTo>
                <a:lnTo>
                  <a:pt x="7" y="89"/>
                </a:lnTo>
                <a:lnTo>
                  <a:pt x="9" y="79"/>
                </a:lnTo>
                <a:lnTo>
                  <a:pt x="10" y="69"/>
                </a:lnTo>
                <a:lnTo>
                  <a:pt x="11" y="61"/>
                </a:lnTo>
                <a:lnTo>
                  <a:pt x="15" y="52"/>
                </a:lnTo>
                <a:lnTo>
                  <a:pt x="20" y="44"/>
                </a:lnTo>
                <a:lnTo>
                  <a:pt x="25" y="36"/>
                </a:lnTo>
                <a:lnTo>
                  <a:pt x="30" y="30"/>
                </a:lnTo>
                <a:lnTo>
                  <a:pt x="37" y="24"/>
                </a:lnTo>
                <a:lnTo>
                  <a:pt x="54" y="14"/>
                </a:lnTo>
                <a:lnTo>
                  <a:pt x="73" y="7"/>
                </a:lnTo>
                <a:lnTo>
                  <a:pt x="93" y="3"/>
                </a:lnTo>
                <a:lnTo>
                  <a:pt x="118" y="0"/>
                </a:lnTo>
                <a:lnTo>
                  <a:pt x="129" y="2"/>
                </a:lnTo>
                <a:lnTo>
                  <a:pt x="141" y="3"/>
                </a:lnTo>
                <a:lnTo>
                  <a:pt x="162" y="6"/>
                </a:lnTo>
                <a:lnTo>
                  <a:pt x="167" y="8"/>
                </a:lnTo>
                <a:lnTo>
                  <a:pt x="171" y="9"/>
                </a:lnTo>
                <a:lnTo>
                  <a:pt x="181" y="13"/>
                </a:lnTo>
                <a:lnTo>
                  <a:pt x="196" y="22"/>
                </a:lnTo>
                <a:lnTo>
                  <a:pt x="209" y="33"/>
                </a:lnTo>
                <a:lnTo>
                  <a:pt x="216" y="46"/>
                </a:lnTo>
                <a:lnTo>
                  <a:pt x="222" y="61"/>
                </a:lnTo>
                <a:lnTo>
                  <a:pt x="225" y="76"/>
                </a:lnTo>
                <a:lnTo>
                  <a:pt x="223" y="89"/>
                </a:lnTo>
                <a:lnTo>
                  <a:pt x="220" y="102"/>
                </a:lnTo>
                <a:lnTo>
                  <a:pt x="218" y="107"/>
                </a:lnTo>
                <a:lnTo>
                  <a:pt x="216" y="112"/>
                </a:lnTo>
                <a:lnTo>
                  <a:pt x="208" y="123"/>
                </a:lnTo>
                <a:lnTo>
                  <a:pt x="199" y="132"/>
                </a:lnTo>
                <a:lnTo>
                  <a:pt x="186" y="141"/>
                </a:lnTo>
                <a:lnTo>
                  <a:pt x="155" y="157"/>
                </a:lnTo>
                <a:lnTo>
                  <a:pt x="126" y="168"/>
                </a:lnTo>
                <a:lnTo>
                  <a:pt x="97" y="181"/>
                </a:lnTo>
                <a:lnTo>
                  <a:pt x="85" y="187"/>
                </a:lnTo>
                <a:lnTo>
                  <a:pt x="74" y="194"/>
                </a:lnTo>
                <a:lnTo>
                  <a:pt x="58" y="208"/>
                </a:lnTo>
                <a:lnTo>
                  <a:pt x="47" y="225"/>
                </a:lnTo>
                <a:lnTo>
                  <a:pt x="225" y="225"/>
                </a:lnTo>
                <a:lnTo>
                  <a:pt x="225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1" name="Freeform 50"/>
          <p:cNvSpPr>
            <a:spLocks/>
          </p:cNvSpPr>
          <p:nvPr/>
        </p:nvSpPr>
        <p:spPr bwMode="auto">
          <a:xfrm>
            <a:off x="4826000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2" name="Freeform 51"/>
          <p:cNvSpPr>
            <a:spLocks/>
          </p:cNvSpPr>
          <p:nvPr/>
        </p:nvSpPr>
        <p:spPr bwMode="auto">
          <a:xfrm>
            <a:off x="4951413" y="6373813"/>
            <a:ext cx="122237" cy="104775"/>
          </a:xfrm>
          <a:custGeom>
            <a:avLst/>
            <a:gdLst>
              <a:gd name="T0" fmla="*/ 2147483647 w 230"/>
              <a:gd name="T1" fmla="*/ 2147483647 h 264"/>
              <a:gd name="T2" fmla="*/ 2147483647 w 230"/>
              <a:gd name="T3" fmla="*/ 2147483647 h 264"/>
              <a:gd name="T4" fmla="*/ 2147483647 w 230"/>
              <a:gd name="T5" fmla="*/ 2147483647 h 264"/>
              <a:gd name="T6" fmla="*/ 2147483647 w 230"/>
              <a:gd name="T7" fmla="*/ 2147483647 h 264"/>
              <a:gd name="T8" fmla="*/ 2147483647 w 230"/>
              <a:gd name="T9" fmla="*/ 2147483647 h 264"/>
              <a:gd name="T10" fmla="*/ 2147483647 w 230"/>
              <a:gd name="T11" fmla="*/ 2147483647 h 264"/>
              <a:gd name="T12" fmla="*/ 2147483647 w 230"/>
              <a:gd name="T13" fmla="*/ 2147483647 h 264"/>
              <a:gd name="T14" fmla="*/ 2147483647 w 230"/>
              <a:gd name="T15" fmla="*/ 2147483647 h 264"/>
              <a:gd name="T16" fmla="*/ 2147483647 w 230"/>
              <a:gd name="T17" fmla="*/ 2147483647 h 264"/>
              <a:gd name="T18" fmla="*/ 2147483647 w 230"/>
              <a:gd name="T19" fmla="*/ 2147483647 h 264"/>
              <a:gd name="T20" fmla="*/ 2147483647 w 230"/>
              <a:gd name="T21" fmla="*/ 2147483647 h 264"/>
              <a:gd name="T22" fmla="*/ 2147483647 w 230"/>
              <a:gd name="T23" fmla="*/ 2147483647 h 264"/>
              <a:gd name="T24" fmla="*/ 2147483647 w 230"/>
              <a:gd name="T25" fmla="*/ 2147483647 h 264"/>
              <a:gd name="T26" fmla="*/ 2147483647 w 230"/>
              <a:gd name="T27" fmla="*/ 2147483647 h 264"/>
              <a:gd name="T28" fmla="*/ 2147483647 w 230"/>
              <a:gd name="T29" fmla="*/ 2147483647 h 264"/>
              <a:gd name="T30" fmla="*/ 2147483647 w 230"/>
              <a:gd name="T31" fmla="*/ 2147483647 h 264"/>
              <a:gd name="T32" fmla="*/ 2147483647 w 230"/>
              <a:gd name="T33" fmla="*/ 2147483647 h 264"/>
              <a:gd name="T34" fmla="*/ 2147483647 w 230"/>
              <a:gd name="T35" fmla="*/ 2147483647 h 264"/>
              <a:gd name="T36" fmla="*/ 2147483647 w 230"/>
              <a:gd name="T37" fmla="*/ 2147483647 h 264"/>
              <a:gd name="T38" fmla="*/ 2147483647 w 230"/>
              <a:gd name="T39" fmla="*/ 2147483647 h 264"/>
              <a:gd name="T40" fmla="*/ 2147483647 w 230"/>
              <a:gd name="T41" fmla="*/ 2147483647 h 264"/>
              <a:gd name="T42" fmla="*/ 2147483647 w 230"/>
              <a:gd name="T43" fmla="*/ 2147483647 h 264"/>
              <a:gd name="T44" fmla="*/ 2147483647 w 230"/>
              <a:gd name="T45" fmla="*/ 2147483647 h 264"/>
              <a:gd name="T46" fmla="*/ 2147483647 w 230"/>
              <a:gd name="T47" fmla="*/ 2147483647 h 264"/>
              <a:gd name="T48" fmla="*/ 2147483647 w 230"/>
              <a:gd name="T49" fmla="*/ 2147483647 h 264"/>
              <a:gd name="T50" fmla="*/ 2147483647 w 230"/>
              <a:gd name="T51" fmla="*/ 2147483647 h 264"/>
              <a:gd name="T52" fmla="*/ 2147483647 w 230"/>
              <a:gd name="T53" fmla="*/ 2147483647 h 264"/>
              <a:gd name="T54" fmla="*/ 2147483647 w 230"/>
              <a:gd name="T55" fmla="*/ 2147483647 h 264"/>
              <a:gd name="T56" fmla="*/ 2147483647 w 230"/>
              <a:gd name="T57" fmla="*/ 2147483647 h 264"/>
              <a:gd name="T58" fmla="*/ 2147483647 w 230"/>
              <a:gd name="T59" fmla="*/ 2147483647 h 264"/>
              <a:gd name="T60" fmla="*/ 2147483647 w 230"/>
              <a:gd name="T61" fmla="*/ 2147483647 h 264"/>
              <a:gd name="T62" fmla="*/ 2147483647 w 230"/>
              <a:gd name="T63" fmla="*/ 2147483647 h 264"/>
              <a:gd name="T64" fmla="*/ 2147483647 w 230"/>
              <a:gd name="T65" fmla="*/ 0 h 264"/>
              <a:gd name="T66" fmla="*/ 2147483647 w 230"/>
              <a:gd name="T67" fmla="*/ 2147483647 h 264"/>
              <a:gd name="T68" fmla="*/ 2147483647 w 230"/>
              <a:gd name="T69" fmla="*/ 2147483647 h 264"/>
              <a:gd name="T70" fmla="*/ 2147483647 w 230"/>
              <a:gd name="T71" fmla="*/ 2147483647 h 264"/>
              <a:gd name="T72" fmla="*/ 2147483647 w 230"/>
              <a:gd name="T73" fmla="*/ 2147483647 h 264"/>
              <a:gd name="T74" fmla="*/ 2147483647 w 230"/>
              <a:gd name="T75" fmla="*/ 2147483647 h 264"/>
              <a:gd name="T76" fmla="*/ 2147483647 w 230"/>
              <a:gd name="T77" fmla="*/ 2147483647 h 264"/>
              <a:gd name="T78" fmla="*/ 2147483647 w 230"/>
              <a:gd name="T79" fmla="*/ 2147483647 h 264"/>
              <a:gd name="T80" fmla="*/ 2147483647 w 230"/>
              <a:gd name="T81" fmla="*/ 2147483647 h 264"/>
              <a:gd name="T82" fmla="*/ 2147483647 w 230"/>
              <a:gd name="T83" fmla="*/ 2147483647 h 264"/>
              <a:gd name="T84" fmla="*/ 2147483647 w 230"/>
              <a:gd name="T85" fmla="*/ 2147483647 h 264"/>
              <a:gd name="T86" fmla="*/ 2147483647 w 230"/>
              <a:gd name="T87" fmla="*/ 2147483647 h 264"/>
              <a:gd name="T88" fmla="*/ 2147483647 w 230"/>
              <a:gd name="T89" fmla="*/ 2147483647 h 264"/>
              <a:gd name="T90" fmla="*/ 2147483647 w 230"/>
              <a:gd name="T91" fmla="*/ 2147483647 h 264"/>
              <a:gd name="T92" fmla="*/ 2147483647 w 230"/>
              <a:gd name="T93" fmla="*/ 2147483647 h 264"/>
              <a:gd name="T94" fmla="*/ 2147483647 w 230"/>
              <a:gd name="T95" fmla="*/ 2147483647 h 264"/>
              <a:gd name="T96" fmla="*/ 2147483647 w 230"/>
              <a:gd name="T97" fmla="*/ 2147483647 h 264"/>
              <a:gd name="T98" fmla="*/ 2147483647 w 230"/>
              <a:gd name="T99" fmla="*/ 2147483647 h 264"/>
              <a:gd name="T100" fmla="*/ 2147483647 w 230"/>
              <a:gd name="T101" fmla="*/ 2147483647 h 264"/>
              <a:gd name="T102" fmla="*/ 2147483647 w 230"/>
              <a:gd name="T103" fmla="*/ 2147483647 h 264"/>
              <a:gd name="T104" fmla="*/ 2147483647 w 230"/>
              <a:gd name="T105" fmla="*/ 2147483647 h 264"/>
              <a:gd name="T106" fmla="*/ 2147483647 w 230"/>
              <a:gd name="T107" fmla="*/ 2147483647 h 264"/>
              <a:gd name="T108" fmla="*/ 2147483647 w 230"/>
              <a:gd name="T109" fmla="*/ 2147483647 h 264"/>
              <a:gd name="T110" fmla="*/ 2147483647 w 230"/>
              <a:gd name="T111" fmla="*/ 2147483647 h 264"/>
              <a:gd name="T112" fmla="*/ 2147483647 w 230"/>
              <a:gd name="T113" fmla="*/ 2147483647 h 264"/>
              <a:gd name="T114" fmla="*/ 0 w 230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264"/>
              <a:gd name="T176" fmla="*/ 230 w 230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264">
                <a:moveTo>
                  <a:pt x="0" y="177"/>
                </a:moveTo>
                <a:lnTo>
                  <a:pt x="44" y="177"/>
                </a:lnTo>
                <a:lnTo>
                  <a:pt x="44" y="184"/>
                </a:lnTo>
                <a:lnTo>
                  <a:pt x="45" y="189"/>
                </a:lnTo>
                <a:lnTo>
                  <a:pt x="48" y="201"/>
                </a:lnTo>
                <a:lnTo>
                  <a:pt x="55" y="211"/>
                </a:lnTo>
                <a:lnTo>
                  <a:pt x="63" y="219"/>
                </a:lnTo>
                <a:lnTo>
                  <a:pt x="72" y="225"/>
                </a:lnTo>
                <a:lnTo>
                  <a:pt x="85" y="230"/>
                </a:lnTo>
                <a:lnTo>
                  <a:pt x="98" y="233"/>
                </a:lnTo>
                <a:lnTo>
                  <a:pt x="113" y="234"/>
                </a:lnTo>
                <a:lnTo>
                  <a:pt x="130" y="233"/>
                </a:lnTo>
                <a:lnTo>
                  <a:pt x="143" y="230"/>
                </a:lnTo>
                <a:lnTo>
                  <a:pt x="156" y="225"/>
                </a:lnTo>
                <a:lnTo>
                  <a:pt x="165" y="220"/>
                </a:lnTo>
                <a:lnTo>
                  <a:pt x="174" y="213"/>
                </a:lnTo>
                <a:lnTo>
                  <a:pt x="179" y="204"/>
                </a:lnTo>
                <a:lnTo>
                  <a:pt x="183" y="195"/>
                </a:lnTo>
                <a:lnTo>
                  <a:pt x="184" y="183"/>
                </a:lnTo>
                <a:lnTo>
                  <a:pt x="183" y="174"/>
                </a:lnTo>
                <a:lnTo>
                  <a:pt x="179" y="164"/>
                </a:lnTo>
                <a:lnTo>
                  <a:pt x="174" y="157"/>
                </a:lnTo>
                <a:lnTo>
                  <a:pt x="165" y="150"/>
                </a:lnTo>
                <a:lnTo>
                  <a:pt x="156" y="145"/>
                </a:lnTo>
                <a:lnTo>
                  <a:pt x="143" y="141"/>
                </a:lnTo>
                <a:lnTo>
                  <a:pt x="130" y="139"/>
                </a:lnTo>
                <a:lnTo>
                  <a:pt x="113" y="138"/>
                </a:lnTo>
                <a:lnTo>
                  <a:pt x="90" y="139"/>
                </a:lnTo>
                <a:lnTo>
                  <a:pt x="90" y="110"/>
                </a:lnTo>
                <a:lnTo>
                  <a:pt x="104" y="110"/>
                </a:lnTo>
                <a:lnTo>
                  <a:pt x="120" y="109"/>
                </a:lnTo>
                <a:lnTo>
                  <a:pt x="134" y="108"/>
                </a:lnTo>
                <a:lnTo>
                  <a:pt x="146" y="105"/>
                </a:lnTo>
                <a:lnTo>
                  <a:pt x="156" y="101"/>
                </a:lnTo>
                <a:lnTo>
                  <a:pt x="163" y="95"/>
                </a:lnTo>
                <a:lnTo>
                  <a:pt x="168" y="89"/>
                </a:lnTo>
                <a:lnTo>
                  <a:pt x="171" y="81"/>
                </a:lnTo>
                <a:lnTo>
                  <a:pt x="172" y="71"/>
                </a:lnTo>
                <a:lnTo>
                  <a:pt x="171" y="62"/>
                </a:lnTo>
                <a:lnTo>
                  <a:pt x="168" y="53"/>
                </a:lnTo>
                <a:lnTo>
                  <a:pt x="163" y="47"/>
                </a:lnTo>
                <a:lnTo>
                  <a:pt x="157" y="42"/>
                </a:lnTo>
                <a:lnTo>
                  <a:pt x="148" y="36"/>
                </a:lnTo>
                <a:lnTo>
                  <a:pt x="138" y="33"/>
                </a:lnTo>
                <a:lnTo>
                  <a:pt x="113" y="31"/>
                </a:lnTo>
                <a:lnTo>
                  <a:pt x="98" y="32"/>
                </a:lnTo>
                <a:lnTo>
                  <a:pt x="85" y="34"/>
                </a:lnTo>
                <a:lnTo>
                  <a:pt x="74" y="38"/>
                </a:lnTo>
                <a:lnTo>
                  <a:pt x="66" y="45"/>
                </a:lnTo>
                <a:lnTo>
                  <a:pt x="59" y="52"/>
                </a:lnTo>
                <a:lnTo>
                  <a:pt x="53" y="62"/>
                </a:lnTo>
                <a:lnTo>
                  <a:pt x="51" y="72"/>
                </a:lnTo>
                <a:lnTo>
                  <a:pt x="49" y="85"/>
                </a:lnTo>
                <a:lnTo>
                  <a:pt x="8" y="85"/>
                </a:lnTo>
                <a:lnTo>
                  <a:pt x="8" y="84"/>
                </a:lnTo>
                <a:lnTo>
                  <a:pt x="8" y="74"/>
                </a:lnTo>
                <a:lnTo>
                  <a:pt x="10" y="65"/>
                </a:lnTo>
                <a:lnTo>
                  <a:pt x="15" y="49"/>
                </a:lnTo>
                <a:lnTo>
                  <a:pt x="19" y="42"/>
                </a:lnTo>
                <a:lnTo>
                  <a:pt x="25" y="35"/>
                </a:lnTo>
                <a:lnTo>
                  <a:pt x="30" y="29"/>
                </a:lnTo>
                <a:lnTo>
                  <a:pt x="36" y="23"/>
                </a:lnTo>
                <a:lnTo>
                  <a:pt x="51" y="13"/>
                </a:lnTo>
                <a:lnTo>
                  <a:pt x="68" y="7"/>
                </a:lnTo>
                <a:lnTo>
                  <a:pt x="89" y="3"/>
                </a:lnTo>
                <a:lnTo>
                  <a:pt x="111" y="0"/>
                </a:lnTo>
                <a:lnTo>
                  <a:pt x="123" y="2"/>
                </a:lnTo>
                <a:lnTo>
                  <a:pt x="135" y="2"/>
                </a:lnTo>
                <a:lnTo>
                  <a:pt x="146" y="4"/>
                </a:lnTo>
                <a:lnTo>
                  <a:pt x="157" y="6"/>
                </a:lnTo>
                <a:lnTo>
                  <a:pt x="165" y="8"/>
                </a:lnTo>
                <a:lnTo>
                  <a:pt x="171" y="10"/>
                </a:lnTo>
                <a:lnTo>
                  <a:pt x="175" y="11"/>
                </a:lnTo>
                <a:lnTo>
                  <a:pt x="190" y="19"/>
                </a:lnTo>
                <a:lnTo>
                  <a:pt x="202" y="29"/>
                </a:lnTo>
                <a:lnTo>
                  <a:pt x="210" y="41"/>
                </a:lnTo>
                <a:lnTo>
                  <a:pt x="216" y="54"/>
                </a:lnTo>
                <a:lnTo>
                  <a:pt x="217" y="69"/>
                </a:lnTo>
                <a:lnTo>
                  <a:pt x="217" y="79"/>
                </a:lnTo>
                <a:lnTo>
                  <a:pt x="215" y="86"/>
                </a:lnTo>
                <a:lnTo>
                  <a:pt x="212" y="93"/>
                </a:lnTo>
                <a:lnTo>
                  <a:pt x="208" y="101"/>
                </a:lnTo>
                <a:lnTo>
                  <a:pt x="201" y="107"/>
                </a:lnTo>
                <a:lnTo>
                  <a:pt x="194" y="112"/>
                </a:lnTo>
                <a:lnTo>
                  <a:pt x="176" y="121"/>
                </a:lnTo>
                <a:lnTo>
                  <a:pt x="189" y="125"/>
                </a:lnTo>
                <a:lnTo>
                  <a:pt x="199" y="130"/>
                </a:lnTo>
                <a:lnTo>
                  <a:pt x="208" y="137"/>
                </a:lnTo>
                <a:lnTo>
                  <a:pt x="216" y="144"/>
                </a:lnTo>
                <a:lnTo>
                  <a:pt x="221" y="152"/>
                </a:lnTo>
                <a:lnTo>
                  <a:pt x="227" y="162"/>
                </a:lnTo>
                <a:lnTo>
                  <a:pt x="230" y="171"/>
                </a:lnTo>
                <a:lnTo>
                  <a:pt x="230" y="183"/>
                </a:lnTo>
                <a:lnTo>
                  <a:pt x="230" y="193"/>
                </a:lnTo>
                <a:lnTo>
                  <a:pt x="228" y="201"/>
                </a:lnTo>
                <a:lnTo>
                  <a:pt x="225" y="208"/>
                </a:lnTo>
                <a:lnTo>
                  <a:pt x="221" y="217"/>
                </a:lnTo>
                <a:lnTo>
                  <a:pt x="217" y="223"/>
                </a:lnTo>
                <a:lnTo>
                  <a:pt x="212" y="231"/>
                </a:lnTo>
                <a:lnTo>
                  <a:pt x="198" y="242"/>
                </a:lnTo>
                <a:lnTo>
                  <a:pt x="180" y="252"/>
                </a:lnTo>
                <a:lnTo>
                  <a:pt x="160" y="258"/>
                </a:lnTo>
                <a:lnTo>
                  <a:pt x="137" y="262"/>
                </a:lnTo>
                <a:lnTo>
                  <a:pt x="111" y="264"/>
                </a:lnTo>
                <a:lnTo>
                  <a:pt x="98" y="263"/>
                </a:lnTo>
                <a:lnTo>
                  <a:pt x="87" y="262"/>
                </a:lnTo>
                <a:lnTo>
                  <a:pt x="75" y="261"/>
                </a:lnTo>
                <a:lnTo>
                  <a:pt x="66" y="258"/>
                </a:lnTo>
                <a:lnTo>
                  <a:pt x="56" y="255"/>
                </a:lnTo>
                <a:lnTo>
                  <a:pt x="46" y="251"/>
                </a:lnTo>
                <a:lnTo>
                  <a:pt x="38" y="246"/>
                </a:lnTo>
                <a:lnTo>
                  <a:pt x="30" y="241"/>
                </a:lnTo>
                <a:lnTo>
                  <a:pt x="18" y="229"/>
                </a:lnTo>
                <a:lnTo>
                  <a:pt x="8" y="214"/>
                </a:lnTo>
                <a:lnTo>
                  <a:pt x="3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3" name="Freeform 52"/>
          <p:cNvSpPr>
            <a:spLocks/>
          </p:cNvSpPr>
          <p:nvPr/>
        </p:nvSpPr>
        <p:spPr bwMode="auto">
          <a:xfrm>
            <a:off x="5322888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4" name="Freeform 53"/>
          <p:cNvSpPr>
            <a:spLocks noEditPoints="1"/>
          </p:cNvSpPr>
          <p:nvPr/>
        </p:nvSpPr>
        <p:spPr bwMode="auto">
          <a:xfrm>
            <a:off x="5449888" y="6376988"/>
            <a:ext cx="123825" cy="98425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4" y="156"/>
                </a:lnTo>
                <a:lnTo>
                  <a:pt x="144" y="43"/>
                </a:lnTo>
                <a:lnTo>
                  <a:pt x="40" y="156"/>
                </a:lnTo>
                <a:close/>
                <a:moveTo>
                  <a:pt x="144" y="248"/>
                </a:moveTo>
                <a:lnTo>
                  <a:pt x="144" y="186"/>
                </a:lnTo>
                <a:lnTo>
                  <a:pt x="0" y="186"/>
                </a:lnTo>
                <a:lnTo>
                  <a:pt x="0" y="154"/>
                </a:lnTo>
                <a:lnTo>
                  <a:pt x="144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4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5" name="Freeform 54"/>
          <p:cNvSpPr>
            <a:spLocks/>
          </p:cNvSpPr>
          <p:nvPr/>
        </p:nvSpPr>
        <p:spPr bwMode="auto">
          <a:xfrm>
            <a:off x="5821363" y="6373813"/>
            <a:ext cx="63500" cy="101600"/>
          </a:xfrm>
          <a:custGeom>
            <a:avLst/>
            <a:gdLst>
              <a:gd name="T0" fmla="*/ 2147483647 w 121"/>
              <a:gd name="T1" fmla="*/ 2147483647 h 257"/>
              <a:gd name="T2" fmla="*/ 2147483647 w 121"/>
              <a:gd name="T3" fmla="*/ 2147483647 h 257"/>
              <a:gd name="T4" fmla="*/ 0 w 121"/>
              <a:gd name="T5" fmla="*/ 2147483647 h 257"/>
              <a:gd name="T6" fmla="*/ 0 w 121"/>
              <a:gd name="T7" fmla="*/ 2147483647 h 257"/>
              <a:gd name="T8" fmla="*/ 2147483647 w 121"/>
              <a:gd name="T9" fmla="*/ 2147483647 h 257"/>
              <a:gd name="T10" fmla="*/ 2147483647 w 121"/>
              <a:gd name="T11" fmla="*/ 2147483647 h 257"/>
              <a:gd name="T12" fmla="*/ 2147483647 w 121"/>
              <a:gd name="T13" fmla="*/ 2147483647 h 257"/>
              <a:gd name="T14" fmla="*/ 2147483647 w 121"/>
              <a:gd name="T15" fmla="*/ 2147483647 h 257"/>
              <a:gd name="T16" fmla="*/ 2147483647 w 121"/>
              <a:gd name="T17" fmla="*/ 2147483647 h 257"/>
              <a:gd name="T18" fmla="*/ 2147483647 w 121"/>
              <a:gd name="T19" fmla="*/ 2147483647 h 257"/>
              <a:gd name="T20" fmla="*/ 2147483647 w 121"/>
              <a:gd name="T21" fmla="*/ 2147483647 h 257"/>
              <a:gd name="T22" fmla="*/ 2147483647 w 121"/>
              <a:gd name="T23" fmla="*/ 0 h 257"/>
              <a:gd name="T24" fmla="*/ 2147483647 w 121"/>
              <a:gd name="T25" fmla="*/ 0 h 257"/>
              <a:gd name="T26" fmla="*/ 2147483647 w 121"/>
              <a:gd name="T27" fmla="*/ 2147483647 h 257"/>
              <a:gd name="T28" fmla="*/ 2147483647 w 121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1"/>
              <a:gd name="T46" fmla="*/ 0 h 257"/>
              <a:gd name="T47" fmla="*/ 121 w 121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1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80" y="23"/>
                </a:lnTo>
                <a:lnTo>
                  <a:pt x="85" y="13"/>
                </a:lnTo>
                <a:lnTo>
                  <a:pt x="88" y="0"/>
                </a:lnTo>
                <a:lnTo>
                  <a:pt x="121" y="0"/>
                </a:lnTo>
                <a:lnTo>
                  <a:pt x="121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6" name="Freeform 55"/>
          <p:cNvSpPr>
            <a:spLocks/>
          </p:cNvSpPr>
          <p:nvPr/>
        </p:nvSpPr>
        <p:spPr bwMode="auto">
          <a:xfrm>
            <a:off x="5948363" y="6375400"/>
            <a:ext cx="120650" cy="103188"/>
          </a:xfrm>
          <a:custGeom>
            <a:avLst/>
            <a:gdLst>
              <a:gd name="T0" fmla="*/ 2147483647 w 228"/>
              <a:gd name="T1" fmla="*/ 2147483647 h 256"/>
              <a:gd name="T2" fmla="*/ 2147483647 w 228"/>
              <a:gd name="T3" fmla="*/ 2147483647 h 256"/>
              <a:gd name="T4" fmla="*/ 2147483647 w 228"/>
              <a:gd name="T5" fmla="*/ 2147483647 h 256"/>
              <a:gd name="T6" fmla="*/ 2147483647 w 228"/>
              <a:gd name="T7" fmla="*/ 2147483647 h 256"/>
              <a:gd name="T8" fmla="*/ 2147483647 w 228"/>
              <a:gd name="T9" fmla="*/ 2147483647 h 256"/>
              <a:gd name="T10" fmla="*/ 2147483647 w 228"/>
              <a:gd name="T11" fmla="*/ 2147483647 h 256"/>
              <a:gd name="T12" fmla="*/ 2147483647 w 228"/>
              <a:gd name="T13" fmla="*/ 2147483647 h 256"/>
              <a:gd name="T14" fmla="*/ 2147483647 w 228"/>
              <a:gd name="T15" fmla="*/ 2147483647 h 256"/>
              <a:gd name="T16" fmla="*/ 2147483647 w 228"/>
              <a:gd name="T17" fmla="*/ 2147483647 h 256"/>
              <a:gd name="T18" fmla="*/ 2147483647 w 228"/>
              <a:gd name="T19" fmla="*/ 2147483647 h 256"/>
              <a:gd name="T20" fmla="*/ 2147483647 w 228"/>
              <a:gd name="T21" fmla="*/ 2147483647 h 256"/>
              <a:gd name="T22" fmla="*/ 2147483647 w 228"/>
              <a:gd name="T23" fmla="*/ 2147483647 h 256"/>
              <a:gd name="T24" fmla="*/ 2147483647 w 228"/>
              <a:gd name="T25" fmla="*/ 2147483647 h 256"/>
              <a:gd name="T26" fmla="*/ 2147483647 w 228"/>
              <a:gd name="T27" fmla="*/ 2147483647 h 256"/>
              <a:gd name="T28" fmla="*/ 2147483647 w 228"/>
              <a:gd name="T29" fmla="*/ 2147483647 h 256"/>
              <a:gd name="T30" fmla="*/ 2147483647 w 228"/>
              <a:gd name="T31" fmla="*/ 2147483647 h 256"/>
              <a:gd name="T32" fmla="*/ 2147483647 w 228"/>
              <a:gd name="T33" fmla="*/ 2147483647 h 256"/>
              <a:gd name="T34" fmla="*/ 2147483647 w 228"/>
              <a:gd name="T35" fmla="*/ 0 h 256"/>
              <a:gd name="T36" fmla="*/ 2147483647 w 228"/>
              <a:gd name="T37" fmla="*/ 2147483647 h 256"/>
              <a:gd name="T38" fmla="*/ 2147483647 w 228"/>
              <a:gd name="T39" fmla="*/ 2147483647 h 256"/>
              <a:gd name="T40" fmla="*/ 2147483647 w 228"/>
              <a:gd name="T41" fmla="*/ 2147483647 h 256"/>
              <a:gd name="T42" fmla="*/ 2147483647 w 228"/>
              <a:gd name="T43" fmla="*/ 2147483647 h 256"/>
              <a:gd name="T44" fmla="*/ 2147483647 w 228"/>
              <a:gd name="T45" fmla="*/ 2147483647 h 256"/>
              <a:gd name="T46" fmla="*/ 2147483647 w 228"/>
              <a:gd name="T47" fmla="*/ 2147483647 h 256"/>
              <a:gd name="T48" fmla="*/ 2147483647 w 228"/>
              <a:gd name="T49" fmla="*/ 2147483647 h 256"/>
              <a:gd name="T50" fmla="*/ 2147483647 w 228"/>
              <a:gd name="T51" fmla="*/ 2147483647 h 256"/>
              <a:gd name="T52" fmla="*/ 2147483647 w 228"/>
              <a:gd name="T53" fmla="*/ 2147483647 h 256"/>
              <a:gd name="T54" fmla="*/ 2147483647 w 228"/>
              <a:gd name="T55" fmla="*/ 2147483647 h 256"/>
              <a:gd name="T56" fmla="*/ 2147483647 w 228"/>
              <a:gd name="T57" fmla="*/ 2147483647 h 256"/>
              <a:gd name="T58" fmla="*/ 2147483647 w 228"/>
              <a:gd name="T59" fmla="*/ 2147483647 h 256"/>
              <a:gd name="T60" fmla="*/ 2147483647 w 228"/>
              <a:gd name="T61" fmla="*/ 2147483647 h 256"/>
              <a:gd name="T62" fmla="*/ 2147483647 w 228"/>
              <a:gd name="T63" fmla="*/ 2147483647 h 256"/>
              <a:gd name="T64" fmla="*/ 2147483647 w 228"/>
              <a:gd name="T65" fmla="*/ 2147483647 h 256"/>
              <a:gd name="T66" fmla="*/ 2147483647 w 228"/>
              <a:gd name="T67" fmla="*/ 2147483647 h 256"/>
              <a:gd name="T68" fmla="*/ 2147483647 w 228"/>
              <a:gd name="T69" fmla="*/ 2147483647 h 256"/>
              <a:gd name="T70" fmla="*/ 2147483647 w 228"/>
              <a:gd name="T71" fmla="*/ 2147483647 h 256"/>
              <a:gd name="T72" fmla="*/ 2147483647 w 228"/>
              <a:gd name="T73" fmla="*/ 2147483647 h 256"/>
              <a:gd name="T74" fmla="*/ 0 w 228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8"/>
              <a:gd name="T115" fmla="*/ 0 h 256"/>
              <a:gd name="T116" fmla="*/ 228 w 228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8" h="256">
                <a:moveTo>
                  <a:pt x="0" y="183"/>
                </a:moveTo>
                <a:lnTo>
                  <a:pt x="43" y="183"/>
                </a:lnTo>
                <a:lnTo>
                  <a:pt x="45" y="192"/>
                </a:lnTo>
                <a:lnTo>
                  <a:pt x="49" y="200"/>
                </a:lnTo>
                <a:lnTo>
                  <a:pt x="52" y="204"/>
                </a:lnTo>
                <a:lnTo>
                  <a:pt x="56" y="208"/>
                </a:lnTo>
                <a:lnTo>
                  <a:pt x="64" y="213"/>
                </a:lnTo>
                <a:lnTo>
                  <a:pt x="73" y="218"/>
                </a:lnTo>
                <a:lnTo>
                  <a:pt x="84" y="222"/>
                </a:lnTo>
                <a:lnTo>
                  <a:pt x="96" y="224"/>
                </a:lnTo>
                <a:lnTo>
                  <a:pt x="108" y="225"/>
                </a:lnTo>
                <a:lnTo>
                  <a:pt x="125" y="224"/>
                </a:lnTo>
                <a:lnTo>
                  <a:pt x="138" y="221"/>
                </a:lnTo>
                <a:lnTo>
                  <a:pt x="150" y="215"/>
                </a:lnTo>
                <a:lnTo>
                  <a:pt x="161" y="209"/>
                </a:lnTo>
                <a:lnTo>
                  <a:pt x="171" y="202"/>
                </a:lnTo>
                <a:lnTo>
                  <a:pt x="176" y="192"/>
                </a:lnTo>
                <a:lnTo>
                  <a:pt x="181" y="180"/>
                </a:lnTo>
                <a:lnTo>
                  <a:pt x="182" y="169"/>
                </a:lnTo>
                <a:lnTo>
                  <a:pt x="181" y="156"/>
                </a:lnTo>
                <a:lnTo>
                  <a:pt x="176" y="144"/>
                </a:lnTo>
                <a:lnTo>
                  <a:pt x="171" y="135"/>
                </a:lnTo>
                <a:lnTo>
                  <a:pt x="163" y="127"/>
                </a:lnTo>
                <a:lnTo>
                  <a:pt x="152" y="120"/>
                </a:lnTo>
                <a:lnTo>
                  <a:pt x="140" y="116"/>
                </a:lnTo>
                <a:lnTo>
                  <a:pt x="125" y="113"/>
                </a:lnTo>
                <a:lnTo>
                  <a:pt x="108" y="112"/>
                </a:lnTo>
                <a:lnTo>
                  <a:pt x="99" y="112"/>
                </a:lnTo>
                <a:lnTo>
                  <a:pt x="90" y="113"/>
                </a:lnTo>
                <a:lnTo>
                  <a:pt x="82" y="115"/>
                </a:lnTo>
                <a:lnTo>
                  <a:pt x="74" y="118"/>
                </a:lnTo>
                <a:lnTo>
                  <a:pt x="59" y="125"/>
                </a:lnTo>
                <a:lnTo>
                  <a:pt x="47" y="135"/>
                </a:lnTo>
                <a:lnTo>
                  <a:pt x="10" y="135"/>
                </a:lnTo>
                <a:lnTo>
                  <a:pt x="34" y="0"/>
                </a:lnTo>
                <a:lnTo>
                  <a:pt x="209" y="0"/>
                </a:lnTo>
                <a:lnTo>
                  <a:pt x="209" y="30"/>
                </a:lnTo>
                <a:lnTo>
                  <a:pt x="66" y="30"/>
                </a:lnTo>
                <a:lnTo>
                  <a:pt x="52" y="99"/>
                </a:lnTo>
                <a:lnTo>
                  <a:pt x="66" y="92"/>
                </a:lnTo>
                <a:lnTo>
                  <a:pt x="81" y="86"/>
                </a:lnTo>
                <a:lnTo>
                  <a:pt x="97" y="83"/>
                </a:lnTo>
                <a:lnTo>
                  <a:pt x="116" y="82"/>
                </a:lnTo>
                <a:lnTo>
                  <a:pt x="129" y="82"/>
                </a:lnTo>
                <a:lnTo>
                  <a:pt x="140" y="83"/>
                </a:lnTo>
                <a:lnTo>
                  <a:pt x="152" y="85"/>
                </a:lnTo>
                <a:lnTo>
                  <a:pt x="161" y="87"/>
                </a:lnTo>
                <a:lnTo>
                  <a:pt x="172" y="92"/>
                </a:lnTo>
                <a:lnTo>
                  <a:pt x="181" y="95"/>
                </a:lnTo>
                <a:lnTo>
                  <a:pt x="190" y="100"/>
                </a:lnTo>
                <a:lnTo>
                  <a:pt x="197" y="105"/>
                </a:lnTo>
                <a:lnTo>
                  <a:pt x="211" y="117"/>
                </a:lnTo>
                <a:lnTo>
                  <a:pt x="220" y="132"/>
                </a:lnTo>
                <a:lnTo>
                  <a:pt x="226" y="149"/>
                </a:lnTo>
                <a:lnTo>
                  <a:pt x="228" y="167"/>
                </a:lnTo>
                <a:lnTo>
                  <a:pt x="227" y="176"/>
                </a:lnTo>
                <a:lnTo>
                  <a:pt x="226" y="186"/>
                </a:lnTo>
                <a:lnTo>
                  <a:pt x="223" y="195"/>
                </a:lnTo>
                <a:lnTo>
                  <a:pt x="219" y="204"/>
                </a:lnTo>
                <a:lnTo>
                  <a:pt x="215" y="211"/>
                </a:lnTo>
                <a:lnTo>
                  <a:pt x="209" y="218"/>
                </a:lnTo>
                <a:lnTo>
                  <a:pt x="196" y="231"/>
                </a:lnTo>
                <a:lnTo>
                  <a:pt x="178" y="242"/>
                </a:lnTo>
                <a:lnTo>
                  <a:pt x="159" y="250"/>
                </a:lnTo>
                <a:lnTo>
                  <a:pt x="135" y="254"/>
                </a:lnTo>
                <a:lnTo>
                  <a:pt x="111" y="256"/>
                </a:lnTo>
                <a:lnTo>
                  <a:pt x="99" y="255"/>
                </a:lnTo>
                <a:lnTo>
                  <a:pt x="88" y="254"/>
                </a:lnTo>
                <a:lnTo>
                  <a:pt x="67" y="251"/>
                </a:lnTo>
                <a:lnTo>
                  <a:pt x="49" y="245"/>
                </a:lnTo>
                <a:lnTo>
                  <a:pt x="41" y="241"/>
                </a:lnTo>
                <a:lnTo>
                  <a:pt x="33" y="236"/>
                </a:lnTo>
                <a:lnTo>
                  <a:pt x="21" y="226"/>
                </a:lnTo>
                <a:lnTo>
                  <a:pt x="10" y="213"/>
                </a:lnTo>
                <a:lnTo>
                  <a:pt x="3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7" name="Freeform 56"/>
          <p:cNvSpPr>
            <a:spLocks/>
          </p:cNvSpPr>
          <p:nvPr/>
        </p:nvSpPr>
        <p:spPr bwMode="auto">
          <a:xfrm>
            <a:off x="6318250" y="6373813"/>
            <a:ext cx="63500" cy="101600"/>
          </a:xfrm>
          <a:custGeom>
            <a:avLst/>
            <a:gdLst>
              <a:gd name="T0" fmla="*/ 2147483647 w 121"/>
              <a:gd name="T1" fmla="*/ 2147483647 h 257"/>
              <a:gd name="T2" fmla="*/ 2147483647 w 121"/>
              <a:gd name="T3" fmla="*/ 2147483647 h 257"/>
              <a:gd name="T4" fmla="*/ 0 w 121"/>
              <a:gd name="T5" fmla="*/ 2147483647 h 257"/>
              <a:gd name="T6" fmla="*/ 0 w 121"/>
              <a:gd name="T7" fmla="*/ 2147483647 h 257"/>
              <a:gd name="T8" fmla="*/ 2147483647 w 121"/>
              <a:gd name="T9" fmla="*/ 2147483647 h 257"/>
              <a:gd name="T10" fmla="*/ 2147483647 w 121"/>
              <a:gd name="T11" fmla="*/ 2147483647 h 257"/>
              <a:gd name="T12" fmla="*/ 2147483647 w 121"/>
              <a:gd name="T13" fmla="*/ 2147483647 h 257"/>
              <a:gd name="T14" fmla="*/ 2147483647 w 121"/>
              <a:gd name="T15" fmla="*/ 2147483647 h 257"/>
              <a:gd name="T16" fmla="*/ 2147483647 w 121"/>
              <a:gd name="T17" fmla="*/ 2147483647 h 257"/>
              <a:gd name="T18" fmla="*/ 2147483647 w 121"/>
              <a:gd name="T19" fmla="*/ 2147483647 h 257"/>
              <a:gd name="T20" fmla="*/ 2147483647 w 121"/>
              <a:gd name="T21" fmla="*/ 2147483647 h 257"/>
              <a:gd name="T22" fmla="*/ 2147483647 w 121"/>
              <a:gd name="T23" fmla="*/ 0 h 257"/>
              <a:gd name="T24" fmla="*/ 2147483647 w 121"/>
              <a:gd name="T25" fmla="*/ 0 h 257"/>
              <a:gd name="T26" fmla="*/ 2147483647 w 121"/>
              <a:gd name="T27" fmla="*/ 2147483647 h 257"/>
              <a:gd name="T28" fmla="*/ 2147483647 w 121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1"/>
              <a:gd name="T46" fmla="*/ 0 h 257"/>
              <a:gd name="T47" fmla="*/ 121 w 121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1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80" y="23"/>
                </a:lnTo>
                <a:lnTo>
                  <a:pt x="85" y="13"/>
                </a:lnTo>
                <a:lnTo>
                  <a:pt x="88" y="0"/>
                </a:lnTo>
                <a:lnTo>
                  <a:pt x="121" y="0"/>
                </a:lnTo>
                <a:lnTo>
                  <a:pt x="121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8" name="Freeform 57"/>
          <p:cNvSpPr>
            <a:spLocks noEditPoints="1"/>
          </p:cNvSpPr>
          <p:nvPr/>
        </p:nvSpPr>
        <p:spPr bwMode="auto">
          <a:xfrm>
            <a:off x="6448425" y="6373813"/>
            <a:ext cx="122238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4" y="180"/>
                </a:moveTo>
                <a:lnTo>
                  <a:pt x="183" y="167"/>
                </a:lnTo>
                <a:lnTo>
                  <a:pt x="180" y="157"/>
                </a:lnTo>
                <a:lnTo>
                  <a:pt x="175" y="147"/>
                </a:lnTo>
                <a:lnTo>
                  <a:pt x="167" y="140"/>
                </a:lnTo>
                <a:lnTo>
                  <a:pt x="157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4" y="126"/>
                </a:lnTo>
                <a:lnTo>
                  <a:pt x="97" y="127"/>
                </a:lnTo>
                <a:lnTo>
                  <a:pt x="90" y="128"/>
                </a:lnTo>
                <a:lnTo>
                  <a:pt x="85" y="130"/>
                </a:lnTo>
                <a:lnTo>
                  <a:pt x="79" y="133"/>
                </a:lnTo>
                <a:lnTo>
                  <a:pt x="68" y="140"/>
                </a:lnTo>
                <a:lnTo>
                  <a:pt x="60" y="147"/>
                </a:lnTo>
                <a:lnTo>
                  <a:pt x="55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3" y="200"/>
                </a:lnTo>
                <a:lnTo>
                  <a:pt x="55" y="203"/>
                </a:lnTo>
                <a:lnTo>
                  <a:pt x="57" y="207"/>
                </a:lnTo>
                <a:lnTo>
                  <a:pt x="61" y="213"/>
                </a:lnTo>
                <a:lnTo>
                  <a:pt x="64" y="217"/>
                </a:lnTo>
                <a:lnTo>
                  <a:pt x="68" y="220"/>
                </a:lnTo>
                <a:lnTo>
                  <a:pt x="79" y="226"/>
                </a:lnTo>
                <a:lnTo>
                  <a:pt x="90" y="232"/>
                </a:lnTo>
                <a:lnTo>
                  <a:pt x="104" y="234"/>
                </a:lnTo>
                <a:lnTo>
                  <a:pt x="119" y="235"/>
                </a:lnTo>
                <a:lnTo>
                  <a:pt x="132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3" y="192"/>
                </a:lnTo>
                <a:lnTo>
                  <a:pt x="184" y="180"/>
                </a:lnTo>
                <a:close/>
                <a:moveTo>
                  <a:pt x="227" y="71"/>
                </a:moveTo>
                <a:lnTo>
                  <a:pt x="184" y="71"/>
                </a:lnTo>
                <a:lnTo>
                  <a:pt x="182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7" y="31"/>
                </a:lnTo>
                <a:lnTo>
                  <a:pt x="124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79" y="44"/>
                </a:lnTo>
                <a:lnTo>
                  <a:pt x="70" y="53"/>
                </a:lnTo>
                <a:lnTo>
                  <a:pt x="60" y="66"/>
                </a:lnTo>
                <a:lnTo>
                  <a:pt x="53" y="83"/>
                </a:lnTo>
                <a:lnTo>
                  <a:pt x="49" y="102"/>
                </a:lnTo>
                <a:lnTo>
                  <a:pt x="46" y="123"/>
                </a:lnTo>
                <a:lnTo>
                  <a:pt x="61" y="111"/>
                </a:lnTo>
                <a:lnTo>
                  <a:pt x="81" y="102"/>
                </a:lnTo>
                <a:lnTo>
                  <a:pt x="101" y="97"/>
                </a:lnTo>
                <a:lnTo>
                  <a:pt x="124" y="94"/>
                </a:lnTo>
                <a:lnTo>
                  <a:pt x="137" y="95"/>
                </a:lnTo>
                <a:lnTo>
                  <a:pt x="148" y="97"/>
                </a:lnTo>
                <a:lnTo>
                  <a:pt x="157" y="98"/>
                </a:lnTo>
                <a:lnTo>
                  <a:pt x="168" y="101"/>
                </a:lnTo>
                <a:lnTo>
                  <a:pt x="176" y="104"/>
                </a:lnTo>
                <a:lnTo>
                  <a:pt x="186" y="108"/>
                </a:lnTo>
                <a:lnTo>
                  <a:pt x="201" y="118"/>
                </a:lnTo>
                <a:lnTo>
                  <a:pt x="213" y="130"/>
                </a:lnTo>
                <a:lnTo>
                  <a:pt x="223" y="144"/>
                </a:lnTo>
                <a:lnTo>
                  <a:pt x="228" y="161"/>
                </a:lnTo>
                <a:lnTo>
                  <a:pt x="231" y="179"/>
                </a:lnTo>
                <a:lnTo>
                  <a:pt x="229" y="188"/>
                </a:lnTo>
                <a:lnTo>
                  <a:pt x="228" y="197"/>
                </a:lnTo>
                <a:lnTo>
                  <a:pt x="225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199" y="240"/>
                </a:lnTo>
                <a:lnTo>
                  <a:pt x="183" y="251"/>
                </a:lnTo>
                <a:lnTo>
                  <a:pt x="164" y="258"/>
                </a:lnTo>
                <a:lnTo>
                  <a:pt x="142" y="262"/>
                </a:lnTo>
                <a:lnTo>
                  <a:pt x="119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38" y="240"/>
                </a:lnTo>
                <a:lnTo>
                  <a:pt x="30" y="234"/>
                </a:lnTo>
                <a:lnTo>
                  <a:pt x="23" y="225"/>
                </a:lnTo>
                <a:lnTo>
                  <a:pt x="18" y="217"/>
                </a:lnTo>
                <a:lnTo>
                  <a:pt x="12" y="206"/>
                </a:lnTo>
                <a:lnTo>
                  <a:pt x="7" y="196"/>
                </a:lnTo>
                <a:lnTo>
                  <a:pt x="1" y="171"/>
                </a:lnTo>
                <a:lnTo>
                  <a:pt x="0" y="144"/>
                </a:lnTo>
                <a:lnTo>
                  <a:pt x="0" y="127"/>
                </a:lnTo>
                <a:lnTo>
                  <a:pt x="1" y="111"/>
                </a:lnTo>
                <a:lnTo>
                  <a:pt x="4" y="97"/>
                </a:lnTo>
                <a:lnTo>
                  <a:pt x="8" y="83"/>
                </a:lnTo>
                <a:lnTo>
                  <a:pt x="12" y="70"/>
                </a:lnTo>
                <a:lnTo>
                  <a:pt x="19" y="59"/>
                </a:lnTo>
                <a:lnTo>
                  <a:pt x="25" y="47"/>
                </a:lnTo>
                <a:lnTo>
                  <a:pt x="33" y="37"/>
                </a:lnTo>
                <a:lnTo>
                  <a:pt x="41" y="29"/>
                </a:lnTo>
                <a:lnTo>
                  <a:pt x="51" y="22"/>
                </a:lnTo>
                <a:lnTo>
                  <a:pt x="60" y="15"/>
                </a:lnTo>
                <a:lnTo>
                  <a:pt x="71" y="10"/>
                </a:lnTo>
                <a:lnTo>
                  <a:pt x="83" y="6"/>
                </a:lnTo>
                <a:lnTo>
                  <a:pt x="96" y="3"/>
                </a:lnTo>
                <a:lnTo>
                  <a:pt x="124" y="0"/>
                </a:lnTo>
                <a:lnTo>
                  <a:pt x="135" y="2"/>
                </a:lnTo>
                <a:lnTo>
                  <a:pt x="146" y="2"/>
                </a:lnTo>
                <a:lnTo>
                  <a:pt x="157" y="4"/>
                </a:lnTo>
                <a:lnTo>
                  <a:pt x="167" y="6"/>
                </a:lnTo>
                <a:lnTo>
                  <a:pt x="183" y="11"/>
                </a:lnTo>
                <a:lnTo>
                  <a:pt x="198" y="19"/>
                </a:lnTo>
                <a:lnTo>
                  <a:pt x="209" y="29"/>
                </a:lnTo>
                <a:lnTo>
                  <a:pt x="219" y="42"/>
                </a:lnTo>
                <a:lnTo>
                  <a:pt x="224" y="55"/>
                </a:lnTo>
                <a:lnTo>
                  <a:pt x="227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79" name="Freeform 58"/>
          <p:cNvSpPr>
            <a:spLocks/>
          </p:cNvSpPr>
          <p:nvPr/>
        </p:nvSpPr>
        <p:spPr bwMode="auto">
          <a:xfrm>
            <a:off x="6816725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0" name="Freeform 59"/>
          <p:cNvSpPr>
            <a:spLocks/>
          </p:cNvSpPr>
          <p:nvPr/>
        </p:nvSpPr>
        <p:spPr bwMode="auto">
          <a:xfrm>
            <a:off x="6946900" y="6375400"/>
            <a:ext cx="119063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7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8" y="135"/>
                </a:lnTo>
                <a:lnTo>
                  <a:pt x="107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4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100" y="218"/>
                </a:lnTo>
                <a:lnTo>
                  <a:pt x="93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1" name="Freeform 60"/>
          <p:cNvSpPr>
            <a:spLocks/>
          </p:cNvSpPr>
          <p:nvPr/>
        </p:nvSpPr>
        <p:spPr bwMode="auto">
          <a:xfrm>
            <a:off x="7313613" y="6373813"/>
            <a:ext cx="63500" cy="101600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2" name="Freeform 61"/>
          <p:cNvSpPr>
            <a:spLocks noEditPoints="1"/>
          </p:cNvSpPr>
          <p:nvPr/>
        </p:nvSpPr>
        <p:spPr bwMode="auto">
          <a:xfrm>
            <a:off x="7443788" y="6373813"/>
            <a:ext cx="119062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7" y="195"/>
                </a:lnTo>
                <a:lnTo>
                  <a:pt x="51" y="204"/>
                </a:lnTo>
                <a:lnTo>
                  <a:pt x="56" y="213"/>
                </a:lnTo>
                <a:lnTo>
                  <a:pt x="63" y="220"/>
                </a:lnTo>
                <a:lnTo>
                  <a:pt x="73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7" y="204"/>
                </a:lnTo>
                <a:lnTo>
                  <a:pt x="179" y="195"/>
                </a:lnTo>
                <a:lnTo>
                  <a:pt x="181" y="183"/>
                </a:lnTo>
                <a:lnTo>
                  <a:pt x="179" y="174"/>
                </a:lnTo>
                <a:lnTo>
                  <a:pt x="177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3" y="144"/>
                </a:lnTo>
                <a:lnTo>
                  <a:pt x="63" y="149"/>
                </a:lnTo>
                <a:lnTo>
                  <a:pt x="56" y="156"/>
                </a:lnTo>
                <a:lnTo>
                  <a:pt x="51" y="164"/>
                </a:lnTo>
                <a:lnTo>
                  <a:pt x="47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1" y="86"/>
                </a:lnTo>
                <a:lnTo>
                  <a:pt x="65" y="92"/>
                </a:lnTo>
                <a:lnTo>
                  <a:pt x="71" y="99"/>
                </a:lnTo>
                <a:lnTo>
                  <a:pt x="80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5" y="109"/>
                </a:lnTo>
                <a:lnTo>
                  <a:pt x="137" y="106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62" y="92"/>
                </a:lnTo>
                <a:lnTo>
                  <a:pt x="166" y="86"/>
                </a:lnTo>
                <a:lnTo>
                  <a:pt x="168" y="78"/>
                </a:lnTo>
                <a:lnTo>
                  <a:pt x="170" y="69"/>
                </a:lnTo>
                <a:lnTo>
                  <a:pt x="170" y="61"/>
                </a:lnTo>
                <a:lnTo>
                  <a:pt x="166" y="53"/>
                </a:lnTo>
                <a:lnTo>
                  <a:pt x="162" y="46"/>
                </a:lnTo>
                <a:lnTo>
                  <a:pt x="155" y="41"/>
                </a:lnTo>
                <a:lnTo>
                  <a:pt x="147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4" y="34"/>
                </a:lnTo>
                <a:lnTo>
                  <a:pt x="80" y="36"/>
                </a:lnTo>
                <a:lnTo>
                  <a:pt x="71" y="41"/>
                </a:lnTo>
                <a:lnTo>
                  <a:pt x="65" y="46"/>
                </a:lnTo>
                <a:lnTo>
                  <a:pt x="61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6" y="111"/>
                </a:lnTo>
                <a:lnTo>
                  <a:pt x="28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3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8" y="29"/>
                </a:lnTo>
                <a:lnTo>
                  <a:pt x="39" y="19"/>
                </a:lnTo>
                <a:lnTo>
                  <a:pt x="54" y="12"/>
                </a:lnTo>
                <a:lnTo>
                  <a:pt x="70" y="6"/>
                </a:lnTo>
                <a:lnTo>
                  <a:pt x="91" y="2"/>
                </a:lnTo>
                <a:lnTo>
                  <a:pt x="112" y="0"/>
                </a:lnTo>
                <a:lnTo>
                  <a:pt x="125" y="2"/>
                </a:lnTo>
                <a:lnTo>
                  <a:pt x="136" y="2"/>
                </a:lnTo>
                <a:lnTo>
                  <a:pt x="155" y="6"/>
                </a:lnTo>
                <a:lnTo>
                  <a:pt x="173" y="12"/>
                </a:lnTo>
                <a:lnTo>
                  <a:pt x="181" y="15"/>
                </a:lnTo>
                <a:lnTo>
                  <a:pt x="188" y="19"/>
                </a:lnTo>
                <a:lnTo>
                  <a:pt x="200" y="29"/>
                </a:lnTo>
                <a:lnTo>
                  <a:pt x="208" y="41"/>
                </a:lnTo>
                <a:lnTo>
                  <a:pt x="214" y="53"/>
                </a:lnTo>
                <a:lnTo>
                  <a:pt x="215" y="67"/>
                </a:lnTo>
                <a:lnTo>
                  <a:pt x="215" y="75"/>
                </a:lnTo>
                <a:lnTo>
                  <a:pt x="212" y="84"/>
                </a:lnTo>
                <a:lnTo>
                  <a:pt x="209" y="92"/>
                </a:lnTo>
                <a:lnTo>
                  <a:pt x="204" y="99"/>
                </a:lnTo>
                <a:lnTo>
                  <a:pt x="199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2" y="144"/>
                </a:lnTo>
                <a:lnTo>
                  <a:pt x="219" y="152"/>
                </a:lnTo>
                <a:lnTo>
                  <a:pt x="223" y="162"/>
                </a:lnTo>
                <a:lnTo>
                  <a:pt x="226" y="173"/>
                </a:lnTo>
                <a:lnTo>
                  <a:pt x="227" y="184"/>
                </a:lnTo>
                <a:lnTo>
                  <a:pt x="226" y="193"/>
                </a:lnTo>
                <a:lnTo>
                  <a:pt x="224" y="201"/>
                </a:lnTo>
                <a:lnTo>
                  <a:pt x="222" y="210"/>
                </a:lnTo>
                <a:lnTo>
                  <a:pt x="219" y="217"/>
                </a:lnTo>
                <a:lnTo>
                  <a:pt x="209" y="231"/>
                </a:lnTo>
                <a:lnTo>
                  <a:pt x="196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5" y="255"/>
                </a:lnTo>
                <a:lnTo>
                  <a:pt x="47" y="252"/>
                </a:lnTo>
                <a:lnTo>
                  <a:pt x="30" y="242"/>
                </a:lnTo>
                <a:lnTo>
                  <a:pt x="17" y="231"/>
                </a:lnTo>
                <a:lnTo>
                  <a:pt x="7" y="217"/>
                </a:lnTo>
                <a:lnTo>
                  <a:pt x="2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6" y="158"/>
                </a:lnTo>
                <a:lnTo>
                  <a:pt x="7" y="152"/>
                </a:lnTo>
                <a:lnTo>
                  <a:pt x="10" y="148"/>
                </a:lnTo>
                <a:lnTo>
                  <a:pt x="14" y="144"/>
                </a:lnTo>
                <a:lnTo>
                  <a:pt x="21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3" name="Freeform 62"/>
          <p:cNvSpPr>
            <a:spLocks/>
          </p:cNvSpPr>
          <p:nvPr/>
        </p:nvSpPr>
        <p:spPr bwMode="auto">
          <a:xfrm>
            <a:off x="7812088" y="6373813"/>
            <a:ext cx="63500" cy="101600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4" name="Freeform 63"/>
          <p:cNvSpPr>
            <a:spLocks noEditPoints="1"/>
          </p:cNvSpPr>
          <p:nvPr/>
        </p:nvSpPr>
        <p:spPr bwMode="auto">
          <a:xfrm>
            <a:off x="7939088" y="6373813"/>
            <a:ext cx="12223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5" name="Freeform 64"/>
          <p:cNvSpPr>
            <a:spLocks/>
          </p:cNvSpPr>
          <p:nvPr/>
        </p:nvSpPr>
        <p:spPr bwMode="auto">
          <a:xfrm>
            <a:off x="1165225" y="6229350"/>
            <a:ext cx="52388" cy="85725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6" y="41"/>
                </a:lnTo>
                <a:lnTo>
                  <a:pt x="30" y="39"/>
                </a:lnTo>
                <a:lnTo>
                  <a:pt x="35" y="37"/>
                </a:lnTo>
                <a:lnTo>
                  <a:pt x="39" y="36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6"/>
                </a:lnTo>
                <a:lnTo>
                  <a:pt x="65" y="18"/>
                </a:lnTo>
                <a:lnTo>
                  <a:pt x="69" y="10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6" name="Freeform 65"/>
          <p:cNvSpPr>
            <a:spLocks/>
          </p:cNvSpPr>
          <p:nvPr/>
        </p:nvSpPr>
        <p:spPr bwMode="auto">
          <a:xfrm>
            <a:off x="1279525" y="6229350"/>
            <a:ext cx="100013" cy="85725"/>
          </a:xfrm>
          <a:custGeom>
            <a:avLst/>
            <a:gdLst>
              <a:gd name="T0" fmla="*/ 0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2147483647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0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214"/>
                </a:moveTo>
                <a:lnTo>
                  <a:pt x="0" y="213"/>
                </a:lnTo>
                <a:lnTo>
                  <a:pt x="1" y="197"/>
                </a:lnTo>
                <a:lnTo>
                  <a:pt x="6" y="183"/>
                </a:lnTo>
                <a:lnTo>
                  <a:pt x="11" y="169"/>
                </a:lnTo>
                <a:lnTo>
                  <a:pt x="21" y="159"/>
                </a:lnTo>
                <a:lnTo>
                  <a:pt x="33" y="148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100"/>
                </a:lnTo>
                <a:lnTo>
                  <a:pt x="135" y="94"/>
                </a:lnTo>
                <a:lnTo>
                  <a:pt x="141" y="89"/>
                </a:lnTo>
                <a:lnTo>
                  <a:pt x="148" y="77"/>
                </a:lnTo>
                <a:lnTo>
                  <a:pt x="150" y="64"/>
                </a:lnTo>
                <a:lnTo>
                  <a:pt x="150" y="55"/>
                </a:lnTo>
                <a:lnTo>
                  <a:pt x="146" y="48"/>
                </a:lnTo>
                <a:lnTo>
                  <a:pt x="142" y="42"/>
                </a:lnTo>
                <a:lnTo>
                  <a:pt x="135" y="36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6"/>
                </a:lnTo>
                <a:lnTo>
                  <a:pt x="85" y="27"/>
                </a:lnTo>
                <a:lnTo>
                  <a:pt x="74" y="29"/>
                </a:lnTo>
                <a:lnTo>
                  <a:pt x="64" y="33"/>
                </a:lnTo>
                <a:lnTo>
                  <a:pt x="56" y="38"/>
                </a:lnTo>
                <a:lnTo>
                  <a:pt x="51" y="46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4"/>
                </a:lnTo>
                <a:lnTo>
                  <a:pt x="7" y="66"/>
                </a:lnTo>
                <a:lnTo>
                  <a:pt x="7" y="57"/>
                </a:lnTo>
                <a:lnTo>
                  <a:pt x="10" y="50"/>
                </a:lnTo>
                <a:lnTo>
                  <a:pt x="12" y="43"/>
                </a:lnTo>
                <a:lnTo>
                  <a:pt x="16" y="36"/>
                </a:lnTo>
                <a:lnTo>
                  <a:pt x="21" y="30"/>
                </a:lnTo>
                <a:lnTo>
                  <a:pt x="30" y="19"/>
                </a:lnTo>
                <a:lnTo>
                  <a:pt x="44" y="11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4" y="27"/>
                </a:lnTo>
                <a:lnTo>
                  <a:pt x="182" y="37"/>
                </a:lnTo>
                <a:lnTo>
                  <a:pt x="187" y="50"/>
                </a:lnTo>
                <a:lnTo>
                  <a:pt x="189" y="64"/>
                </a:lnTo>
                <a:lnTo>
                  <a:pt x="187" y="74"/>
                </a:lnTo>
                <a:lnTo>
                  <a:pt x="184" y="84"/>
                </a:lnTo>
                <a:lnTo>
                  <a:pt x="180" y="93"/>
                </a:lnTo>
                <a:lnTo>
                  <a:pt x="174" y="102"/>
                </a:lnTo>
                <a:lnTo>
                  <a:pt x="165" y="110"/>
                </a:lnTo>
                <a:lnTo>
                  <a:pt x="154" y="118"/>
                </a:lnTo>
                <a:lnTo>
                  <a:pt x="144" y="124"/>
                </a:lnTo>
                <a:lnTo>
                  <a:pt x="128" y="130"/>
                </a:lnTo>
                <a:lnTo>
                  <a:pt x="105" y="140"/>
                </a:lnTo>
                <a:lnTo>
                  <a:pt x="81" y="150"/>
                </a:lnTo>
                <a:lnTo>
                  <a:pt x="75" y="153"/>
                </a:lnTo>
                <a:lnTo>
                  <a:pt x="70" y="156"/>
                </a:lnTo>
                <a:lnTo>
                  <a:pt x="62" y="162"/>
                </a:lnTo>
                <a:lnTo>
                  <a:pt x="48" y="174"/>
                </a:lnTo>
                <a:lnTo>
                  <a:pt x="40" y="187"/>
                </a:lnTo>
                <a:lnTo>
                  <a:pt x="189" y="187"/>
                </a:lnTo>
                <a:lnTo>
                  <a:pt x="189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7" name="Freeform 66"/>
          <p:cNvSpPr>
            <a:spLocks/>
          </p:cNvSpPr>
          <p:nvPr/>
        </p:nvSpPr>
        <p:spPr bwMode="auto">
          <a:xfrm>
            <a:off x="1165225" y="5722938"/>
            <a:ext cx="52388" cy="84137"/>
          </a:xfrm>
          <a:custGeom>
            <a:avLst/>
            <a:gdLst>
              <a:gd name="T0" fmla="*/ 2147483647 w 99"/>
              <a:gd name="T1" fmla="*/ 2147483647 h 213"/>
              <a:gd name="T2" fmla="*/ 2147483647 w 99"/>
              <a:gd name="T3" fmla="*/ 2147483647 h 213"/>
              <a:gd name="T4" fmla="*/ 0 w 99"/>
              <a:gd name="T5" fmla="*/ 2147483647 h 213"/>
              <a:gd name="T6" fmla="*/ 0 w 99"/>
              <a:gd name="T7" fmla="*/ 2147483647 h 213"/>
              <a:gd name="T8" fmla="*/ 2147483647 w 99"/>
              <a:gd name="T9" fmla="*/ 2147483647 h 213"/>
              <a:gd name="T10" fmla="*/ 2147483647 w 99"/>
              <a:gd name="T11" fmla="*/ 2147483647 h 213"/>
              <a:gd name="T12" fmla="*/ 2147483647 w 99"/>
              <a:gd name="T13" fmla="*/ 2147483647 h 213"/>
              <a:gd name="T14" fmla="*/ 2147483647 w 99"/>
              <a:gd name="T15" fmla="*/ 2147483647 h 213"/>
              <a:gd name="T16" fmla="*/ 2147483647 w 99"/>
              <a:gd name="T17" fmla="*/ 2147483647 h 213"/>
              <a:gd name="T18" fmla="*/ 2147483647 w 99"/>
              <a:gd name="T19" fmla="*/ 2147483647 h 213"/>
              <a:gd name="T20" fmla="*/ 2147483647 w 99"/>
              <a:gd name="T21" fmla="*/ 2147483647 h 213"/>
              <a:gd name="T22" fmla="*/ 2147483647 w 99"/>
              <a:gd name="T23" fmla="*/ 2147483647 h 213"/>
              <a:gd name="T24" fmla="*/ 2147483647 w 99"/>
              <a:gd name="T25" fmla="*/ 2147483647 h 213"/>
              <a:gd name="T26" fmla="*/ 2147483647 w 99"/>
              <a:gd name="T27" fmla="*/ 2147483647 h 213"/>
              <a:gd name="T28" fmla="*/ 2147483647 w 99"/>
              <a:gd name="T29" fmla="*/ 0 h 213"/>
              <a:gd name="T30" fmla="*/ 2147483647 w 99"/>
              <a:gd name="T31" fmla="*/ 0 h 213"/>
              <a:gd name="T32" fmla="*/ 2147483647 w 99"/>
              <a:gd name="T33" fmla="*/ 2147483647 h 213"/>
              <a:gd name="T34" fmla="*/ 2147483647 w 99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3"/>
              <a:gd name="T56" fmla="*/ 99 w 99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6" y="40"/>
                </a:lnTo>
                <a:lnTo>
                  <a:pt x="30" y="39"/>
                </a:lnTo>
                <a:lnTo>
                  <a:pt x="35" y="37"/>
                </a:lnTo>
                <a:lnTo>
                  <a:pt x="39" y="36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5"/>
                </a:lnTo>
                <a:lnTo>
                  <a:pt x="65" y="18"/>
                </a:lnTo>
                <a:lnTo>
                  <a:pt x="69" y="9"/>
                </a:lnTo>
                <a:lnTo>
                  <a:pt x="72" y="0"/>
                </a:lnTo>
                <a:lnTo>
                  <a:pt x="99" y="0"/>
                </a:lnTo>
                <a:lnTo>
                  <a:pt x="99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8" name="Freeform 67"/>
          <p:cNvSpPr>
            <a:spLocks noEditPoints="1"/>
          </p:cNvSpPr>
          <p:nvPr/>
        </p:nvSpPr>
        <p:spPr bwMode="auto">
          <a:xfrm>
            <a:off x="1276350" y="5726113"/>
            <a:ext cx="103188" cy="82550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5"/>
                </a:lnTo>
                <a:lnTo>
                  <a:pt x="0" y="155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5"/>
                </a:lnTo>
                <a:lnTo>
                  <a:pt x="155" y="155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89" name="Freeform 68"/>
          <p:cNvSpPr>
            <a:spLocks/>
          </p:cNvSpPr>
          <p:nvPr/>
        </p:nvSpPr>
        <p:spPr bwMode="auto">
          <a:xfrm>
            <a:off x="1165225" y="5216525"/>
            <a:ext cx="52388" cy="84138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6" y="42"/>
                </a:lnTo>
                <a:lnTo>
                  <a:pt x="30" y="39"/>
                </a:lnTo>
                <a:lnTo>
                  <a:pt x="35" y="38"/>
                </a:lnTo>
                <a:lnTo>
                  <a:pt x="39" y="37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7"/>
                </a:lnTo>
                <a:lnTo>
                  <a:pt x="65" y="19"/>
                </a:lnTo>
                <a:lnTo>
                  <a:pt x="69" y="11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0" name="Freeform 69"/>
          <p:cNvSpPr>
            <a:spLocks noEditPoints="1"/>
          </p:cNvSpPr>
          <p:nvPr/>
        </p:nvSpPr>
        <p:spPr bwMode="auto">
          <a:xfrm>
            <a:off x="1279525" y="5216525"/>
            <a:ext cx="101600" cy="85725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2147483647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3"/>
              <a:gd name="T163" fmla="*/ 0 h 220"/>
              <a:gd name="T164" fmla="*/ 193 w 193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3" h="220">
                <a:moveTo>
                  <a:pt x="154" y="150"/>
                </a:moveTo>
                <a:lnTo>
                  <a:pt x="153" y="140"/>
                </a:lnTo>
                <a:lnTo>
                  <a:pt x="150" y="131"/>
                </a:lnTo>
                <a:lnTo>
                  <a:pt x="146" y="123"/>
                </a:lnTo>
                <a:lnTo>
                  <a:pt x="139" y="117"/>
                </a:lnTo>
                <a:lnTo>
                  <a:pt x="131" y="111"/>
                </a:lnTo>
                <a:lnTo>
                  <a:pt x="123" y="107"/>
                </a:lnTo>
                <a:lnTo>
                  <a:pt x="112" y="105"/>
                </a:lnTo>
                <a:lnTo>
                  <a:pt x="101" y="104"/>
                </a:lnTo>
                <a:lnTo>
                  <a:pt x="87" y="105"/>
                </a:lnTo>
                <a:lnTo>
                  <a:pt x="77" y="107"/>
                </a:lnTo>
                <a:lnTo>
                  <a:pt x="67" y="111"/>
                </a:lnTo>
                <a:lnTo>
                  <a:pt x="59" y="117"/>
                </a:lnTo>
                <a:lnTo>
                  <a:pt x="52" y="123"/>
                </a:lnTo>
                <a:lnTo>
                  <a:pt x="46" y="131"/>
                </a:lnTo>
                <a:lnTo>
                  <a:pt x="42" y="150"/>
                </a:lnTo>
                <a:lnTo>
                  <a:pt x="44" y="160"/>
                </a:lnTo>
                <a:lnTo>
                  <a:pt x="46" y="169"/>
                </a:lnTo>
                <a:lnTo>
                  <a:pt x="52" y="178"/>
                </a:lnTo>
                <a:lnTo>
                  <a:pt x="55" y="181"/>
                </a:lnTo>
                <a:lnTo>
                  <a:pt x="59" y="184"/>
                </a:lnTo>
                <a:lnTo>
                  <a:pt x="67" y="189"/>
                </a:lnTo>
                <a:lnTo>
                  <a:pt x="77" y="194"/>
                </a:lnTo>
                <a:lnTo>
                  <a:pt x="87" y="196"/>
                </a:lnTo>
                <a:lnTo>
                  <a:pt x="100" y="197"/>
                </a:lnTo>
                <a:lnTo>
                  <a:pt x="111" y="196"/>
                </a:lnTo>
                <a:lnTo>
                  <a:pt x="122" y="194"/>
                </a:lnTo>
                <a:lnTo>
                  <a:pt x="131" y="189"/>
                </a:lnTo>
                <a:lnTo>
                  <a:pt x="139" y="184"/>
                </a:lnTo>
                <a:lnTo>
                  <a:pt x="146" y="178"/>
                </a:lnTo>
                <a:lnTo>
                  <a:pt x="150" y="169"/>
                </a:lnTo>
                <a:lnTo>
                  <a:pt x="153" y="160"/>
                </a:lnTo>
                <a:lnTo>
                  <a:pt x="154" y="150"/>
                </a:lnTo>
                <a:close/>
                <a:moveTo>
                  <a:pt x="190" y="60"/>
                </a:moveTo>
                <a:lnTo>
                  <a:pt x="154" y="60"/>
                </a:lnTo>
                <a:lnTo>
                  <a:pt x="153" y="52"/>
                </a:lnTo>
                <a:lnTo>
                  <a:pt x="149" y="45"/>
                </a:lnTo>
                <a:lnTo>
                  <a:pt x="145" y="39"/>
                </a:lnTo>
                <a:lnTo>
                  <a:pt x="139" y="34"/>
                </a:lnTo>
                <a:lnTo>
                  <a:pt x="124" y="28"/>
                </a:lnTo>
                <a:lnTo>
                  <a:pt x="105" y="26"/>
                </a:lnTo>
                <a:lnTo>
                  <a:pt x="97" y="26"/>
                </a:lnTo>
                <a:lnTo>
                  <a:pt x="90" y="27"/>
                </a:lnTo>
                <a:lnTo>
                  <a:pt x="83" y="28"/>
                </a:lnTo>
                <a:lnTo>
                  <a:pt x="78" y="30"/>
                </a:lnTo>
                <a:lnTo>
                  <a:pt x="67" y="36"/>
                </a:lnTo>
                <a:lnTo>
                  <a:pt x="59" y="45"/>
                </a:lnTo>
                <a:lnTo>
                  <a:pt x="51" y="55"/>
                </a:lnTo>
                <a:lnTo>
                  <a:pt x="46" y="69"/>
                </a:lnTo>
                <a:lnTo>
                  <a:pt x="42" y="85"/>
                </a:lnTo>
                <a:lnTo>
                  <a:pt x="40" y="103"/>
                </a:lnTo>
                <a:lnTo>
                  <a:pt x="53" y="93"/>
                </a:lnTo>
                <a:lnTo>
                  <a:pt x="68" y="86"/>
                </a:lnTo>
                <a:lnTo>
                  <a:pt x="85" y="81"/>
                </a:lnTo>
                <a:lnTo>
                  <a:pt x="105" y="80"/>
                </a:lnTo>
                <a:lnTo>
                  <a:pt x="123" y="81"/>
                </a:lnTo>
                <a:lnTo>
                  <a:pt x="141" y="85"/>
                </a:lnTo>
                <a:lnTo>
                  <a:pt x="149" y="87"/>
                </a:lnTo>
                <a:lnTo>
                  <a:pt x="156" y="90"/>
                </a:lnTo>
                <a:lnTo>
                  <a:pt x="168" y="99"/>
                </a:lnTo>
                <a:lnTo>
                  <a:pt x="179" y="109"/>
                </a:lnTo>
                <a:lnTo>
                  <a:pt x="187" y="121"/>
                </a:lnTo>
                <a:lnTo>
                  <a:pt x="191" y="134"/>
                </a:lnTo>
                <a:lnTo>
                  <a:pt x="193" y="150"/>
                </a:lnTo>
                <a:lnTo>
                  <a:pt x="193" y="158"/>
                </a:lnTo>
                <a:lnTo>
                  <a:pt x="191" y="165"/>
                </a:lnTo>
                <a:lnTo>
                  <a:pt x="186" y="179"/>
                </a:lnTo>
                <a:lnTo>
                  <a:pt x="178" y="190"/>
                </a:lnTo>
                <a:lnTo>
                  <a:pt x="167" y="201"/>
                </a:lnTo>
                <a:lnTo>
                  <a:pt x="153" y="209"/>
                </a:lnTo>
                <a:lnTo>
                  <a:pt x="138" y="215"/>
                </a:lnTo>
                <a:lnTo>
                  <a:pt x="119" y="219"/>
                </a:lnTo>
                <a:lnTo>
                  <a:pt x="100" y="220"/>
                </a:lnTo>
                <a:lnTo>
                  <a:pt x="87" y="220"/>
                </a:lnTo>
                <a:lnTo>
                  <a:pt x="77" y="219"/>
                </a:lnTo>
                <a:lnTo>
                  <a:pt x="67" y="217"/>
                </a:lnTo>
                <a:lnTo>
                  <a:pt x="57" y="214"/>
                </a:lnTo>
                <a:lnTo>
                  <a:pt x="48" y="210"/>
                </a:lnTo>
                <a:lnTo>
                  <a:pt x="40" y="206"/>
                </a:lnTo>
                <a:lnTo>
                  <a:pt x="33" y="201"/>
                </a:lnTo>
                <a:lnTo>
                  <a:pt x="26" y="195"/>
                </a:lnTo>
                <a:lnTo>
                  <a:pt x="15" y="181"/>
                </a:lnTo>
                <a:lnTo>
                  <a:pt x="7" y="164"/>
                </a:lnTo>
                <a:lnTo>
                  <a:pt x="1" y="144"/>
                </a:lnTo>
                <a:lnTo>
                  <a:pt x="0" y="121"/>
                </a:lnTo>
                <a:lnTo>
                  <a:pt x="1" y="106"/>
                </a:lnTo>
                <a:lnTo>
                  <a:pt x="3" y="93"/>
                </a:lnTo>
                <a:lnTo>
                  <a:pt x="4" y="81"/>
                </a:lnTo>
                <a:lnTo>
                  <a:pt x="7" y="69"/>
                </a:lnTo>
                <a:lnTo>
                  <a:pt x="11" y="58"/>
                </a:lnTo>
                <a:lnTo>
                  <a:pt x="16" y="49"/>
                </a:lnTo>
                <a:lnTo>
                  <a:pt x="22" y="39"/>
                </a:lnTo>
                <a:lnTo>
                  <a:pt x="27" y="31"/>
                </a:lnTo>
                <a:lnTo>
                  <a:pt x="36" y="25"/>
                </a:lnTo>
                <a:lnTo>
                  <a:pt x="42" y="18"/>
                </a:lnTo>
                <a:lnTo>
                  <a:pt x="52" y="13"/>
                </a:lnTo>
                <a:lnTo>
                  <a:pt x="60" y="9"/>
                </a:lnTo>
                <a:lnTo>
                  <a:pt x="81" y="2"/>
                </a:lnTo>
                <a:lnTo>
                  <a:pt x="104" y="0"/>
                </a:lnTo>
                <a:lnTo>
                  <a:pt x="123" y="1"/>
                </a:lnTo>
                <a:lnTo>
                  <a:pt x="139" y="5"/>
                </a:lnTo>
                <a:lnTo>
                  <a:pt x="146" y="7"/>
                </a:lnTo>
                <a:lnTo>
                  <a:pt x="153" y="10"/>
                </a:lnTo>
                <a:lnTo>
                  <a:pt x="165" y="16"/>
                </a:lnTo>
                <a:lnTo>
                  <a:pt x="175" y="25"/>
                </a:lnTo>
                <a:lnTo>
                  <a:pt x="183" y="35"/>
                </a:lnTo>
                <a:lnTo>
                  <a:pt x="187" y="47"/>
                </a:lnTo>
                <a:lnTo>
                  <a:pt x="190" y="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1" name="Freeform 70"/>
          <p:cNvSpPr>
            <a:spLocks/>
          </p:cNvSpPr>
          <p:nvPr/>
        </p:nvSpPr>
        <p:spPr bwMode="auto">
          <a:xfrm>
            <a:off x="1165225" y="4708525"/>
            <a:ext cx="52388" cy="85725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6" y="41"/>
                </a:lnTo>
                <a:lnTo>
                  <a:pt x="30" y="39"/>
                </a:lnTo>
                <a:lnTo>
                  <a:pt x="35" y="38"/>
                </a:lnTo>
                <a:lnTo>
                  <a:pt x="39" y="37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6"/>
                </a:lnTo>
                <a:lnTo>
                  <a:pt x="65" y="19"/>
                </a:lnTo>
                <a:lnTo>
                  <a:pt x="69" y="10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2" name="Freeform 71"/>
          <p:cNvSpPr>
            <a:spLocks noEditPoints="1"/>
          </p:cNvSpPr>
          <p:nvPr/>
        </p:nvSpPr>
        <p:spPr bwMode="auto">
          <a:xfrm>
            <a:off x="1279525" y="4708525"/>
            <a:ext cx="100013" cy="87313"/>
          </a:xfrm>
          <a:custGeom>
            <a:avLst/>
            <a:gdLst>
              <a:gd name="T0" fmla="*/ 2147483647 w 189"/>
              <a:gd name="T1" fmla="*/ 2147483647 h 221"/>
              <a:gd name="T2" fmla="*/ 2147483647 w 189"/>
              <a:gd name="T3" fmla="*/ 2147483647 h 221"/>
              <a:gd name="T4" fmla="*/ 2147483647 w 189"/>
              <a:gd name="T5" fmla="*/ 2147483647 h 221"/>
              <a:gd name="T6" fmla="*/ 2147483647 w 189"/>
              <a:gd name="T7" fmla="*/ 2147483647 h 221"/>
              <a:gd name="T8" fmla="*/ 2147483647 w 189"/>
              <a:gd name="T9" fmla="*/ 2147483647 h 221"/>
              <a:gd name="T10" fmla="*/ 2147483647 w 189"/>
              <a:gd name="T11" fmla="*/ 2147483647 h 221"/>
              <a:gd name="T12" fmla="*/ 2147483647 w 189"/>
              <a:gd name="T13" fmla="*/ 2147483647 h 221"/>
              <a:gd name="T14" fmla="*/ 2147483647 w 189"/>
              <a:gd name="T15" fmla="*/ 2147483647 h 221"/>
              <a:gd name="T16" fmla="*/ 2147483647 w 189"/>
              <a:gd name="T17" fmla="*/ 2147483647 h 221"/>
              <a:gd name="T18" fmla="*/ 2147483647 w 189"/>
              <a:gd name="T19" fmla="*/ 2147483647 h 221"/>
              <a:gd name="T20" fmla="*/ 2147483647 w 189"/>
              <a:gd name="T21" fmla="*/ 2147483647 h 221"/>
              <a:gd name="T22" fmla="*/ 2147483647 w 189"/>
              <a:gd name="T23" fmla="*/ 2147483647 h 221"/>
              <a:gd name="T24" fmla="*/ 2147483647 w 189"/>
              <a:gd name="T25" fmla="*/ 2147483647 h 221"/>
              <a:gd name="T26" fmla="*/ 2147483647 w 189"/>
              <a:gd name="T27" fmla="*/ 2147483647 h 221"/>
              <a:gd name="T28" fmla="*/ 2147483647 w 189"/>
              <a:gd name="T29" fmla="*/ 2147483647 h 221"/>
              <a:gd name="T30" fmla="*/ 2147483647 w 189"/>
              <a:gd name="T31" fmla="*/ 2147483647 h 221"/>
              <a:gd name="T32" fmla="*/ 2147483647 w 189"/>
              <a:gd name="T33" fmla="*/ 2147483647 h 221"/>
              <a:gd name="T34" fmla="*/ 2147483647 w 189"/>
              <a:gd name="T35" fmla="*/ 2147483647 h 221"/>
              <a:gd name="T36" fmla="*/ 2147483647 w 189"/>
              <a:gd name="T37" fmla="*/ 2147483647 h 221"/>
              <a:gd name="T38" fmla="*/ 2147483647 w 189"/>
              <a:gd name="T39" fmla="*/ 2147483647 h 221"/>
              <a:gd name="T40" fmla="*/ 2147483647 w 189"/>
              <a:gd name="T41" fmla="*/ 2147483647 h 221"/>
              <a:gd name="T42" fmla="*/ 2147483647 w 189"/>
              <a:gd name="T43" fmla="*/ 2147483647 h 221"/>
              <a:gd name="T44" fmla="*/ 2147483647 w 189"/>
              <a:gd name="T45" fmla="*/ 2147483647 h 221"/>
              <a:gd name="T46" fmla="*/ 2147483647 w 189"/>
              <a:gd name="T47" fmla="*/ 2147483647 h 221"/>
              <a:gd name="T48" fmla="*/ 2147483647 w 189"/>
              <a:gd name="T49" fmla="*/ 2147483647 h 221"/>
              <a:gd name="T50" fmla="*/ 2147483647 w 189"/>
              <a:gd name="T51" fmla="*/ 2147483647 h 221"/>
              <a:gd name="T52" fmla="*/ 2147483647 w 189"/>
              <a:gd name="T53" fmla="*/ 2147483647 h 221"/>
              <a:gd name="T54" fmla="*/ 2147483647 w 189"/>
              <a:gd name="T55" fmla="*/ 2147483647 h 221"/>
              <a:gd name="T56" fmla="*/ 2147483647 w 189"/>
              <a:gd name="T57" fmla="*/ 2147483647 h 221"/>
              <a:gd name="T58" fmla="*/ 2147483647 w 189"/>
              <a:gd name="T59" fmla="*/ 2147483647 h 221"/>
              <a:gd name="T60" fmla="*/ 2147483647 w 189"/>
              <a:gd name="T61" fmla="*/ 2147483647 h 221"/>
              <a:gd name="T62" fmla="*/ 2147483647 w 189"/>
              <a:gd name="T63" fmla="*/ 2147483647 h 221"/>
              <a:gd name="T64" fmla="*/ 2147483647 w 189"/>
              <a:gd name="T65" fmla="*/ 2147483647 h 221"/>
              <a:gd name="T66" fmla="*/ 2147483647 w 189"/>
              <a:gd name="T67" fmla="*/ 2147483647 h 221"/>
              <a:gd name="T68" fmla="*/ 2147483647 w 189"/>
              <a:gd name="T69" fmla="*/ 2147483647 h 221"/>
              <a:gd name="T70" fmla="*/ 2147483647 w 189"/>
              <a:gd name="T71" fmla="*/ 2147483647 h 221"/>
              <a:gd name="T72" fmla="*/ 2147483647 w 189"/>
              <a:gd name="T73" fmla="*/ 2147483647 h 221"/>
              <a:gd name="T74" fmla="*/ 2147483647 w 189"/>
              <a:gd name="T75" fmla="*/ 2147483647 h 221"/>
              <a:gd name="T76" fmla="*/ 2147483647 w 189"/>
              <a:gd name="T77" fmla="*/ 2147483647 h 221"/>
              <a:gd name="T78" fmla="*/ 2147483647 w 189"/>
              <a:gd name="T79" fmla="*/ 2147483647 h 221"/>
              <a:gd name="T80" fmla="*/ 2147483647 w 189"/>
              <a:gd name="T81" fmla="*/ 2147483647 h 221"/>
              <a:gd name="T82" fmla="*/ 0 w 189"/>
              <a:gd name="T83" fmla="*/ 2147483647 h 221"/>
              <a:gd name="T84" fmla="*/ 2147483647 w 189"/>
              <a:gd name="T85" fmla="*/ 2147483647 h 221"/>
              <a:gd name="T86" fmla="*/ 2147483647 w 189"/>
              <a:gd name="T87" fmla="*/ 2147483647 h 2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1"/>
              <a:gd name="T134" fmla="*/ 189 w 189"/>
              <a:gd name="T135" fmla="*/ 221 h 2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1">
                <a:moveTo>
                  <a:pt x="39" y="153"/>
                </a:moveTo>
                <a:lnTo>
                  <a:pt x="39" y="161"/>
                </a:lnTo>
                <a:lnTo>
                  <a:pt x="43" y="170"/>
                </a:lnTo>
                <a:lnTo>
                  <a:pt x="47" y="177"/>
                </a:lnTo>
                <a:lnTo>
                  <a:pt x="54" y="184"/>
                </a:lnTo>
                <a:lnTo>
                  <a:pt x="61" y="188"/>
                </a:lnTo>
                <a:lnTo>
                  <a:pt x="70" y="192"/>
                </a:lnTo>
                <a:lnTo>
                  <a:pt x="82" y="194"/>
                </a:lnTo>
                <a:lnTo>
                  <a:pt x="95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2" y="186"/>
                </a:lnTo>
                <a:lnTo>
                  <a:pt x="136" y="184"/>
                </a:lnTo>
                <a:lnTo>
                  <a:pt x="143" y="177"/>
                </a:lnTo>
                <a:lnTo>
                  <a:pt x="147" y="170"/>
                </a:lnTo>
                <a:lnTo>
                  <a:pt x="151" y="161"/>
                </a:lnTo>
                <a:lnTo>
                  <a:pt x="151" y="153"/>
                </a:lnTo>
                <a:lnTo>
                  <a:pt x="151" y="145"/>
                </a:lnTo>
                <a:lnTo>
                  <a:pt x="147" y="136"/>
                </a:lnTo>
                <a:lnTo>
                  <a:pt x="143" y="130"/>
                </a:lnTo>
                <a:lnTo>
                  <a:pt x="136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5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1" y="120"/>
                </a:lnTo>
                <a:lnTo>
                  <a:pt x="54" y="124"/>
                </a:lnTo>
                <a:lnTo>
                  <a:pt x="47" y="130"/>
                </a:lnTo>
                <a:lnTo>
                  <a:pt x="43" y="136"/>
                </a:lnTo>
                <a:lnTo>
                  <a:pt x="39" y="145"/>
                </a:lnTo>
                <a:lnTo>
                  <a:pt x="39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50" y="72"/>
                </a:lnTo>
                <a:lnTo>
                  <a:pt x="54" y="77"/>
                </a:lnTo>
                <a:lnTo>
                  <a:pt x="59" y="82"/>
                </a:lnTo>
                <a:lnTo>
                  <a:pt x="74" y="89"/>
                </a:lnTo>
                <a:lnTo>
                  <a:pt x="95" y="92"/>
                </a:lnTo>
                <a:lnTo>
                  <a:pt x="104" y="91"/>
                </a:lnTo>
                <a:lnTo>
                  <a:pt x="114" y="89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3" y="58"/>
                </a:lnTo>
                <a:lnTo>
                  <a:pt x="141" y="51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5" y="24"/>
                </a:lnTo>
                <a:lnTo>
                  <a:pt x="84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4" y="38"/>
                </a:lnTo>
                <a:lnTo>
                  <a:pt x="50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50"/>
                </a:lnTo>
                <a:lnTo>
                  <a:pt x="11" y="44"/>
                </a:lnTo>
                <a:lnTo>
                  <a:pt x="13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6" y="1"/>
                </a:lnTo>
                <a:lnTo>
                  <a:pt x="95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1" y="13"/>
                </a:lnTo>
                <a:lnTo>
                  <a:pt x="156" y="16"/>
                </a:lnTo>
                <a:lnTo>
                  <a:pt x="166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6" y="88"/>
                </a:lnTo>
                <a:lnTo>
                  <a:pt x="159" y="93"/>
                </a:lnTo>
                <a:lnTo>
                  <a:pt x="143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8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2"/>
                </a:lnTo>
                <a:lnTo>
                  <a:pt x="151" y="210"/>
                </a:lnTo>
                <a:lnTo>
                  <a:pt x="134" y="215"/>
                </a:lnTo>
                <a:lnTo>
                  <a:pt x="115" y="219"/>
                </a:lnTo>
                <a:lnTo>
                  <a:pt x="95" y="221"/>
                </a:lnTo>
                <a:lnTo>
                  <a:pt x="84" y="219"/>
                </a:lnTo>
                <a:lnTo>
                  <a:pt x="73" y="219"/>
                </a:lnTo>
                <a:lnTo>
                  <a:pt x="69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9" y="210"/>
                </a:lnTo>
                <a:lnTo>
                  <a:pt x="25" y="202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5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3" name="Freeform 72"/>
          <p:cNvSpPr>
            <a:spLocks/>
          </p:cNvSpPr>
          <p:nvPr/>
        </p:nvSpPr>
        <p:spPr bwMode="auto">
          <a:xfrm>
            <a:off x="1152525" y="4202113"/>
            <a:ext cx="100013" cy="84137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0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69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100"/>
                </a:lnTo>
                <a:lnTo>
                  <a:pt x="135" y="94"/>
                </a:lnTo>
                <a:lnTo>
                  <a:pt x="141" y="89"/>
                </a:lnTo>
                <a:lnTo>
                  <a:pt x="147" y="78"/>
                </a:lnTo>
                <a:lnTo>
                  <a:pt x="150" y="64"/>
                </a:lnTo>
                <a:lnTo>
                  <a:pt x="150" y="55"/>
                </a:lnTo>
                <a:lnTo>
                  <a:pt x="146" y="48"/>
                </a:lnTo>
                <a:lnTo>
                  <a:pt x="142" y="42"/>
                </a:lnTo>
                <a:lnTo>
                  <a:pt x="135" y="36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6"/>
                </a:lnTo>
                <a:lnTo>
                  <a:pt x="85" y="27"/>
                </a:lnTo>
                <a:lnTo>
                  <a:pt x="74" y="29"/>
                </a:lnTo>
                <a:lnTo>
                  <a:pt x="64" y="33"/>
                </a:lnTo>
                <a:lnTo>
                  <a:pt x="56" y="38"/>
                </a:lnTo>
                <a:lnTo>
                  <a:pt x="50" y="46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8"/>
                </a:lnTo>
                <a:lnTo>
                  <a:pt x="5" y="78"/>
                </a:lnTo>
                <a:lnTo>
                  <a:pt x="5" y="74"/>
                </a:lnTo>
                <a:lnTo>
                  <a:pt x="7" y="66"/>
                </a:lnTo>
                <a:lnTo>
                  <a:pt x="7" y="57"/>
                </a:lnTo>
                <a:lnTo>
                  <a:pt x="9" y="50"/>
                </a:lnTo>
                <a:lnTo>
                  <a:pt x="12" y="43"/>
                </a:lnTo>
                <a:lnTo>
                  <a:pt x="16" y="36"/>
                </a:lnTo>
                <a:lnTo>
                  <a:pt x="20" y="30"/>
                </a:lnTo>
                <a:lnTo>
                  <a:pt x="30" y="19"/>
                </a:lnTo>
                <a:lnTo>
                  <a:pt x="44" y="11"/>
                </a:lnTo>
                <a:lnTo>
                  <a:pt x="59" y="6"/>
                </a:lnTo>
                <a:lnTo>
                  <a:pt x="78" y="2"/>
                </a:lnTo>
                <a:lnTo>
                  <a:pt x="97" y="0"/>
                </a:lnTo>
                <a:lnTo>
                  <a:pt x="108" y="0"/>
                </a:lnTo>
                <a:lnTo>
                  <a:pt x="117" y="2"/>
                </a:lnTo>
                <a:lnTo>
                  <a:pt x="126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3" y="27"/>
                </a:lnTo>
                <a:lnTo>
                  <a:pt x="182" y="37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4"/>
                </a:lnTo>
                <a:lnTo>
                  <a:pt x="180" y="93"/>
                </a:lnTo>
                <a:lnTo>
                  <a:pt x="173" y="102"/>
                </a:lnTo>
                <a:lnTo>
                  <a:pt x="165" y="110"/>
                </a:lnTo>
                <a:lnTo>
                  <a:pt x="154" y="118"/>
                </a:lnTo>
                <a:lnTo>
                  <a:pt x="143" y="124"/>
                </a:lnTo>
                <a:lnTo>
                  <a:pt x="128" y="130"/>
                </a:lnTo>
                <a:lnTo>
                  <a:pt x="105" y="140"/>
                </a:lnTo>
                <a:lnTo>
                  <a:pt x="81" y="150"/>
                </a:lnTo>
                <a:lnTo>
                  <a:pt x="75" y="152"/>
                </a:lnTo>
                <a:lnTo>
                  <a:pt x="70" y="156"/>
                </a:lnTo>
                <a:lnTo>
                  <a:pt x="61" y="161"/>
                </a:lnTo>
                <a:lnTo>
                  <a:pt x="48" y="174"/>
                </a:lnTo>
                <a:lnTo>
                  <a:pt x="40" y="187"/>
                </a:lnTo>
                <a:lnTo>
                  <a:pt x="188" y="187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4" name="Freeform 73"/>
          <p:cNvSpPr>
            <a:spLocks noEditPoints="1"/>
          </p:cNvSpPr>
          <p:nvPr/>
        </p:nvSpPr>
        <p:spPr bwMode="auto">
          <a:xfrm>
            <a:off x="1279525" y="4202113"/>
            <a:ext cx="100013" cy="87312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7"/>
                </a:lnTo>
                <a:lnTo>
                  <a:pt x="45" y="162"/>
                </a:lnTo>
                <a:lnTo>
                  <a:pt x="48" y="168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89"/>
                </a:lnTo>
                <a:lnTo>
                  <a:pt x="81" y="194"/>
                </a:lnTo>
                <a:lnTo>
                  <a:pt x="95" y="195"/>
                </a:lnTo>
                <a:lnTo>
                  <a:pt x="103" y="195"/>
                </a:lnTo>
                <a:lnTo>
                  <a:pt x="110" y="194"/>
                </a:lnTo>
                <a:lnTo>
                  <a:pt x="121" y="189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2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9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1" y="30"/>
                </a:lnTo>
                <a:lnTo>
                  <a:pt x="110" y="26"/>
                </a:lnTo>
                <a:lnTo>
                  <a:pt x="95" y="25"/>
                </a:lnTo>
                <a:lnTo>
                  <a:pt x="88" y="26"/>
                </a:lnTo>
                <a:lnTo>
                  <a:pt x="81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9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4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3" y="2"/>
                </a:lnTo>
                <a:lnTo>
                  <a:pt x="95" y="0"/>
                </a:lnTo>
                <a:lnTo>
                  <a:pt x="106" y="0"/>
                </a:lnTo>
                <a:lnTo>
                  <a:pt x="117" y="2"/>
                </a:lnTo>
                <a:lnTo>
                  <a:pt x="126" y="5"/>
                </a:lnTo>
                <a:lnTo>
                  <a:pt x="136" y="7"/>
                </a:lnTo>
                <a:lnTo>
                  <a:pt x="144" y="11"/>
                </a:lnTo>
                <a:lnTo>
                  <a:pt x="152" y="16"/>
                </a:lnTo>
                <a:lnTo>
                  <a:pt x="166" y="28"/>
                </a:lnTo>
                <a:lnTo>
                  <a:pt x="177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8" y="142"/>
                </a:lnTo>
                <a:lnTo>
                  <a:pt x="186" y="147"/>
                </a:lnTo>
                <a:lnTo>
                  <a:pt x="183" y="158"/>
                </a:lnTo>
                <a:lnTo>
                  <a:pt x="181" y="167"/>
                </a:lnTo>
                <a:lnTo>
                  <a:pt x="177" y="177"/>
                </a:lnTo>
                <a:lnTo>
                  <a:pt x="174" y="181"/>
                </a:lnTo>
                <a:lnTo>
                  <a:pt x="171" y="185"/>
                </a:lnTo>
                <a:lnTo>
                  <a:pt x="166" y="193"/>
                </a:lnTo>
                <a:lnTo>
                  <a:pt x="159" y="199"/>
                </a:lnTo>
                <a:lnTo>
                  <a:pt x="152" y="204"/>
                </a:lnTo>
                <a:lnTo>
                  <a:pt x="136" y="213"/>
                </a:lnTo>
                <a:lnTo>
                  <a:pt x="117" y="218"/>
                </a:lnTo>
                <a:lnTo>
                  <a:pt x="95" y="220"/>
                </a:lnTo>
                <a:lnTo>
                  <a:pt x="84" y="219"/>
                </a:lnTo>
                <a:lnTo>
                  <a:pt x="73" y="218"/>
                </a:lnTo>
                <a:lnTo>
                  <a:pt x="63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09"/>
                </a:lnTo>
                <a:lnTo>
                  <a:pt x="37" y="204"/>
                </a:lnTo>
                <a:lnTo>
                  <a:pt x="30" y="199"/>
                </a:lnTo>
                <a:lnTo>
                  <a:pt x="24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5" name="Freeform 74"/>
          <p:cNvSpPr>
            <a:spLocks/>
          </p:cNvSpPr>
          <p:nvPr/>
        </p:nvSpPr>
        <p:spPr bwMode="auto">
          <a:xfrm>
            <a:off x="1152525" y="3695700"/>
            <a:ext cx="100013" cy="84138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0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5" y="183"/>
                </a:lnTo>
                <a:lnTo>
                  <a:pt x="11" y="169"/>
                </a:lnTo>
                <a:lnTo>
                  <a:pt x="20" y="158"/>
                </a:lnTo>
                <a:lnTo>
                  <a:pt x="33" y="148"/>
                </a:lnTo>
                <a:lnTo>
                  <a:pt x="48" y="137"/>
                </a:lnTo>
                <a:lnTo>
                  <a:pt x="86" y="118"/>
                </a:lnTo>
                <a:lnTo>
                  <a:pt x="111" y="109"/>
                </a:lnTo>
                <a:lnTo>
                  <a:pt x="128" y="99"/>
                </a:lnTo>
                <a:lnTo>
                  <a:pt x="135" y="94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7"/>
                </a:lnTo>
                <a:lnTo>
                  <a:pt x="142" y="41"/>
                </a:lnTo>
                <a:lnTo>
                  <a:pt x="135" y="36"/>
                </a:lnTo>
                <a:lnTo>
                  <a:pt x="128" y="31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3"/>
                </a:lnTo>
                <a:lnTo>
                  <a:pt x="56" y="38"/>
                </a:lnTo>
                <a:lnTo>
                  <a:pt x="50" y="45"/>
                </a:lnTo>
                <a:lnTo>
                  <a:pt x="45" y="54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7"/>
                </a:lnTo>
                <a:lnTo>
                  <a:pt x="9" y="50"/>
                </a:lnTo>
                <a:lnTo>
                  <a:pt x="12" y="42"/>
                </a:lnTo>
                <a:lnTo>
                  <a:pt x="16" y="36"/>
                </a:lnTo>
                <a:lnTo>
                  <a:pt x="20" y="30"/>
                </a:lnTo>
                <a:lnTo>
                  <a:pt x="30" y="19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7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7"/>
                </a:lnTo>
                <a:lnTo>
                  <a:pt x="173" y="26"/>
                </a:lnTo>
                <a:lnTo>
                  <a:pt x="182" y="37"/>
                </a:lnTo>
                <a:lnTo>
                  <a:pt x="187" y="50"/>
                </a:lnTo>
                <a:lnTo>
                  <a:pt x="188" y="63"/>
                </a:lnTo>
                <a:lnTo>
                  <a:pt x="187" y="74"/>
                </a:lnTo>
                <a:lnTo>
                  <a:pt x="184" y="83"/>
                </a:lnTo>
                <a:lnTo>
                  <a:pt x="180" y="93"/>
                </a:lnTo>
                <a:lnTo>
                  <a:pt x="173" y="101"/>
                </a:lnTo>
                <a:lnTo>
                  <a:pt x="165" y="110"/>
                </a:lnTo>
                <a:lnTo>
                  <a:pt x="154" y="117"/>
                </a:lnTo>
                <a:lnTo>
                  <a:pt x="143" y="123"/>
                </a:lnTo>
                <a:lnTo>
                  <a:pt x="128" y="130"/>
                </a:lnTo>
                <a:lnTo>
                  <a:pt x="105" y="139"/>
                </a:lnTo>
                <a:lnTo>
                  <a:pt x="81" y="150"/>
                </a:lnTo>
                <a:lnTo>
                  <a:pt x="75" y="153"/>
                </a:lnTo>
                <a:lnTo>
                  <a:pt x="70" y="155"/>
                </a:lnTo>
                <a:lnTo>
                  <a:pt x="61" y="161"/>
                </a:lnTo>
                <a:lnTo>
                  <a:pt x="48" y="173"/>
                </a:lnTo>
                <a:lnTo>
                  <a:pt x="40" y="187"/>
                </a:lnTo>
                <a:lnTo>
                  <a:pt x="188" y="187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6" name="Freeform 75"/>
          <p:cNvSpPr>
            <a:spLocks/>
          </p:cNvSpPr>
          <p:nvPr/>
        </p:nvSpPr>
        <p:spPr bwMode="auto">
          <a:xfrm>
            <a:off x="1279525" y="3695700"/>
            <a:ext cx="100013" cy="84138"/>
          </a:xfrm>
          <a:custGeom>
            <a:avLst/>
            <a:gdLst>
              <a:gd name="T0" fmla="*/ 0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2147483647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0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6" y="183"/>
                </a:lnTo>
                <a:lnTo>
                  <a:pt x="11" y="169"/>
                </a:lnTo>
                <a:lnTo>
                  <a:pt x="21" y="158"/>
                </a:lnTo>
                <a:lnTo>
                  <a:pt x="33" y="148"/>
                </a:lnTo>
                <a:lnTo>
                  <a:pt x="48" y="137"/>
                </a:lnTo>
                <a:lnTo>
                  <a:pt x="86" y="118"/>
                </a:lnTo>
                <a:lnTo>
                  <a:pt x="111" y="109"/>
                </a:lnTo>
                <a:lnTo>
                  <a:pt x="128" y="99"/>
                </a:lnTo>
                <a:lnTo>
                  <a:pt x="135" y="94"/>
                </a:lnTo>
                <a:lnTo>
                  <a:pt x="141" y="89"/>
                </a:lnTo>
                <a:lnTo>
                  <a:pt x="148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7"/>
                </a:lnTo>
                <a:lnTo>
                  <a:pt x="142" y="41"/>
                </a:lnTo>
                <a:lnTo>
                  <a:pt x="135" y="36"/>
                </a:lnTo>
                <a:lnTo>
                  <a:pt x="128" y="31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3"/>
                </a:lnTo>
                <a:lnTo>
                  <a:pt x="56" y="38"/>
                </a:lnTo>
                <a:lnTo>
                  <a:pt x="51" y="45"/>
                </a:lnTo>
                <a:lnTo>
                  <a:pt x="45" y="54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4"/>
                </a:lnTo>
                <a:lnTo>
                  <a:pt x="7" y="65"/>
                </a:lnTo>
                <a:lnTo>
                  <a:pt x="7" y="57"/>
                </a:lnTo>
                <a:lnTo>
                  <a:pt x="10" y="50"/>
                </a:lnTo>
                <a:lnTo>
                  <a:pt x="12" y="42"/>
                </a:lnTo>
                <a:lnTo>
                  <a:pt x="16" y="36"/>
                </a:lnTo>
                <a:lnTo>
                  <a:pt x="21" y="30"/>
                </a:lnTo>
                <a:lnTo>
                  <a:pt x="30" y="19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7"/>
                </a:lnTo>
                <a:lnTo>
                  <a:pt x="174" y="26"/>
                </a:lnTo>
                <a:lnTo>
                  <a:pt x="182" y="37"/>
                </a:lnTo>
                <a:lnTo>
                  <a:pt x="187" y="50"/>
                </a:lnTo>
                <a:lnTo>
                  <a:pt x="189" y="63"/>
                </a:lnTo>
                <a:lnTo>
                  <a:pt x="187" y="74"/>
                </a:lnTo>
                <a:lnTo>
                  <a:pt x="184" y="83"/>
                </a:lnTo>
                <a:lnTo>
                  <a:pt x="180" y="93"/>
                </a:lnTo>
                <a:lnTo>
                  <a:pt x="174" y="101"/>
                </a:lnTo>
                <a:lnTo>
                  <a:pt x="165" y="110"/>
                </a:lnTo>
                <a:lnTo>
                  <a:pt x="154" y="117"/>
                </a:lnTo>
                <a:lnTo>
                  <a:pt x="144" y="123"/>
                </a:lnTo>
                <a:lnTo>
                  <a:pt x="128" y="130"/>
                </a:lnTo>
                <a:lnTo>
                  <a:pt x="105" y="139"/>
                </a:lnTo>
                <a:lnTo>
                  <a:pt x="81" y="150"/>
                </a:lnTo>
                <a:lnTo>
                  <a:pt x="75" y="153"/>
                </a:lnTo>
                <a:lnTo>
                  <a:pt x="70" y="155"/>
                </a:lnTo>
                <a:lnTo>
                  <a:pt x="62" y="161"/>
                </a:lnTo>
                <a:lnTo>
                  <a:pt x="48" y="173"/>
                </a:lnTo>
                <a:lnTo>
                  <a:pt x="40" y="187"/>
                </a:lnTo>
                <a:lnTo>
                  <a:pt x="189" y="187"/>
                </a:lnTo>
                <a:lnTo>
                  <a:pt x="189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7" name="Freeform 76"/>
          <p:cNvSpPr>
            <a:spLocks/>
          </p:cNvSpPr>
          <p:nvPr/>
        </p:nvSpPr>
        <p:spPr bwMode="auto">
          <a:xfrm>
            <a:off x="1152525" y="3189288"/>
            <a:ext cx="100013" cy="84137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2147483647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68"/>
                </a:lnTo>
                <a:lnTo>
                  <a:pt x="20" y="158"/>
                </a:lnTo>
                <a:lnTo>
                  <a:pt x="33" y="147"/>
                </a:lnTo>
                <a:lnTo>
                  <a:pt x="48" y="137"/>
                </a:lnTo>
                <a:lnTo>
                  <a:pt x="86" y="118"/>
                </a:lnTo>
                <a:lnTo>
                  <a:pt x="111" y="108"/>
                </a:lnTo>
                <a:lnTo>
                  <a:pt x="128" y="99"/>
                </a:lnTo>
                <a:lnTo>
                  <a:pt x="135" y="93"/>
                </a:lnTo>
                <a:lnTo>
                  <a:pt x="141" y="88"/>
                </a:lnTo>
                <a:lnTo>
                  <a:pt x="147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4"/>
                </a:lnTo>
                <a:lnTo>
                  <a:pt x="42" y="77"/>
                </a:lnTo>
                <a:lnTo>
                  <a:pt x="5" y="77"/>
                </a:lnTo>
                <a:lnTo>
                  <a:pt x="5" y="73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6"/>
                </a:lnTo>
                <a:lnTo>
                  <a:pt x="20" y="30"/>
                </a:lnTo>
                <a:lnTo>
                  <a:pt x="30" y="20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6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3" y="27"/>
                </a:lnTo>
                <a:lnTo>
                  <a:pt x="182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3"/>
                </a:lnTo>
                <a:lnTo>
                  <a:pt x="184" y="83"/>
                </a:lnTo>
                <a:lnTo>
                  <a:pt x="180" y="92"/>
                </a:lnTo>
                <a:lnTo>
                  <a:pt x="173" y="101"/>
                </a:lnTo>
                <a:lnTo>
                  <a:pt x="165" y="109"/>
                </a:lnTo>
                <a:lnTo>
                  <a:pt x="154" y="117"/>
                </a:lnTo>
                <a:lnTo>
                  <a:pt x="143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3"/>
                </a:lnTo>
                <a:lnTo>
                  <a:pt x="70" y="155"/>
                </a:lnTo>
                <a:lnTo>
                  <a:pt x="61" y="161"/>
                </a:lnTo>
                <a:lnTo>
                  <a:pt x="48" y="173"/>
                </a:lnTo>
                <a:lnTo>
                  <a:pt x="40" y="186"/>
                </a:lnTo>
                <a:lnTo>
                  <a:pt x="188" y="186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8" name="Freeform 77"/>
          <p:cNvSpPr>
            <a:spLocks noEditPoints="1"/>
          </p:cNvSpPr>
          <p:nvPr/>
        </p:nvSpPr>
        <p:spPr bwMode="auto">
          <a:xfrm>
            <a:off x="1276350" y="3190875"/>
            <a:ext cx="103188" cy="82550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5"/>
                </a:lnTo>
                <a:lnTo>
                  <a:pt x="0" y="155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5"/>
                </a:lnTo>
                <a:lnTo>
                  <a:pt x="155" y="155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399" name="Freeform 78"/>
          <p:cNvSpPr>
            <a:spLocks/>
          </p:cNvSpPr>
          <p:nvPr/>
        </p:nvSpPr>
        <p:spPr bwMode="auto">
          <a:xfrm>
            <a:off x="1152525" y="2681288"/>
            <a:ext cx="100013" cy="85725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3"/>
                </a:lnTo>
                <a:lnTo>
                  <a:pt x="11" y="170"/>
                </a:lnTo>
                <a:lnTo>
                  <a:pt x="20" y="158"/>
                </a:lnTo>
                <a:lnTo>
                  <a:pt x="33" y="148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99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9"/>
                </a:lnTo>
                <a:lnTo>
                  <a:pt x="142" y="41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6"/>
                </a:lnTo>
                <a:lnTo>
                  <a:pt x="96" y="25"/>
                </a:lnTo>
                <a:lnTo>
                  <a:pt x="85" y="26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5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1"/>
                </a:lnTo>
                <a:lnTo>
                  <a:pt x="12" y="43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4" y="12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6" y="3"/>
                </a:lnTo>
                <a:lnTo>
                  <a:pt x="135" y="5"/>
                </a:lnTo>
                <a:lnTo>
                  <a:pt x="150" y="11"/>
                </a:lnTo>
                <a:lnTo>
                  <a:pt x="164" y="18"/>
                </a:lnTo>
                <a:lnTo>
                  <a:pt x="173" y="27"/>
                </a:lnTo>
                <a:lnTo>
                  <a:pt x="182" y="38"/>
                </a:lnTo>
                <a:lnTo>
                  <a:pt x="187" y="50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10"/>
                </a:lnTo>
                <a:lnTo>
                  <a:pt x="154" y="117"/>
                </a:lnTo>
                <a:lnTo>
                  <a:pt x="143" y="125"/>
                </a:lnTo>
                <a:lnTo>
                  <a:pt x="128" y="131"/>
                </a:lnTo>
                <a:lnTo>
                  <a:pt x="105" y="140"/>
                </a:lnTo>
                <a:lnTo>
                  <a:pt x="81" y="151"/>
                </a:lnTo>
                <a:lnTo>
                  <a:pt x="75" y="153"/>
                </a:lnTo>
                <a:lnTo>
                  <a:pt x="70" y="156"/>
                </a:lnTo>
                <a:lnTo>
                  <a:pt x="61" y="162"/>
                </a:lnTo>
                <a:lnTo>
                  <a:pt x="48" y="174"/>
                </a:lnTo>
                <a:lnTo>
                  <a:pt x="40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0" name="Freeform 79"/>
          <p:cNvSpPr>
            <a:spLocks noEditPoints="1"/>
          </p:cNvSpPr>
          <p:nvPr/>
        </p:nvSpPr>
        <p:spPr bwMode="auto">
          <a:xfrm>
            <a:off x="1279525" y="2681288"/>
            <a:ext cx="101600" cy="87312"/>
          </a:xfrm>
          <a:custGeom>
            <a:avLst/>
            <a:gdLst>
              <a:gd name="T0" fmla="*/ 2147483647 w 193"/>
              <a:gd name="T1" fmla="*/ 2147483647 h 221"/>
              <a:gd name="T2" fmla="*/ 2147483647 w 193"/>
              <a:gd name="T3" fmla="*/ 2147483647 h 221"/>
              <a:gd name="T4" fmla="*/ 2147483647 w 193"/>
              <a:gd name="T5" fmla="*/ 2147483647 h 221"/>
              <a:gd name="T6" fmla="*/ 2147483647 w 193"/>
              <a:gd name="T7" fmla="*/ 2147483647 h 221"/>
              <a:gd name="T8" fmla="*/ 2147483647 w 193"/>
              <a:gd name="T9" fmla="*/ 2147483647 h 221"/>
              <a:gd name="T10" fmla="*/ 2147483647 w 193"/>
              <a:gd name="T11" fmla="*/ 2147483647 h 221"/>
              <a:gd name="T12" fmla="*/ 2147483647 w 193"/>
              <a:gd name="T13" fmla="*/ 2147483647 h 221"/>
              <a:gd name="T14" fmla="*/ 2147483647 w 193"/>
              <a:gd name="T15" fmla="*/ 2147483647 h 221"/>
              <a:gd name="T16" fmla="*/ 2147483647 w 193"/>
              <a:gd name="T17" fmla="*/ 2147483647 h 221"/>
              <a:gd name="T18" fmla="*/ 2147483647 w 193"/>
              <a:gd name="T19" fmla="*/ 2147483647 h 221"/>
              <a:gd name="T20" fmla="*/ 2147483647 w 193"/>
              <a:gd name="T21" fmla="*/ 2147483647 h 221"/>
              <a:gd name="T22" fmla="*/ 2147483647 w 193"/>
              <a:gd name="T23" fmla="*/ 2147483647 h 221"/>
              <a:gd name="T24" fmla="*/ 2147483647 w 193"/>
              <a:gd name="T25" fmla="*/ 2147483647 h 221"/>
              <a:gd name="T26" fmla="*/ 2147483647 w 193"/>
              <a:gd name="T27" fmla="*/ 2147483647 h 221"/>
              <a:gd name="T28" fmla="*/ 2147483647 w 193"/>
              <a:gd name="T29" fmla="*/ 2147483647 h 221"/>
              <a:gd name="T30" fmla="*/ 2147483647 w 193"/>
              <a:gd name="T31" fmla="*/ 2147483647 h 221"/>
              <a:gd name="T32" fmla="*/ 2147483647 w 193"/>
              <a:gd name="T33" fmla="*/ 2147483647 h 221"/>
              <a:gd name="T34" fmla="*/ 2147483647 w 193"/>
              <a:gd name="T35" fmla="*/ 2147483647 h 221"/>
              <a:gd name="T36" fmla="*/ 2147483647 w 193"/>
              <a:gd name="T37" fmla="*/ 2147483647 h 221"/>
              <a:gd name="T38" fmla="*/ 2147483647 w 193"/>
              <a:gd name="T39" fmla="*/ 2147483647 h 221"/>
              <a:gd name="T40" fmla="*/ 2147483647 w 193"/>
              <a:gd name="T41" fmla="*/ 2147483647 h 221"/>
              <a:gd name="T42" fmla="*/ 2147483647 w 193"/>
              <a:gd name="T43" fmla="*/ 2147483647 h 221"/>
              <a:gd name="T44" fmla="*/ 2147483647 w 193"/>
              <a:gd name="T45" fmla="*/ 2147483647 h 221"/>
              <a:gd name="T46" fmla="*/ 2147483647 w 193"/>
              <a:gd name="T47" fmla="*/ 2147483647 h 221"/>
              <a:gd name="T48" fmla="*/ 2147483647 w 193"/>
              <a:gd name="T49" fmla="*/ 2147483647 h 221"/>
              <a:gd name="T50" fmla="*/ 2147483647 w 193"/>
              <a:gd name="T51" fmla="*/ 2147483647 h 221"/>
              <a:gd name="T52" fmla="*/ 2147483647 w 193"/>
              <a:gd name="T53" fmla="*/ 2147483647 h 221"/>
              <a:gd name="T54" fmla="*/ 2147483647 w 193"/>
              <a:gd name="T55" fmla="*/ 2147483647 h 221"/>
              <a:gd name="T56" fmla="*/ 2147483647 w 193"/>
              <a:gd name="T57" fmla="*/ 2147483647 h 221"/>
              <a:gd name="T58" fmla="*/ 2147483647 w 193"/>
              <a:gd name="T59" fmla="*/ 2147483647 h 221"/>
              <a:gd name="T60" fmla="*/ 2147483647 w 193"/>
              <a:gd name="T61" fmla="*/ 2147483647 h 221"/>
              <a:gd name="T62" fmla="*/ 2147483647 w 193"/>
              <a:gd name="T63" fmla="*/ 2147483647 h 221"/>
              <a:gd name="T64" fmla="*/ 2147483647 w 193"/>
              <a:gd name="T65" fmla="*/ 2147483647 h 221"/>
              <a:gd name="T66" fmla="*/ 2147483647 w 193"/>
              <a:gd name="T67" fmla="*/ 2147483647 h 221"/>
              <a:gd name="T68" fmla="*/ 2147483647 w 193"/>
              <a:gd name="T69" fmla="*/ 2147483647 h 221"/>
              <a:gd name="T70" fmla="*/ 2147483647 w 193"/>
              <a:gd name="T71" fmla="*/ 2147483647 h 221"/>
              <a:gd name="T72" fmla="*/ 2147483647 w 193"/>
              <a:gd name="T73" fmla="*/ 2147483647 h 221"/>
              <a:gd name="T74" fmla="*/ 2147483647 w 193"/>
              <a:gd name="T75" fmla="*/ 2147483647 h 221"/>
              <a:gd name="T76" fmla="*/ 2147483647 w 193"/>
              <a:gd name="T77" fmla="*/ 2147483647 h 221"/>
              <a:gd name="T78" fmla="*/ 2147483647 w 193"/>
              <a:gd name="T79" fmla="*/ 2147483647 h 221"/>
              <a:gd name="T80" fmla="*/ 2147483647 w 193"/>
              <a:gd name="T81" fmla="*/ 2147483647 h 221"/>
              <a:gd name="T82" fmla="*/ 2147483647 w 193"/>
              <a:gd name="T83" fmla="*/ 2147483647 h 221"/>
              <a:gd name="T84" fmla="*/ 2147483647 w 193"/>
              <a:gd name="T85" fmla="*/ 2147483647 h 221"/>
              <a:gd name="T86" fmla="*/ 2147483647 w 193"/>
              <a:gd name="T87" fmla="*/ 2147483647 h 221"/>
              <a:gd name="T88" fmla="*/ 2147483647 w 193"/>
              <a:gd name="T89" fmla="*/ 2147483647 h 221"/>
              <a:gd name="T90" fmla="*/ 2147483647 w 193"/>
              <a:gd name="T91" fmla="*/ 2147483647 h 221"/>
              <a:gd name="T92" fmla="*/ 2147483647 w 193"/>
              <a:gd name="T93" fmla="*/ 2147483647 h 221"/>
              <a:gd name="T94" fmla="*/ 2147483647 w 193"/>
              <a:gd name="T95" fmla="*/ 2147483647 h 221"/>
              <a:gd name="T96" fmla="*/ 2147483647 w 193"/>
              <a:gd name="T97" fmla="*/ 2147483647 h 221"/>
              <a:gd name="T98" fmla="*/ 2147483647 w 193"/>
              <a:gd name="T99" fmla="*/ 2147483647 h 221"/>
              <a:gd name="T100" fmla="*/ 2147483647 w 193"/>
              <a:gd name="T101" fmla="*/ 2147483647 h 221"/>
              <a:gd name="T102" fmla="*/ 2147483647 w 193"/>
              <a:gd name="T103" fmla="*/ 2147483647 h 221"/>
              <a:gd name="T104" fmla="*/ 2147483647 w 193"/>
              <a:gd name="T105" fmla="*/ 2147483647 h 221"/>
              <a:gd name="T106" fmla="*/ 2147483647 w 193"/>
              <a:gd name="T107" fmla="*/ 2147483647 h 22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3"/>
              <a:gd name="T163" fmla="*/ 0 h 221"/>
              <a:gd name="T164" fmla="*/ 193 w 193"/>
              <a:gd name="T165" fmla="*/ 221 h 22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3" h="221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7"/>
                </a:lnTo>
                <a:lnTo>
                  <a:pt x="112" y="105"/>
                </a:lnTo>
                <a:lnTo>
                  <a:pt x="101" y="103"/>
                </a:lnTo>
                <a:lnTo>
                  <a:pt x="87" y="105"/>
                </a:lnTo>
                <a:lnTo>
                  <a:pt x="77" y="107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4" y="159"/>
                </a:lnTo>
                <a:lnTo>
                  <a:pt x="46" y="169"/>
                </a:lnTo>
                <a:lnTo>
                  <a:pt x="52" y="177"/>
                </a:lnTo>
                <a:lnTo>
                  <a:pt x="55" y="181"/>
                </a:lnTo>
                <a:lnTo>
                  <a:pt x="59" y="184"/>
                </a:lnTo>
                <a:lnTo>
                  <a:pt x="67" y="189"/>
                </a:lnTo>
                <a:lnTo>
                  <a:pt x="77" y="193"/>
                </a:lnTo>
                <a:lnTo>
                  <a:pt x="87" y="195"/>
                </a:lnTo>
                <a:lnTo>
                  <a:pt x="100" y="196"/>
                </a:lnTo>
                <a:lnTo>
                  <a:pt x="111" y="195"/>
                </a:lnTo>
                <a:lnTo>
                  <a:pt x="122" y="193"/>
                </a:lnTo>
                <a:lnTo>
                  <a:pt x="131" y="189"/>
                </a:lnTo>
                <a:lnTo>
                  <a:pt x="139" y="184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2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30"/>
                </a:lnTo>
                <a:lnTo>
                  <a:pt x="67" y="36"/>
                </a:lnTo>
                <a:lnTo>
                  <a:pt x="59" y="44"/>
                </a:lnTo>
                <a:lnTo>
                  <a:pt x="51" y="55"/>
                </a:lnTo>
                <a:lnTo>
                  <a:pt x="46" y="69"/>
                </a:lnTo>
                <a:lnTo>
                  <a:pt x="42" y="84"/>
                </a:lnTo>
                <a:lnTo>
                  <a:pt x="40" y="102"/>
                </a:lnTo>
                <a:lnTo>
                  <a:pt x="53" y="93"/>
                </a:lnTo>
                <a:lnTo>
                  <a:pt x="68" y="86"/>
                </a:lnTo>
                <a:lnTo>
                  <a:pt x="85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7"/>
                </a:lnTo>
                <a:lnTo>
                  <a:pt x="156" y="90"/>
                </a:lnTo>
                <a:lnTo>
                  <a:pt x="168" y="98"/>
                </a:lnTo>
                <a:lnTo>
                  <a:pt x="179" y="109"/>
                </a:lnTo>
                <a:lnTo>
                  <a:pt x="187" y="120"/>
                </a:lnTo>
                <a:lnTo>
                  <a:pt x="191" y="134"/>
                </a:lnTo>
                <a:lnTo>
                  <a:pt x="193" y="150"/>
                </a:lnTo>
                <a:lnTo>
                  <a:pt x="193" y="157"/>
                </a:lnTo>
                <a:lnTo>
                  <a:pt x="191" y="165"/>
                </a:lnTo>
                <a:lnTo>
                  <a:pt x="186" y="178"/>
                </a:lnTo>
                <a:lnTo>
                  <a:pt x="178" y="190"/>
                </a:lnTo>
                <a:lnTo>
                  <a:pt x="167" y="201"/>
                </a:lnTo>
                <a:lnTo>
                  <a:pt x="153" y="209"/>
                </a:lnTo>
                <a:lnTo>
                  <a:pt x="138" y="215"/>
                </a:lnTo>
                <a:lnTo>
                  <a:pt x="119" y="219"/>
                </a:lnTo>
                <a:lnTo>
                  <a:pt x="100" y="221"/>
                </a:lnTo>
                <a:lnTo>
                  <a:pt x="87" y="220"/>
                </a:lnTo>
                <a:lnTo>
                  <a:pt x="77" y="219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40" y="206"/>
                </a:lnTo>
                <a:lnTo>
                  <a:pt x="33" y="201"/>
                </a:lnTo>
                <a:lnTo>
                  <a:pt x="26" y="194"/>
                </a:lnTo>
                <a:lnTo>
                  <a:pt x="15" y="181"/>
                </a:lnTo>
                <a:lnTo>
                  <a:pt x="7" y="164"/>
                </a:lnTo>
                <a:lnTo>
                  <a:pt x="1" y="144"/>
                </a:lnTo>
                <a:lnTo>
                  <a:pt x="0" y="120"/>
                </a:lnTo>
                <a:lnTo>
                  <a:pt x="1" y="106"/>
                </a:lnTo>
                <a:lnTo>
                  <a:pt x="3" y="93"/>
                </a:lnTo>
                <a:lnTo>
                  <a:pt x="4" y="80"/>
                </a:lnTo>
                <a:lnTo>
                  <a:pt x="7" y="69"/>
                </a:lnTo>
                <a:lnTo>
                  <a:pt x="11" y="58"/>
                </a:lnTo>
                <a:lnTo>
                  <a:pt x="16" y="49"/>
                </a:lnTo>
                <a:lnTo>
                  <a:pt x="22" y="39"/>
                </a:lnTo>
                <a:lnTo>
                  <a:pt x="27" y="31"/>
                </a:lnTo>
                <a:lnTo>
                  <a:pt x="36" y="24"/>
                </a:lnTo>
                <a:lnTo>
                  <a:pt x="42" y="18"/>
                </a:lnTo>
                <a:lnTo>
                  <a:pt x="52" y="13"/>
                </a:lnTo>
                <a:lnTo>
                  <a:pt x="60" y="8"/>
                </a:lnTo>
                <a:lnTo>
                  <a:pt x="81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10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1" name="Freeform 80"/>
          <p:cNvSpPr>
            <a:spLocks/>
          </p:cNvSpPr>
          <p:nvPr/>
        </p:nvSpPr>
        <p:spPr bwMode="auto">
          <a:xfrm>
            <a:off x="1152525" y="2174875"/>
            <a:ext cx="100013" cy="84138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0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1"/>
                </a:lnTo>
                <a:lnTo>
                  <a:pt x="1" y="195"/>
                </a:lnTo>
                <a:lnTo>
                  <a:pt x="5" y="181"/>
                </a:lnTo>
                <a:lnTo>
                  <a:pt x="11" y="168"/>
                </a:lnTo>
                <a:lnTo>
                  <a:pt x="20" y="157"/>
                </a:lnTo>
                <a:lnTo>
                  <a:pt x="33" y="146"/>
                </a:lnTo>
                <a:lnTo>
                  <a:pt x="48" y="137"/>
                </a:lnTo>
                <a:lnTo>
                  <a:pt x="86" y="118"/>
                </a:lnTo>
                <a:lnTo>
                  <a:pt x="111" y="107"/>
                </a:lnTo>
                <a:lnTo>
                  <a:pt x="128" y="98"/>
                </a:lnTo>
                <a:lnTo>
                  <a:pt x="135" y="94"/>
                </a:lnTo>
                <a:lnTo>
                  <a:pt x="141" y="88"/>
                </a:lnTo>
                <a:lnTo>
                  <a:pt x="147" y="76"/>
                </a:lnTo>
                <a:lnTo>
                  <a:pt x="150" y="62"/>
                </a:lnTo>
                <a:lnTo>
                  <a:pt x="150" y="54"/>
                </a:lnTo>
                <a:lnTo>
                  <a:pt x="146" y="47"/>
                </a:lnTo>
                <a:lnTo>
                  <a:pt x="142" y="40"/>
                </a:lnTo>
                <a:lnTo>
                  <a:pt x="135" y="34"/>
                </a:lnTo>
                <a:lnTo>
                  <a:pt x="128" y="30"/>
                </a:lnTo>
                <a:lnTo>
                  <a:pt x="119" y="27"/>
                </a:lnTo>
                <a:lnTo>
                  <a:pt x="108" y="25"/>
                </a:lnTo>
                <a:lnTo>
                  <a:pt x="96" y="24"/>
                </a:lnTo>
                <a:lnTo>
                  <a:pt x="85" y="25"/>
                </a:lnTo>
                <a:lnTo>
                  <a:pt x="74" y="27"/>
                </a:lnTo>
                <a:lnTo>
                  <a:pt x="64" y="31"/>
                </a:lnTo>
                <a:lnTo>
                  <a:pt x="56" y="38"/>
                </a:lnTo>
                <a:lnTo>
                  <a:pt x="50" y="44"/>
                </a:lnTo>
                <a:lnTo>
                  <a:pt x="45" y="52"/>
                </a:lnTo>
                <a:lnTo>
                  <a:pt x="42" y="63"/>
                </a:lnTo>
                <a:lnTo>
                  <a:pt x="42" y="73"/>
                </a:lnTo>
                <a:lnTo>
                  <a:pt x="42" y="76"/>
                </a:lnTo>
                <a:lnTo>
                  <a:pt x="5" y="76"/>
                </a:lnTo>
                <a:lnTo>
                  <a:pt x="5" y="72"/>
                </a:lnTo>
                <a:lnTo>
                  <a:pt x="7" y="64"/>
                </a:lnTo>
                <a:lnTo>
                  <a:pt x="7" y="57"/>
                </a:lnTo>
                <a:lnTo>
                  <a:pt x="9" y="49"/>
                </a:lnTo>
                <a:lnTo>
                  <a:pt x="12" y="42"/>
                </a:lnTo>
                <a:lnTo>
                  <a:pt x="16" y="35"/>
                </a:lnTo>
                <a:lnTo>
                  <a:pt x="20" y="29"/>
                </a:lnTo>
                <a:lnTo>
                  <a:pt x="30" y="19"/>
                </a:lnTo>
                <a:lnTo>
                  <a:pt x="44" y="10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7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6"/>
                </a:lnTo>
                <a:lnTo>
                  <a:pt x="173" y="26"/>
                </a:lnTo>
                <a:lnTo>
                  <a:pt x="182" y="37"/>
                </a:lnTo>
                <a:lnTo>
                  <a:pt x="187" y="48"/>
                </a:lnTo>
                <a:lnTo>
                  <a:pt x="188" y="62"/>
                </a:lnTo>
                <a:lnTo>
                  <a:pt x="187" y="72"/>
                </a:lnTo>
                <a:lnTo>
                  <a:pt x="184" y="83"/>
                </a:lnTo>
                <a:lnTo>
                  <a:pt x="180" y="92"/>
                </a:lnTo>
                <a:lnTo>
                  <a:pt x="173" y="101"/>
                </a:lnTo>
                <a:lnTo>
                  <a:pt x="165" y="108"/>
                </a:lnTo>
                <a:lnTo>
                  <a:pt x="154" y="116"/>
                </a:lnTo>
                <a:lnTo>
                  <a:pt x="143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2"/>
                </a:lnTo>
                <a:lnTo>
                  <a:pt x="70" y="155"/>
                </a:lnTo>
                <a:lnTo>
                  <a:pt x="61" y="160"/>
                </a:lnTo>
                <a:lnTo>
                  <a:pt x="48" y="173"/>
                </a:lnTo>
                <a:lnTo>
                  <a:pt x="40" y="186"/>
                </a:lnTo>
                <a:lnTo>
                  <a:pt x="188" y="186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2" name="Freeform 81"/>
          <p:cNvSpPr>
            <a:spLocks noEditPoints="1"/>
          </p:cNvSpPr>
          <p:nvPr/>
        </p:nvSpPr>
        <p:spPr bwMode="auto">
          <a:xfrm>
            <a:off x="1279525" y="2174875"/>
            <a:ext cx="100013" cy="87313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9" y="152"/>
                </a:moveTo>
                <a:lnTo>
                  <a:pt x="39" y="160"/>
                </a:lnTo>
                <a:lnTo>
                  <a:pt x="43" y="168"/>
                </a:lnTo>
                <a:lnTo>
                  <a:pt x="47" y="176"/>
                </a:lnTo>
                <a:lnTo>
                  <a:pt x="54" y="182"/>
                </a:lnTo>
                <a:lnTo>
                  <a:pt x="61" y="186"/>
                </a:lnTo>
                <a:lnTo>
                  <a:pt x="70" y="191"/>
                </a:lnTo>
                <a:lnTo>
                  <a:pt x="82" y="193"/>
                </a:lnTo>
                <a:lnTo>
                  <a:pt x="95" y="193"/>
                </a:lnTo>
                <a:lnTo>
                  <a:pt x="107" y="193"/>
                </a:lnTo>
                <a:lnTo>
                  <a:pt x="118" y="191"/>
                </a:lnTo>
                <a:lnTo>
                  <a:pt x="127" y="186"/>
                </a:lnTo>
                <a:lnTo>
                  <a:pt x="132" y="184"/>
                </a:lnTo>
                <a:lnTo>
                  <a:pt x="136" y="182"/>
                </a:lnTo>
                <a:lnTo>
                  <a:pt x="143" y="176"/>
                </a:lnTo>
                <a:lnTo>
                  <a:pt x="147" y="168"/>
                </a:lnTo>
                <a:lnTo>
                  <a:pt x="151" y="160"/>
                </a:lnTo>
                <a:lnTo>
                  <a:pt x="151" y="152"/>
                </a:lnTo>
                <a:lnTo>
                  <a:pt x="151" y="143"/>
                </a:lnTo>
                <a:lnTo>
                  <a:pt x="147" y="135"/>
                </a:lnTo>
                <a:lnTo>
                  <a:pt x="143" y="128"/>
                </a:lnTo>
                <a:lnTo>
                  <a:pt x="136" y="123"/>
                </a:lnTo>
                <a:lnTo>
                  <a:pt x="127" y="119"/>
                </a:lnTo>
                <a:lnTo>
                  <a:pt x="118" y="115"/>
                </a:lnTo>
                <a:lnTo>
                  <a:pt x="107" y="113"/>
                </a:lnTo>
                <a:lnTo>
                  <a:pt x="95" y="113"/>
                </a:lnTo>
                <a:lnTo>
                  <a:pt x="82" y="113"/>
                </a:lnTo>
                <a:lnTo>
                  <a:pt x="70" y="115"/>
                </a:lnTo>
                <a:lnTo>
                  <a:pt x="66" y="117"/>
                </a:lnTo>
                <a:lnTo>
                  <a:pt x="61" y="119"/>
                </a:lnTo>
                <a:lnTo>
                  <a:pt x="54" y="123"/>
                </a:lnTo>
                <a:lnTo>
                  <a:pt x="47" y="128"/>
                </a:lnTo>
                <a:lnTo>
                  <a:pt x="43" y="135"/>
                </a:lnTo>
                <a:lnTo>
                  <a:pt x="39" y="143"/>
                </a:lnTo>
                <a:lnTo>
                  <a:pt x="39" y="152"/>
                </a:lnTo>
                <a:close/>
                <a:moveTo>
                  <a:pt x="47" y="57"/>
                </a:moveTo>
                <a:lnTo>
                  <a:pt x="47" y="64"/>
                </a:lnTo>
                <a:lnTo>
                  <a:pt x="50" y="70"/>
                </a:lnTo>
                <a:lnTo>
                  <a:pt x="54" y="76"/>
                </a:lnTo>
                <a:lnTo>
                  <a:pt x="59" y="81"/>
                </a:lnTo>
                <a:lnTo>
                  <a:pt x="74" y="87"/>
                </a:lnTo>
                <a:lnTo>
                  <a:pt x="95" y="90"/>
                </a:lnTo>
                <a:lnTo>
                  <a:pt x="104" y="89"/>
                </a:lnTo>
                <a:lnTo>
                  <a:pt x="114" y="87"/>
                </a:lnTo>
                <a:lnTo>
                  <a:pt x="122" y="85"/>
                </a:lnTo>
                <a:lnTo>
                  <a:pt x="129" y="81"/>
                </a:lnTo>
                <a:lnTo>
                  <a:pt x="138" y="70"/>
                </a:lnTo>
                <a:lnTo>
                  <a:pt x="141" y="64"/>
                </a:lnTo>
                <a:lnTo>
                  <a:pt x="143" y="57"/>
                </a:lnTo>
                <a:lnTo>
                  <a:pt x="141" y="49"/>
                </a:lnTo>
                <a:lnTo>
                  <a:pt x="138" y="43"/>
                </a:lnTo>
                <a:lnTo>
                  <a:pt x="134" y="37"/>
                </a:lnTo>
                <a:lnTo>
                  <a:pt x="129" y="32"/>
                </a:lnTo>
                <a:lnTo>
                  <a:pt x="114" y="25"/>
                </a:lnTo>
                <a:lnTo>
                  <a:pt x="95" y="23"/>
                </a:lnTo>
                <a:lnTo>
                  <a:pt x="84" y="24"/>
                </a:lnTo>
                <a:lnTo>
                  <a:pt x="78" y="24"/>
                </a:lnTo>
                <a:lnTo>
                  <a:pt x="74" y="25"/>
                </a:lnTo>
                <a:lnTo>
                  <a:pt x="66" y="28"/>
                </a:lnTo>
                <a:lnTo>
                  <a:pt x="59" y="32"/>
                </a:lnTo>
                <a:lnTo>
                  <a:pt x="54" y="37"/>
                </a:lnTo>
                <a:lnTo>
                  <a:pt x="50" y="43"/>
                </a:lnTo>
                <a:lnTo>
                  <a:pt x="47" y="57"/>
                </a:lnTo>
                <a:close/>
                <a:moveTo>
                  <a:pt x="45" y="99"/>
                </a:moveTo>
                <a:lnTo>
                  <a:pt x="37" y="96"/>
                </a:lnTo>
                <a:lnTo>
                  <a:pt x="29" y="91"/>
                </a:lnTo>
                <a:lnTo>
                  <a:pt x="18" y="81"/>
                </a:lnTo>
                <a:lnTo>
                  <a:pt x="11" y="69"/>
                </a:lnTo>
                <a:lnTo>
                  <a:pt x="10" y="54"/>
                </a:lnTo>
                <a:lnTo>
                  <a:pt x="10" y="48"/>
                </a:lnTo>
                <a:lnTo>
                  <a:pt x="11" y="43"/>
                </a:lnTo>
                <a:lnTo>
                  <a:pt x="13" y="38"/>
                </a:lnTo>
                <a:lnTo>
                  <a:pt x="15" y="32"/>
                </a:lnTo>
                <a:lnTo>
                  <a:pt x="22" y="23"/>
                </a:lnTo>
                <a:lnTo>
                  <a:pt x="32" y="15"/>
                </a:lnTo>
                <a:lnTo>
                  <a:pt x="44" y="8"/>
                </a:lnTo>
                <a:lnTo>
                  <a:pt x="59" y="4"/>
                </a:lnTo>
                <a:lnTo>
                  <a:pt x="76" y="1"/>
                </a:lnTo>
                <a:lnTo>
                  <a:pt x="95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8"/>
                </a:lnTo>
                <a:lnTo>
                  <a:pt x="148" y="10"/>
                </a:lnTo>
                <a:lnTo>
                  <a:pt x="151" y="11"/>
                </a:lnTo>
                <a:lnTo>
                  <a:pt x="156" y="15"/>
                </a:lnTo>
                <a:lnTo>
                  <a:pt x="166" y="23"/>
                </a:lnTo>
                <a:lnTo>
                  <a:pt x="174" y="32"/>
                </a:lnTo>
                <a:lnTo>
                  <a:pt x="178" y="43"/>
                </a:lnTo>
                <a:lnTo>
                  <a:pt x="179" y="54"/>
                </a:lnTo>
                <a:lnTo>
                  <a:pt x="179" y="62"/>
                </a:lnTo>
                <a:lnTo>
                  <a:pt x="178" y="69"/>
                </a:lnTo>
                <a:lnTo>
                  <a:pt x="174" y="76"/>
                </a:lnTo>
                <a:lnTo>
                  <a:pt x="171" y="81"/>
                </a:lnTo>
                <a:lnTo>
                  <a:pt x="166" y="86"/>
                </a:lnTo>
                <a:lnTo>
                  <a:pt x="159" y="91"/>
                </a:lnTo>
                <a:lnTo>
                  <a:pt x="143" y="99"/>
                </a:lnTo>
                <a:lnTo>
                  <a:pt x="163" y="107"/>
                </a:lnTo>
                <a:lnTo>
                  <a:pt x="171" y="113"/>
                </a:lnTo>
                <a:lnTo>
                  <a:pt x="178" y="119"/>
                </a:lnTo>
                <a:lnTo>
                  <a:pt x="182" y="126"/>
                </a:lnTo>
                <a:lnTo>
                  <a:pt x="186" y="135"/>
                </a:lnTo>
                <a:lnTo>
                  <a:pt x="189" y="153"/>
                </a:lnTo>
                <a:lnTo>
                  <a:pt x="189" y="160"/>
                </a:lnTo>
                <a:lnTo>
                  <a:pt x="188" y="166"/>
                </a:lnTo>
                <a:lnTo>
                  <a:pt x="182" y="180"/>
                </a:lnTo>
                <a:lnTo>
                  <a:pt x="179" y="185"/>
                </a:lnTo>
                <a:lnTo>
                  <a:pt x="175" y="191"/>
                </a:lnTo>
                <a:lnTo>
                  <a:pt x="164" y="200"/>
                </a:lnTo>
                <a:lnTo>
                  <a:pt x="151" y="209"/>
                </a:lnTo>
                <a:lnTo>
                  <a:pt x="134" y="214"/>
                </a:lnTo>
                <a:lnTo>
                  <a:pt x="115" y="218"/>
                </a:lnTo>
                <a:lnTo>
                  <a:pt x="95" y="219"/>
                </a:lnTo>
                <a:lnTo>
                  <a:pt x="84" y="218"/>
                </a:lnTo>
                <a:lnTo>
                  <a:pt x="73" y="218"/>
                </a:lnTo>
                <a:lnTo>
                  <a:pt x="69" y="217"/>
                </a:lnTo>
                <a:lnTo>
                  <a:pt x="63" y="216"/>
                </a:lnTo>
                <a:lnTo>
                  <a:pt x="55" y="214"/>
                </a:lnTo>
                <a:lnTo>
                  <a:pt x="47" y="212"/>
                </a:lnTo>
                <a:lnTo>
                  <a:pt x="39" y="209"/>
                </a:lnTo>
                <a:lnTo>
                  <a:pt x="25" y="200"/>
                </a:lnTo>
                <a:lnTo>
                  <a:pt x="14" y="191"/>
                </a:lnTo>
                <a:lnTo>
                  <a:pt x="6" y="180"/>
                </a:lnTo>
                <a:lnTo>
                  <a:pt x="2" y="166"/>
                </a:lnTo>
                <a:lnTo>
                  <a:pt x="0" y="153"/>
                </a:lnTo>
                <a:lnTo>
                  <a:pt x="0" y="143"/>
                </a:lnTo>
                <a:lnTo>
                  <a:pt x="2" y="139"/>
                </a:lnTo>
                <a:lnTo>
                  <a:pt x="3" y="135"/>
                </a:lnTo>
                <a:lnTo>
                  <a:pt x="7" y="126"/>
                </a:lnTo>
                <a:lnTo>
                  <a:pt x="11" y="119"/>
                </a:lnTo>
                <a:lnTo>
                  <a:pt x="18" y="113"/>
                </a:lnTo>
                <a:lnTo>
                  <a:pt x="26" y="107"/>
                </a:lnTo>
                <a:lnTo>
                  <a:pt x="45" y="9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3" name="Freeform 82"/>
          <p:cNvSpPr>
            <a:spLocks/>
          </p:cNvSpPr>
          <p:nvPr/>
        </p:nvSpPr>
        <p:spPr bwMode="auto">
          <a:xfrm>
            <a:off x="1150938" y="1668463"/>
            <a:ext cx="100012" cy="87312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30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100" y="91"/>
                </a:lnTo>
                <a:lnTo>
                  <a:pt x="112" y="90"/>
                </a:lnTo>
                <a:lnTo>
                  <a:pt x="121" y="88"/>
                </a:lnTo>
                <a:lnTo>
                  <a:pt x="130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30" y="34"/>
                </a:lnTo>
                <a:lnTo>
                  <a:pt x="115" y="26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2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1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4" name="Freeform 83"/>
          <p:cNvSpPr>
            <a:spLocks noEditPoints="1"/>
          </p:cNvSpPr>
          <p:nvPr/>
        </p:nvSpPr>
        <p:spPr bwMode="auto">
          <a:xfrm>
            <a:off x="1279525" y="1668463"/>
            <a:ext cx="100013" cy="87312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81" y="194"/>
                </a:lnTo>
                <a:lnTo>
                  <a:pt x="95" y="195"/>
                </a:lnTo>
                <a:lnTo>
                  <a:pt x="103" y="194"/>
                </a:lnTo>
                <a:lnTo>
                  <a:pt x="110" y="194"/>
                </a:lnTo>
                <a:lnTo>
                  <a:pt x="121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5"/>
                </a:lnTo>
                <a:lnTo>
                  <a:pt x="134" y="41"/>
                </a:lnTo>
                <a:lnTo>
                  <a:pt x="130" y="37"/>
                </a:lnTo>
                <a:lnTo>
                  <a:pt x="121" y="30"/>
                </a:lnTo>
                <a:lnTo>
                  <a:pt x="110" y="25"/>
                </a:lnTo>
                <a:lnTo>
                  <a:pt x="95" y="24"/>
                </a:lnTo>
                <a:lnTo>
                  <a:pt x="88" y="25"/>
                </a:lnTo>
                <a:lnTo>
                  <a:pt x="81" y="25"/>
                </a:lnTo>
                <a:lnTo>
                  <a:pt x="69" y="30"/>
                </a:lnTo>
                <a:lnTo>
                  <a:pt x="59" y="37"/>
                </a:lnTo>
                <a:lnTo>
                  <a:pt x="51" y="45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4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3" y="1"/>
                </a:lnTo>
                <a:lnTo>
                  <a:pt x="95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6"/>
                </a:lnTo>
                <a:lnTo>
                  <a:pt x="144" y="11"/>
                </a:lnTo>
                <a:lnTo>
                  <a:pt x="152" y="16"/>
                </a:lnTo>
                <a:lnTo>
                  <a:pt x="166" y="28"/>
                </a:lnTo>
                <a:lnTo>
                  <a:pt x="177" y="43"/>
                </a:lnTo>
                <a:lnTo>
                  <a:pt x="183" y="62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6"/>
                </a:lnTo>
                <a:lnTo>
                  <a:pt x="188" y="142"/>
                </a:lnTo>
                <a:lnTo>
                  <a:pt x="186" y="147"/>
                </a:lnTo>
                <a:lnTo>
                  <a:pt x="183" y="158"/>
                </a:lnTo>
                <a:lnTo>
                  <a:pt x="181" y="168"/>
                </a:lnTo>
                <a:lnTo>
                  <a:pt x="177" y="176"/>
                </a:lnTo>
                <a:lnTo>
                  <a:pt x="174" y="181"/>
                </a:lnTo>
                <a:lnTo>
                  <a:pt x="171" y="185"/>
                </a:lnTo>
                <a:lnTo>
                  <a:pt x="166" y="192"/>
                </a:lnTo>
                <a:lnTo>
                  <a:pt x="159" y="199"/>
                </a:lnTo>
                <a:lnTo>
                  <a:pt x="152" y="205"/>
                </a:lnTo>
                <a:lnTo>
                  <a:pt x="136" y="213"/>
                </a:lnTo>
                <a:lnTo>
                  <a:pt x="117" y="219"/>
                </a:lnTo>
                <a:lnTo>
                  <a:pt x="95" y="220"/>
                </a:lnTo>
                <a:lnTo>
                  <a:pt x="84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4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5" name="Freeform 84"/>
          <p:cNvSpPr>
            <a:spLocks/>
          </p:cNvSpPr>
          <p:nvPr/>
        </p:nvSpPr>
        <p:spPr bwMode="auto">
          <a:xfrm>
            <a:off x="1150938" y="1160463"/>
            <a:ext cx="100012" cy="87312"/>
          </a:xfrm>
          <a:custGeom>
            <a:avLst/>
            <a:gdLst>
              <a:gd name="T0" fmla="*/ 2147483647 w 191"/>
              <a:gd name="T1" fmla="*/ 2147483647 h 219"/>
              <a:gd name="T2" fmla="*/ 2147483647 w 191"/>
              <a:gd name="T3" fmla="*/ 2147483647 h 219"/>
              <a:gd name="T4" fmla="*/ 2147483647 w 191"/>
              <a:gd name="T5" fmla="*/ 2147483647 h 219"/>
              <a:gd name="T6" fmla="*/ 2147483647 w 191"/>
              <a:gd name="T7" fmla="*/ 2147483647 h 219"/>
              <a:gd name="T8" fmla="*/ 2147483647 w 191"/>
              <a:gd name="T9" fmla="*/ 2147483647 h 219"/>
              <a:gd name="T10" fmla="*/ 2147483647 w 191"/>
              <a:gd name="T11" fmla="*/ 2147483647 h 219"/>
              <a:gd name="T12" fmla="*/ 2147483647 w 191"/>
              <a:gd name="T13" fmla="*/ 2147483647 h 219"/>
              <a:gd name="T14" fmla="*/ 2147483647 w 191"/>
              <a:gd name="T15" fmla="*/ 2147483647 h 219"/>
              <a:gd name="T16" fmla="*/ 2147483647 w 191"/>
              <a:gd name="T17" fmla="*/ 2147483647 h 219"/>
              <a:gd name="T18" fmla="*/ 2147483647 w 191"/>
              <a:gd name="T19" fmla="*/ 2147483647 h 219"/>
              <a:gd name="T20" fmla="*/ 2147483647 w 191"/>
              <a:gd name="T21" fmla="*/ 2147483647 h 219"/>
              <a:gd name="T22" fmla="*/ 2147483647 w 191"/>
              <a:gd name="T23" fmla="*/ 2147483647 h 219"/>
              <a:gd name="T24" fmla="*/ 2147483647 w 191"/>
              <a:gd name="T25" fmla="*/ 2147483647 h 219"/>
              <a:gd name="T26" fmla="*/ 2147483647 w 191"/>
              <a:gd name="T27" fmla="*/ 2147483647 h 219"/>
              <a:gd name="T28" fmla="*/ 2147483647 w 191"/>
              <a:gd name="T29" fmla="*/ 2147483647 h 219"/>
              <a:gd name="T30" fmla="*/ 2147483647 w 191"/>
              <a:gd name="T31" fmla="*/ 2147483647 h 219"/>
              <a:gd name="T32" fmla="*/ 2147483647 w 191"/>
              <a:gd name="T33" fmla="*/ 2147483647 h 219"/>
              <a:gd name="T34" fmla="*/ 2147483647 w 191"/>
              <a:gd name="T35" fmla="*/ 2147483647 h 219"/>
              <a:gd name="T36" fmla="*/ 2147483647 w 191"/>
              <a:gd name="T37" fmla="*/ 2147483647 h 219"/>
              <a:gd name="T38" fmla="*/ 2147483647 w 191"/>
              <a:gd name="T39" fmla="*/ 2147483647 h 219"/>
              <a:gd name="T40" fmla="*/ 2147483647 w 191"/>
              <a:gd name="T41" fmla="*/ 2147483647 h 219"/>
              <a:gd name="T42" fmla="*/ 2147483647 w 191"/>
              <a:gd name="T43" fmla="*/ 2147483647 h 219"/>
              <a:gd name="T44" fmla="*/ 2147483647 w 191"/>
              <a:gd name="T45" fmla="*/ 2147483647 h 219"/>
              <a:gd name="T46" fmla="*/ 2147483647 w 191"/>
              <a:gd name="T47" fmla="*/ 2147483647 h 219"/>
              <a:gd name="T48" fmla="*/ 2147483647 w 191"/>
              <a:gd name="T49" fmla="*/ 2147483647 h 219"/>
              <a:gd name="T50" fmla="*/ 2147483647 w 191"/>
              <a:gd name="T51" fmla="*/ 2147483647 h 219"/>
              <a:gd name="T52" fmla="*/ 2147483647 w 191"/>
              <a:gd name="T53" fmla="*/ 2147483647 h 219"/>
              <a:gd name="T54" fmla="*/ 2147483647 w 191"/>
              <a:gd name="T55" fmla="*/ 2147483647 h 219"/>
              <a:gd name="T56" fmla="*/ 2147483647 w 191"/>
              <a:gd name="T57" fmla="*/ 2147483647 h 219"/>
              <a:gd name="T58" fmla="*/ 2147483647 w 191"/>
              <a:gd name="T59" fmla="*/ 2147483647 h 219"/>
              <a:gd name="T60" fmla="*/ 2147483647 w 191"/>
              <a:gd name="T61" fmla="*/ 2147483647 h 219"/>
              <a:gd name="T62" fmla="*/ 2147483647 w 191"/>
              <a:gd name="T63" fmla="*/ 2147483647 h 219"/>
              <a:gd name="T64" fmla="*/ 2147483647 w 191"/>
              <a:gd name="T65" fmla="*/ 2147483647 h 219"/>
              <a:gd name="T66" fmla="*/ 2147483647 w 191"/>
              <a:gd name="T67" fmla="*/ 2147483647 h 219"/>
              <a:gd name="T68" fmla="*/ 2147483647 w 191"/>
              <a:gd name="T69" fmla="*/ 2147483647 h 219"/>
              <a:gd name="T70" fmla="*/ 2147483647 w 191"/>
              <a:gd name="T71" fmla="*/ 2147483647 h 219"/>
              <a:gd name="T72" fmla="*/ 2147483647 w 191"/>
              <a:gd name="T73" fmla="*/ 2147483647 h 219"/>
              <a:gd name="T74" fmla="*/ 2147483647 w 191"/>
              <a:gd name="T75" fmla="*/ 2147483647 h 219"/>
              <a:gd name="T76" fmla="*/ 2147483647 w 191"/>
              <a:gd name="T77" fmla="*/ 2147483647 h 219"/>
              <a:gd name="T78" fmla="*/ 2147483647 w 191"/>
              <a:gd name="T79" fmla="*/ 2147483647 h 219"/>
              <a:gd name="T80" fmla="*/ 2147483647 w 191"/>
              <a:gd name="T81" fmla="*/ 2147483647 h 219"/>
              <a:gd name="T82" fmla="*/ 2147483647 w 191"/>
              <a:gd name="T83" fmla="*/ 2147483647 h 219"/>
              <a:gd name="T84" fmla="*/ 2147483647 w 191"/>
              <a:gd name="T85" fmla="*/ 2147483647 h 219"/>
              <a:gd name="T86" fmla="*/ 2147483647 w 191"/>
              <a:gd name="T87" fmla="*/ 2147483647 h 219"/>
              <a:gd name="T88" fmla="*/ 2147483647 w 191"/>
              <a:gd name="T89" fmla="*/ 2147483647 h 219"/>
              <a:gd name="T90" fmla="*/ 2147483647 w 191"/>
              <a:gd name="T91" fmla="*/ 2147483647 h 219"/>
              <a:gd name="T92" fmla="*/ 2147483647 w 191"/>
              <a:gd name="T93" fmla="*/ 2147483647 h 219"/>
              <a:gd name="T94" fmla="*/ 2147483647 w 191"/>
              <a:gd name="T95" fmla="*/ 2147483647 h 219"/>
              <a:gd name="T96" fmla="*/ 2147483647 w 191"/>
              <a:gd name="T97" fmla="*/ 2147483647 h 219"/>
              <a:gd name="T98" fmla="*/ 2147483647 w 191"/>
              <a:gd name="T99" fmla="*/ 2147483647 h 219"/>
              <a:gd name="T100" fmla="*/ 2147483647 w 191"/>
              <a:gd name="T101" fmla="*/ 2147483647 h 219"/>
              <a:gd name="T102" fmla="*/ 2147483647 w 191"/>
              <a:gd name="T103" fmla="*/ 2147483647 h 219"/>
              <a:gd name="T104" fmla="*/ 0 w 191"/>
              <a:gd name="T105" fmla="*/ 2147483647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19"/>
              <a:gd name="T161" fmla="*/ 191 w 191"/>
              <a:gd name="T162" fmla="*/ 219 h 2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19">
                <a:moveTo>
                  <a:pt x="0" y="146"/>
                </a:moveTo>
                <a:lnTo>
                  <a:pt x="37" y="146"/>
                </a:lnTo>
                <a:lnTo>
                  <a:pt x="38" y="157"/>
                </a:lnTo>
                <a:lnTo>
                  <a:pt x="41" y="166"/>
                </a:lnTo>
                <a:lnTo>
                  <a:pt x="45" y="175"/>
                </a:lnTo>
                <a:lnTo>
                  <a:pt x="52" y="181"/>
                </a:lnTo>
                <a:lnTo>
                  <a:pt x="60" y="186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2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3"/>
                </a:lnTo>
                <a:lnTo>
                  <a:pt x="149" y="136"/>
                </a:lnTo>
                <a:lnTo>
                  <a:pt x="145" y="129"/>
                </a:lnTo>
                <a:lnTo>
                  <a:pt x="138" y="124"/>
                </a:lnTo>
                <a:lnTo>
                  <a:pt x="130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0"/>
                </a:lnTo>
                <a:lnTo>
                  <a:pt x="87" y="90"/>
                </a:lnTo>
                <a:lnTo>
                  <a:pt x="100" y="90"/>
                </a:lnTo>
                <a:lnTo>
                  <a:pt x="112" y="89"/>
                </a:lnTo>
                <a:lnTo>
                  <a:pt x="121" y="87"/>
                </a:lnTo>
                <a:lnTo>
                  <a:pt x="130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3"/>
                </a:lnTo>
                <a:lnTo>
                  <a:pt x="142" y="66"/>
                </a:lnTo>
                <a:lnTo>
                  <a:pt x="143" y="58"/>
                </a:lnTo>
                <a:lnTo>
                  <a:pt x="142" y="50"/>
                </a:lnTo>
                <a:lnTo>
                  <a:pt x="139" y="44"/>
                </a:lnTo>
                <a:lnTo>
                  <a:pt x="135" y="38"/>
                </a:lnTo>
                <a:lnTo>
                  <a:pt x="130" y="33"/>
                </a:lnTo>
                <a:lnTo>
                  <a:pt x="115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0"/>
                </a:lnTo>
                <a:lnTo>
                  <a:pt x="54" y="35"/>
                </a:lnTo>
                <a:lnTo>
                  <a:pt x="49" y="42"/>
                </a:lnTo>
                <a:lnTo>
                  <a:pt x="45" y="50"/>
                </a:lnTo>
                <a:lnTo>
                  <a:pt x="42" y="69"/>
                </a:lnTo>
                <a:lnTo>
                  <a:pt x="7" y="69"/>
                </a:lnTo>
                <a:lnTo>
                  <a:pt x="7" y="68"/>
                </a:lnTo>
                <a:lnTo>
                  <a:pt x="7" y="61"/>
                </a:lnTo>
                <a:lnTo>
                  <a:pt x="8" y="53"/>
                </a:lnTo>
                <a:lnTo>
                  <a:pt x="9" y="46"/>
                </a:lnTo>
                <a:lnTo>
                  <a:pt x="12" y="40"/>
                </a:lnTo>
                <a:lnTo>
                  <a:pt x="16" y="33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8"/>
                </a:lnTo>
                <a:lnTo>
                  <a:pt x="158" y="14"/>
                </a:lnTo>
                <a:lnTo>
                  <a:pt x="168" y="23"/>
                </a:lnTo>
                <a:lnTo>
                  <a:pt x="175" y="33"/>
                </a:lnTo>
                <a:lnTo>
                  <a:pt x="180" y="44"/>
                </a:lnTo>
                <a:lnTo>
                  <a:pt x="182" y="57"/>
                </a:lnTo>
                <a:lnTo>
                  <a:pt x="180" y="64"/>
                </a:lnTo>
                <a:lnTo>
                  <a:pt x="179" y="71"/>
                </a:lnTo>
                <a:lnTo>
                  <a:pt x="176" y="77"/>
                </a:lnTo>
                <a:lnTo>
                  <a:pt x="172" y="83"/>
                </a:lnTo>
                <a:lnTo>
                  <a:pt x="161" y="92"/>
                </a:lnTo>
                <a:lnTo>
                  <a:pt x="146" y="100"/>
                </a:lnTo>
                <a:lnTo>
                  <a:pt x="157" y="103"/>
                </a:lnTo>
                <a:lnTo>
                  <a:pt x="165" y="107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6"/>
                </a:lnTo>
                <a:lnTo>
                  <a:pt x="187" y="173"/>
                </a:lnTo>
                <a:lnTo>
                  <a:pt x="184" y="179"/>
                </a:lnTo>
                <a:lnTo>
                  <a:pt x="180" y="185"/>
                </a:lnTo>
                <a:lnTo>
                  <a:pt x="176" y="191"/>
                </a:lnTo>
                <a:lnTo>
                  <a:pt x="171" y="196"/>
                </a:lnTo>
                <a:lnTo>
                  <a:pt x="165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3" y="219"/>
                </a:lnTo>
                <a:lnTo>
                  <a:pt x="82" y="219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0"/>
                </a:lnTo>
                <a:lnTo>
                  <a:pt x="15" y="190"/>
                </a:lnTo>
                <a:lnTo>
                  <a:pt x="7" y="178"/>
                </a:lnTo>
                <a:lnTo>
                  <a:pt x="1" y="164"/>
                </a:lnTo>
                <a:lnTo>
                  <a:pt x="0" y="148"/>
                </a:lnTo>
                <a:lnTo>
                  <a:pt x="0" y="14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6" name="Freeform 85"/>
          <p:cNvSpPr>
            <a:spLocks/>
          </p:cNvSpPr>
          <p:nvPr/>
        </p:nvSpPr>
        <p:spPr bwMode="auto">
          <a:xfrm>
            <a:off x="1279525" y="1160463"/>
            <a:ext cx="100013" cy="85725"/>
          </a:xfrm>
          <a:custGeom>
            <a:avLst/>
            <a:gdLst>
              <a:gd name="T0" fmla="*/ 0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2147483647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0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6" y="182"/>
                </a:lnTo>
                <a:lnTo>
                  <a:pt x="11" y="168"/>
                </a:lnTo>
                <a:lnTo>
                  <a:pt x="21" y="158"/>
                </a:lnTo>
                <a:lnTo>
                  <a:pt x="33" y="147"/>
                </a:lnTo>
                <a:lnTo>
                  <a:pt x="48" y="137"/>
                </a:lnTo>
                <a:lnTo>
                  <a:pt x="86" y="118"/>
                </a:lnTo>
                <a:lnTo>
                  <a:pt x="111" y="108"/>
                </a:lnTo>
                <a:lnTo>
                  <a:pt x="128" y="99"/>
                </a:lnTo>
                <a:lnTo>
                  <a:pt x="135" y="94"/>
                </a:lnTo>
                <a:lnTo>
                  <a:pt x="141" y="88"/>
                </a:lnTo>
                <a:lnTo>
                  <a:pt x="148" y="77"/>
                </a:lnTo>
                <a:lnTo>
                  <a:pt x="150" y="63"/>
                </a:lnTo>
                <a:lnTo>
                  <a:pt x="150" y="54"/>
                </a:lnTo>
                <a:lnTo>
                  <a:pt x="146" y="47"/>
                </a:lnTo>
                <a:lnTo>
                  <a:pt x="142" y="41"/>
                </a:lnTo>
                <a:lnTo>
                  <a:pt x="135" y="35"/>
                </a:lnTo>
                <a:lnTo>
                  <a:pt x="128" y="30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2"/>
                </a:lnTo>
                <a:lnTo>
                  <a:pt x="56" y="38"/>
                </a:lnTo>
                <a:lnTo>
                  <a:pt x="51" y="45"/>
                </a:lnTo>
                <a:lnTo>
                  <a:pt x="45" y="53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3"/>
                </a:lnTo>
                <a:lnTo>
                  <a:pt x="7" y="65"/>
                </a:lnTo>
                <a:lnTo>
                  <a:pt x="7" y="57"/>
                </a:lnTo>
                <a:lnTo>
                  <a:pt x="10" y="49"/>
                </a:lnTo>
                <a:lnTo>
                  <a:pt x="12" y="42"/>
                </a:lnTo>
                <a:lnTo>
                  <a:pt x="16" y="35"/>
                </a:lnTo>
                <a:lnTo>
                  <a:pt x="21" y="29"/>
                </a:lnTo>
                <a:lnTo>
                  <a:pt x="30" y="19"/>
                </a:lnTo>
                <a:lnTo>
                  <a:pt x="44" y="10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6"/>
                </a:lnTo>
                <a:lnTo>
                  <a:pt x="174" y="26"/>
                </a:lnTo>
                <a:lnTo>
                  <a:pt x="182" y="37"/>
                </a:lnTo>
                <a:lnTo>
                  <a:pt x="187" y="49"/>
                </a:lnTo>
                <a:lnTo>
                  <a:pt x="189" y="63"/>
                </a:lnTo>
                <a:lnTo>
                  <a:pt x="187" y="73"/>
                </a:lnTo>
                <a:lnTo>
                  <a:pt x="184" y="83"/>
                </a:lnTo>
                <a:lnTo>
                  <a:pt x="180" y="92"/>
                </a:lnTo>
                <a:lnTo>
                  <a:pt x="174" y="101"/>
                </a:lnTo>
                <a:lnTo>
                  <a:pt x="165" y="109"/>
                </a:lnTo>
                <a:lnTo>
                  <a:pt x="154" y="117"/>
                </a:lnTo>
                <a:lnTo>
                  <a:pt x="144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3"/>
                </a:lnTo>
                <a:lnTo>
                  <a:pt x="70" y="155"/>
                </a:lnTo>
                <a:lnTo>
                  <a:pt x="62" y="161"/>
                </a:lnTo>
                <a:lnTo>
                  <a:pt x="48" y="173"/>
                </a:lnTo>
                <a:lnTo>
                  <a:pt x="40" y="186"/>
                </a:lnTo>
                <a:lnTo>
                  <a:pt x="189" y="186"/>
                </a:lnTo>
                <a:lnTo>
                  <a:pt x="189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7" name="Freeform 86"/>
          <p:cNvSpPr>
            <a:spLocks/>
          </p:cNvSpPr>
          <p:nvPr/>
        </p:nvSpPr>
        <p:spPr bwMode="auto">
          <a:xfrm>
            <a:off x="1150938" y="654050"/>
            <a:ext cx="100012" cy="87313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8"/>
                </a:moveTo>
                <a:lnTo>
                  <a:pt x="37" y="148"/>
                </a:lnTo>
                <a:lnTo>
                  <a:pt x="38" y="158"/>
                </a:lnTo>
                <a:lnTo>
                  <a:pt x="41" y="168"/>
                </a:lnTo>
                <a:lnTo>
                  <a:pt x="45" y="176"/>
                </a:lnTo>
                <a:lnTo>
                  <a:pt x="52" y="183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4"/>
                </a:lnTo>
                <a:lnTo>
                  <a:pt x="145" y="177"/>
                </a:lnTo>
                <a:lnTo>
                  <a:pt x="149" y="170"/>
                </a:lnTo>
                <a:lnTo>
                  <a:pt x="153" y="162"/>
                </a:lnTo>
                <a:lnTo>
                  <a:pt x="153" y="153"/>
                </a:lnTo>
                <a:lnTo>
                  <a:pt x="153" y="145"/>
                </a:lnTo>
                <a:lnTo>
                  <a:pt x="149" y="137"/>
                </a:lnTo>
                <a:lnTo>
                  <a:pt x="145" y="130"/>
                </a:lnTo>
                <a:lnTo>
                  <a:pt x="138" y="125"/>
                </a:lnTo>
                <a:lnTo>
                  <a:pt x="130" y="120"/>
                </a:lnTo>
                <a:lnTo>
                  <a:pt x="120" y="117"/>
                </a:lnTo>
                <a:lnTo>
                  <a:pt x="94" y="115"/>
                </a:lnTo>
                <a:lnTo>
                  <a:pt x="75" y="116"/>
                </a:lnTo>
                <a:lnTo>
                  <a:pt x="75" y="92"/>
                </a:lnTo>
                <a:lnTo>
                  <a:pt x="87" y="92"/>
                </a:lnTo>
                <a:lnTo>
                  <a:pt x="100" y="91"/>
                </a:lnTo>
                <a:lnTo>
                  <a:pt x="112" y="90"/>
                </a:lnTo>
                <a:lnTo>
                  <a:pt x="121" y="88"/>
                </a:lnTo>
                <a:lnTo>
                  <a:pt x="130" y="85"/>
                </a:lnTo>
                <a:lnTo>
                  <a:pt x="132" y="82"/>
                </a:lnTo>
                <a:lnTo>
                  <a:pt x="135" y="80"/>
                </a:lnTo>
                <a:lnTo>
                  <a:pt x="139" y="74"/>
                </a:lnTo>
                <a:lnTo>
                  <a:pt x="142" y="68"/>
                </a:lnTo>
                <a:lnTo>
                  <a:pt x="143" y="59"/>
                </a:lnTo>
                <a:lnTo>
                  <a:pt x="142" y="51"/>
                </a:lnTo>
                <a:lnTo>
                  <a:pt x="139" y="44"/>
                </a:lnTo>
                <a:lnTo>
                  <a:pt x="135" y="39"/>
                </a:lnTo>
                <a:lnTo>
                  <a:pt x="130" y="34"/>
                </a:lnTo>
                <a:lnTo>
                  <a:pt x="115" y="28"/>
                </a:lnTo>
                <a:lnTo>
                  <a:pt x="94" y="25"/>
                </a:lnTo>
                <a:lnTo>
                  <a:pt x="82" y="25"/>
                </a:lnTo>
                <a:lnTo>
                  <a:pt x="71" y="29"/>
                </a:lnTo>
                <a:lnTo>
                  <a:pt x="63" y="32"/>
                </a:lnTo>
                <a:lnTo>
                  <a:pt x="54" y="37"/>
                </a:lnTo>
                <a:lnTo>
                  <a:pt x="49" y="43"/>
                </a:lnTo>
                <a:lnTo>
                  <a:pt x="45" y="51"/>
                </a:lnTo>
                <a:lnTo>
                  <a:pt x="42" y="71"/>
                </a:lnTo>
                <a:lnTo>
                  <a:pt x="7" y="71"/>
                </a:lnTo>
                <a:lnTo>
                  <a:pt x="7" y="70"/>
                </a:lnTo>
                <a:lnTo>
                  <a:pt x="7" y="61"/>
                </a:lnTo>
                <a:lnTo>
                  <a:pt x="8" y="54"/>
                </a:lnTo>
                <a:lnTo>
                  <a:pt x="9" y="48"/>
                </a:lnTo>
                <a:lnTo>
                  <a:pt x="12" y="40"/>
                </a:lnTo>
                <a:lnTo>
                  <a:pt x="16" y="35"/>
                </a:lnTo>
                <a:lnTo>
                  <a:pt x="20" y="29"/>
                </a:lnTo>
                <a:lnTo>
                  <a:pt x="30" y="19"/>
                </a:lnTo>
                <a:lnTo>
                  <a:pt x="42" y="11"/>
                </a:lnTo>
                <a:lnTo>
                  <a:pt x="57" y="5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10"/>
                </a:lnTo>
                <a:lnTo>
                  <a:pt x="158" y="16"/>
                </a:lnTo>
                <a:lnTo>
                  <a:pt x="168" y="24"/>
                </a:lnTo>
                <a:lnTo>
                  <a:pt x="175" y="34"/>
                </a:lnTo>
                <a:lnTo>
                  <a:pt x="180" y="45"/>
                </a:lnTo>
                <a:lnTo>
                  <a:pt x="182" y="58"/>
                </a:lnTo>
                <a:lnTo>
                  <a:pt x="180" y="66"/>
                </a:lnTo>
                <a:lnTo>
                  <a:pt x="179" y="72"/>
                </a:lnTo>
                <a:lnTo>
                  <a:pt x="176" y="78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5"/>
                </a:lnTo>
                <a:lnTo>
                  <a:pt x="165" y="109"/>
                </a:lnTo>
                <a:lnTo>
                  <a:pt x="173" y="114"/>
                </a:lnTo>
                <a:lnTo>
                  <a:pt x="180" y="119"/>
                </a:lnTo>
                <a:lnTo>
                  <a:pt x="188" y="135"/>
                </a:lnTo>
                <a:lnTo>
                  <a:pt x="191" y="153"/>
                </a:lnTo>
                <a:lnTo>
                  <a:pt x="191" y="161"/>
                </a:lnTo>
                <a:lnTo>
                  <a:pt x="190" y="168"/>
                </a:lnTo>
                <a:lnTo>
                  <a:pt x="187" y="174"/>
                </a:lnTo>
                <a:lnTo>
                  <a:pt x="184" y="181"/>
                </a:lnTo>
                <a:lnTo>
                  <a:pt x="180" y="186"/>
                </a:lnTo>
                <a:lnTo>
                  <a:pt x="176" y="191"/>
                </a:lnTo>
                <a:lnTo>
                  <a:pt x="171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8" name="Freeform 87"/>
          <p:cNvSpPr>
            <a:spLocks noEditPoints="1"/>
          </p:cNvSpPr>
          <p:nvPr/>
        </p:nvSpPr>
        <p:spPr bwMode="auto">
          <a:xfrm>
            <a:off x="1276350" y="657225"/>
            <a:ext cx="103188" cy="80963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6"/>
                </a:lnTo>
                <a:lnTo>
                  <a:pt x="0" y="156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6"/>
                </a:lnTo>
                <a:lnTo>
                  <a:pt x="155" y="156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09" name="Line 88"/>
          <p:cNvSpPr>
            <a:spLocks noChangeShapeType="1"/>
          </p:cNvSpPr>
          <p:nvPr/>
        </p:nvSpPr>
        <p:spPr bwMode="auto">
          <a:xfrm>
            <a:off x="1463675" y="6272213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0" name="Line 89"/>
          <p:cNvSpPr>
            <a:spLocks noChangeShapeType="1"/>
          </p:cNvSpPr>
          <p:nvPr/>
        </p:nvSpPr>
        <p:spPr bwMode="auto">
          <a:xfrm>
            <a:off x="1463675" y="627221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1" name="Line 90"/>
          <p:cNvSpPr>
            <a:spLocks noChangeShapeType="1"/>
          </p:cNvSpPr>
          <p:nvPr/>
        </p:nvSpPr>
        <p:spPr bwMode="auto">
          <a:xfrm>
            <a:off x="1463675" y="601980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2" name="Line 91"/>
          <p:cNvSpPr>
            <a:spLocks noChangeShapeType="1"/>
          </p:cNvSpPr>
          <p:nvPr/>
        </p:nvSpPr>
        <p:spPr bwMode="auto">
          <a:xfrm>
            <a:off x="1463675" y="576580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3" name="Line 92"/>
          <p:cNvSpPr>
            <a:spLocks noChangeShapeType="1"/>
          </p:cNvSpPr>
          <p:nvPr/>
        </p:nvSpPr>
        <p:spPr bwMode="auto">
          <a:xfrm>
            <a:off x="1463675" y="5765800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4" name="Line 93"/>
          <p:cNvSpPr>
            <a:spLocks noChangeShapeType="1"/>
          </p:cNvSpPr>
          <p:nvPr/>
        </p:nvSpPr>
        <p:spPr bwMode="auto">
          <a:xfrm>
            <a:off x="1463675" y="576580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5" name="Line 94"/>
          <p:cNvSpPr>
            <a:spLocks noChangeShapeType="1"/>
          </p:cNvSpPr>
          <p:nvPr/>
        </p:nvSpPr>
        <p:spPr bwMode="auto">
          <a:xfrm>
            <a:off x="1463675" y="551180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6" name="Line 95"/>
          <p:cNvSpPr>
            <a:spLocks noChangeShapeType="1"/>
          </p:cNvSpPr>
          <p:nvPr/>
        </p:nvSpPr>
        <p:spPr bwMode="auto">
          <a:xfrm>
            <a:off x="1463675" y="525938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7" name="Line 96"/>
          <p:cNvSpPr>
            <a:spLocks noChangeShapeType="1"/>
          </p:cNvSpPr>
          <p:nvPr/>
        </p:nvSpPr>
        <p:spPr bwMode="auto">
          <a:xfrm>
            <a:off x="1463675" y="5259388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8" name="Line 97"/>
          <p:cNvSpPr>
            <a:spLocks noChangeShapeType="1"/>
          </p:cNvSpPr>
          <p:nvPr/>
        </p:nvSpPr>
        <p:spPr bwMode="auto">
          <a:xfrm>
            <a:off x="1463675" y="525938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19" name="Line 98"/>
          <p:cNvSpPr>
            <a:spLocks noChangeShapeType="1"/>
          </p:cNvSpPr>
          <p:nvPr/>
        </p:nvSpPr>
        <p:spPr bwMode="auto">
          <a:xfrm>
            <a:off x="1463675" y="500538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0" name="Line 99"/>
          <p:cNvSpPr>
            <a:spLocks noChangeShapeType="1"/>
          </p:cNvSpPr>
          <p:nvPr/>
        </p:nvSpPr>
        <p:spPr bwMode="auto">
          <a:xfrm>
            <a:off x="1463675" y="475138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1" name="Line 100"/>
          <p:cNvSpPr>
            <a:spLocks noChangeShapeType="1"/>
          </p:cNvSpPr>
          <p:nvPr/>
        </p:nvSpPr>
        <p:spPr bwMode="auto">
          <a:xfrm>
            <a:off x="1463675" y="4751388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2" name="Line 101"/>
          <p:cNvSpPr>
            <a:spLocks noChangeShapeType="1"/>
          </p:cNvSpPr>
          <p:nvPr/>
        </p:nvSpPr>
        <p:spPr bwMode="auto">
          <a:xfrm>
            <a:off x="1463675" y="475138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3" name="Line 102"/>
          <p:cNvSpPr>
            <a:spLocks noChangeShapeType="1"/>
          </p:cNvSpPr>
          <p:nvPr/>
        </p:nvSpPr>
        <p:spPr bwMode="auto">
          <a:xfrm>
            <a:off x="1463675" y="449897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4" name="Line 103"/>
          <p:cNvSpPr>
            <a:spLocks noChangeShapeType="1"/>
          </p:cNvSpPr>
          <p:nvPr/>
        </p:nvSpPr>
        <p:spPr bwMode="auto">
          <a:xfrm>
            <a:off x="1463675" y="424497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5" name="Line 104"/>
          <p:cNvSpPr>
            <a:spLocks noChangeShapeType="1"/>
          </p:cNvSpPr>
          <p:nvPr/>
        </p:nvSpPr>
        <p:spPr bwMode="auto">
          <a:xfrm>
            <a:off x="1463675" y="4244975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6" name="Line 105"/>
          <p:cNvSpPr>
            <a:spLocks noChangeShapeType="1"/>
          </p:cNvSpPr>
          <p:nvPr/>
        </p:nvSpPr>
        <p:spPr bwMode="auto">
          <a:xfrm>
            <a:off x="1463675" y="424497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7" name="Line 106"/>
          <p:cNvSpPr>
            <a:spLocks noChangeShapeType="1"/>
          </p:cNvSpPr>
          <p:nvPr/>
        </p:nvSpPr>
        <p:spPr bwMode="auto">
          <a:xfrm>
            <a:off x="1463675" y="399097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8" name="Line 107"/>
          <p:cNvSpPr>
            <a:spLocks noChangeShapeType="1"/>
          </p:cNvSpPr>
          <p:nvPr/>
        </p:nvSpPr>
        <p:spPr bwMode="auto">
          <a:xfrm>
            <a:off x="1463675" y="373856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29" name="Line 108"/>
          <p:cNvSpPr>
            <a:spLocks noChangeShapeType="1"/>
          </p:cNvSpPr>
          <p:nvPr/>
        </p:nvSpPr>
        <p:spPr bwMode="auto">
          <a:xfrm>
            <a:off x="1463675" y="3738563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0" name="Line 109"/>
          <p:cNvSpPr>
            <a:spLocks noChangeShapeType="1"/>
          </p:cNvSpPr>
          <p:nvPr/>
        </p:nvSpPr>
        <p:spPr bwMode="auto">
          <a:xfrm>
            <a:off x="1463675" y="373856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1" name="Line 110"/>
          <p:cNvSpPr>
            <a:spLocks noChangeShapeType="1"/>
          </p:cNvSpPr>
          <p:nvPr/>
        </p:nvSpPr>
        <p:spPr bwMode="auto">
          <a:xfrm>
            <a:off x="1463675" y="348456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2" name="Line 111"/>
          <p:cNvSpPr>
            <a:spLocks noChangeShapeType="1"/>
          </p:cNvSpPr>
          <p:nvPr/>
        </p:nvSpPr>
        <p:spPr bwMode="auto">
          <a:xfrm>
            <a:off x="1463675" y="323215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3" name="Line 112"/>
          <p:cNvSpPr>
            <a:spLocks noChangeShapeType="1"/>
          </p:cNvSpPr>
          <p:nvPr/>
        </p:nvSpPr>
        <p:spPr bwMode="auto">
          <a:xfrm>
            <a:off x="1463675" y="3232150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4" name="Line 113"/>
          <p:cNvSpPr>
            <a:spLocks noChangeShapeType="1"/>
          </p:cNvSpPr>
          <p:nvPr/>
        </p:nvSpPr>
        <p:spPr bwMode="auto">
          <a:xfrm>
            <a:off x="1463675" y="323215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5" name="Line 114"/>
          <p:cNvSpPr>
            <a:spLocks noChangeShapeType="1"/>
          </p:cNvSpPr>
          <p:nvPr/>
        </p:nvSpPr>
        <p:spPr bwMode="auto">
          <a:xfrm>
            <a:off x="1463675" y="297815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6" name="Line 115"/>
          <p:cNvSpPr>
            <a:spLocks noChangeShapeType="1"/>
          </p:cNvSpPr>
          <p:nvPr/>
        </p:nvSpPr>
        <p:spPr bwMode="auto">
          <a:xfrm>
            <a:off x="1463675" y="272415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7" name="Line 116"/>
          <p:cNvSpPr>
            <a:spLocks noChangeShapeType="1"/>
          </p:cNvSpPr>
          <p:nvPr/>
        </p:nvSpPr>
        <p:spPr bwMode="auto">
          <a:xfrm>
            <a:off x="1463675" y="2724150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8" name="Line 117"/>
          <p:cNvSpPr>
            <a:spLocks noChangeShapeType="1"/>
          </p:cNvSpPr>
          <p:nvPr/>
        </p:nvSpPr>
        <p:spPr bwMode="auto">
          <a:xfrm>
            <a:off x="1463675" y="2724150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39" name="Line 118"/>
          <p:cNvSpPr>
            <a:spLocks noChangeShapeType="1"/>
          </p:cNvSpPr>
          <p:nvPr/>
        </p:nvSpPr>
        <p:spPr bwMode="auto">
          <a:xfrm>
            <a:off x="1463675" y="247173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0" name="Line 119"/>
          <p:cNvSpPr>
            <a:spLocks noChangeShapeType="1"/>
          </p:cNvSpPr>
          <p:nvPr/>
        </p:nvSpPr>
        <p:spPr bwMode="auto">
          <a:xfrm>
            <a:off x="1463675" y="221773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1" name="Line 120"/>
          <p:cNvSpPr>
            <a:spLocks noChangeShapeType="1"/>
          </p:cNvSpPr>
          <p:nvPr/>
        </p:nvSpPr>
        <p:spPr bwMode="auto">
          <a:xfrm>
            <a:off x="1463675" y="2217738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2" name="Line 121"/>
          <p:cNvSpPr>
            <a:spLocks noChangeShapeType="1"/>
          </p:cNvSpPr>
          <p:nvPr/>
        </p:nvSpPr>
        <p:spPr bwMode="auto">
          <a:xfrm>
            <a:off x="1463675" y="221773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3" name="Line 122"/>
          <p:cNvSpPr>
            <a:spLocks noChangeShapeType="1"/>
          </p:cNvSpPr>
          <p:nvPr/>
        </p:nvSpPr>
        <p:spPr bwMode="auto">
          <a:xfrm>
            <a:off x="1463675" y="1963738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4" name="Line 123"/>
          <p:cNvSpPr>
            <a:spLocks noChangeShapeType="1"/>
          </p:cNvSpPr>
          <p:nvPr/>
        </p:nvSpPr>
        <p:spPr bwMode="auto">
          <a:xfrm>
            <a:off x="1463675" y="171132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5" name="Line 124"/>
          <p:cNvSpPr>
            <a:spLocks noChangeShapeType="1"/>
          </p:cNvSpPr>
          <p:nvPr/>
        </p:nvSpPr>
        <p:spPr bwMode="auto">
          <a:xfrm>
            <a:off x="1463675" y="1711325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6" name="Line 125"/>
          <p:cNvSpPr>
            <a:spLocks noChangeShapeType="1"/>
          </p:cNvSpPr>
          <p:nvPr/>
        </p:nvSpPr>
        <p:spPr bwMode="auto">
          <a:xfrm>
            <a:off x="1463675" y="171132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7" name="Line 126"/>
          <p:cNvSpPr>
            <a:spLocks noChangeShapeType="1"/>
          </p:cNvSpPr>
          <p:nvPr/>
        </p:nvSpPr>
        <p:spPr bwMode="auto">
          <a:xfrm>
            <a:off x="1463675" y="145732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8" name="Line 127"/>
          <p:cNvSpPr>
            <a:spLocks noChangeShapeType="1"/>
          </p:cNvSpPr>
          <p:nvPr/>
        </p:nvSpPr>
        <p:spPr bwMode="auto">
          <a:xfrm>
            <a:off x="1463675" y="120332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49" name="Line 128"/>
          <p:cNvSpPr>
            <a:spLocks noChangeShapeType="1"/>
          </p:cNvSpPr>
          <p:nvPr/>
        </p:nvSpPr>
        <p:spPr bwMode="auto">
          <a:xfrm>
            <a:off x="1463675" y="1203325"/>
            <a:ext cx="128588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0" name="Line 129"/>
          <p:cNvSpPr>
            <a:spLocks noChangeShapeType="1"/>
          </p:cNvSpPr>
          <p:nvPr/>
        </p:nvSpPr>
        <p:spPr bwMode="auto">
          <a:xfrm>
            <a:off x="1463675" y="1203325"/>
            <a:ext cx="63500" cy="1588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1" name="Line 130"/>
          <p:cNvSpPr>
            <a:spLocks noChangeShapeType="1"/>
          </p:cNvSpPr>
          <p:nvPr/>
        </p:nvSpPr>
        <p:spPr bwMode="auto">
          <a:xfrm>
            <a:off x="1463675" y="95091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2" name="Line 131"/>
          <p:cNvSpPr>
            <a:spLocks noChangeShapeType="1"/>
          </p:cNvSpPr>
          <p:nvPr/>
        </p:nvSpPr>
        <p:spPr bwMode="auto">
          <a:xfrm>
            <a:off x="1463675" y="69691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3" name="Line 132"/>
          <p:cNvSpPr>
            <a:spLocks noChangeShapeType="1"/>
          </p:cNvSpPr>
          <p:nvPr/>
        </p:nvSpPr>
        <p:spPr bwMode="auto">
          <a:xfrm>
            <a:off x="1463675" y="696913"/>
            <a:ext cx="128588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4" name="Line 133"/>
          <p:cNvSpPr>
            <a:spLocks noChangeShapeType="1"/>
          </p:cNvSpPr>
          <p:nvPr/>
        </p:nvSpPr>
        <p:spPr bwMode="auto">
          <a:xfrm>
            <a:off x="1463675" y="696913"/>
            <a:ext cx="63500" cy="158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56455" name="CaixaDeTexto 137"/>
          <p:cNvSpPr txBox="1">
            <a:spLocks noChangeArrowheads="1"/>
          </p:cNvSpPr>
          <p:nvPr/>
        </p:nvSpPr>
        <p:spPr bwMode="auto">
          <a:xfrm>
            <a:off x="3827463" y="6416675"/>
            <a:ext cx="16017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56456" name="CaixaDeTexto 138"/>
          <p:cNvSpPr txBox="1">
            <a:spLocks noChangeArrowheads="1"/>
          </p:cNvSpPr>
          <p:nvPr/>
        </p:nvSpPr>
        <p:spPr bwMode="auto">
          <a:xfrm rot="-5400000">
            <a:off x="-672306" y="2958307"/>
            <a:ext cx="30003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Índice de Massa Corpórea</a:t>
            </a:r>
          </a:p>
        </p:txBody>
      </p:sp>
      <p:sp>
        <p:nvSpPr>
          <p:cNvPr id="56457" name="CaixaDeTexto 139"/>
          <p:cNvSpPr txBox="1">
            <a:spLocks noChangeArrowheads="1"/>
          </p:cNvSpPr>
          <p:nvPr/>
        </p:nvSpPr>
        <p:spPr bwMode="auto">
          <a:xfrm>
            <a:off x="1314450" y="71438"/>
            <a:ext cx="678656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latin typeface="Calibri" pitchFamily="34" charset="0"/>
              </a:rPr>
              <a:t>Comparação dos valores dos percentis 3, 50 e 97 de Índice de Massa Corporal de meninas, entre os referenciais da OMS (2007) e do CDC/NCHS 2000</a:t>
            </a:r>
          </a:p>
        </p:txBody>
      </p:sp>
      <p:grpSp>
        <p:nvGrpSpPr>
          <p:cNvPr id="56458" name="Grupo 140"/>
          <p:cNvGrpSpPr>
            <a:grpSpLocks/>
          </p:cNvGrpSpPr>
          <p:nvPr/>
        </p:nvGrpSpPr>
        <p:grpSpPr bwMode="auto">
          <a:xfrm>
            <a:off x="6396038" y="5654675"/>
            <a:ext cx="1785937" cy="527050"/>
            <a:chOff x="5500694" y="5337682"/>
            <a:chExt cx="1785950" cy="528213"/>
          </a:xfrm>
        </p:grpSpPr>
        <p:sp>
          <p:nvSpPr>
            <p:cNvPr id="142" name="Retângulo 141"/>
            <p:cNvSpPr/>
            <p:nvPr/>
          </p:nvSpPr>
          <p:spPr>
            <a:xfrm>
              <a:off x="5500694" y="5358366"/>
              <a:ext cx="1428760" cy="4995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50800" dir="2700000" algn="tl" rotWithShape="0">
                <a:schemeClr val="tx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143" name="CaixaDeTexto 142"/>
            <p:cNvSpPr txBox="1"/>
            <p:nvPr/>
          </p:nvSpPr>
          <p:spPr>
            <a:xfrm>
              <a:off x="5929322" y="5337682"/>
              <a:ext cx="1357322" cy="307777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400" b="1" dirty="0">
                  <a:latin typeface="+mn-lt"/>
                </a:rPr>
                <a:t>OMS</a:t>
              </a:r>
            </a:p>
          </p:txBody>
        </p:sp>
        <p:sp>
          <p:nvSpPr>
            <p:cNvPr id="144" name="CaixaDeTexto 143"/>
            <p:cNvSpPr txBox="1"/>
            <p:nvPr/>
          </p:nvSpPr>
          <p:spPr>
            <a:xfrm>
              <a:off x="5929322" y="5558118"/>
              <a:ext cx="1357322" cy="307777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400" b="1" dirty="0">
                  <a:latin typeface="+mn-lt"/>
                </a:rPr>
                <a:t>CDC/NCHS</a:t>
              </a:r>
            </a:p>
          </p:txBody>
        </p:sp>
        <p:cxnSp>
          <p:nvCxnSpPr>
            <p:cNvPr id="145" name="Conector reto 144"/>
            <p:cNvCxnSpPr/>
            <p:nvPr/>
          </p:nvCxnSpPr>
          <p:spPr>
            <a:xfrm>
              <a:off x="5572132" y="5499964"/>
              <a:ext cx="357191" cy="1592"/>
            </a:xfrm>
            <a:prstGeom prst="line">
              <a:avLst/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/>
            <p:cNvCxnSpPr/>
            <p:nvPr/>
          </p:nvCxnSpPr>
          <p:spPr>
            <a:xfrm>
              <a:off x="5572132" y="5713159"/>
              <a:ext cx="357191" cy="1592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CaixaDeTexto 146"/>
          <p:cNvSpPr txBox="1"/>
          <p:nvPr/>
        </p:nvSpPr>
        <p:spPr>
          <a:xfrm>
            <a:off x="7858125" y="6596063"/>
            <a:ext cx="1214438" cy="26193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chemeClr val="bg1"/>
                </a:solidFill>
                <a:latin typeface="+mn-lt"/>
              </a:rPr>
              <a:t>Leone, 2008</a:t>
            </a:r>
          </a:p>
        </p:txBody>
      </p:sp>
      <p:sp>
        <p:nvSpPr>
          <p:cNvPr id="56460" name="CaixaDeTexto 147"/>
          <p:cNvSpPr txBox="1">
            <a:spLocks noChangeArrowheads="1"/>
          </p:cNvSpPr>
          <p:nvPr/>
        </p:nvSpPr>
        <p:spPr bwMode="auto">
          <a:xfrm>
            <a:off x="5429250" y="2000250"/>
            <a:ext cx="6429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p97</a:t>
            </a:r>
          </a:p>
        </p:txBody>
      </p:sp>
      <p:sp>
        <p:nvSpPr>
          <p:cNvPr id="56461" name="CaixaDeTexto 148"/>
          <p:cNvSpPr txBox="1">
            <a:spLocks noChangeArrowheads="1"/>
          </p:cNvSpPr>
          <p:nvPr/>
        </p:nvSpPr>
        <p:spPr bwMode="auto">
          <a:xfrm>
            <a:off x="5500688" y="3786188"/>
            <a:ext cx="64293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p50</a:t>
            </a:r>
          </a:p>
        </p:txBody>
      </p:sp>
      <p:sp>
        <p:nvSpPr>
          <p:cNvPr id="56462" name="CaixaDeTexto 149"/>
          <p:cNvSpPr txBox="1">
            <a:spLocks noChangeArrowheads="1"/>
          </p:cNvSpPr>
          <p:nvPr/>
        </p:nvSpPr>
        <p:spPr bwMode="auto">
          <a:xfrm>
            <a:off x="5572125" y="4948238"/>
            <a:ext cx="642938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1600" b="1"/>
              <a:t>p3</a:t>
            </a:r>
          </a:p>
        </p:txBody>
      </p:sp>
    </p:spTree>
    <p:extLst>
      <p:ext uri="{BB962C8B-B14F-4D97-AF65-F5344CB8AC3E}">
        <p14:creationId xmlns:p14="http://schemas.microsoft.com/office/powerpoint/2010/main" val="332325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03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3997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14288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1" name="Rectangle 1"/>
          <p:cNvSpPr>
            <a:spLocks noChangeArrowheads="1"/>
          </p:cNvSpPr>
          <p:nvPr/>
        </p:nvSpPr>
        <p:spPr bwMode="auto">
          <a:xfrm>
            <a:off x="714375" y="1143000"/>
            <a:ext cx="7378700" cy="4154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</p:spPr>
        <p:txBody>
          <a:bodyPr wrap="none" anchor="ctr">
            <a:spAutoFit/>
          </a:bodyPr>
          <a:lstStyle/>
          <a:p>
            <a:pPr indent="449263" algn="ctr">
              <a:lnSpc>
                <a:spcPct val="200000"/>
              </a:lnSpc>
              <a:defRPr/>
            </a:pPr>
            <a:r>
              <a:rPr lang="pt-BR" sz="4400" b="1" i="1" dirty="0">
                <a:solidFill>
                  <a:schemeClr val="bg1"/>
                </a:solidFill>
                <a:latin typeface="Arial" pitchFamily="34" charset="0"/>
                <a:ea typeface="Calibri" pitchFamily="34" charset="0"/>
                <a:cs typeface="Times New Roman" pitchFamily="18" charset="0"/>
              </a:rPr>
              <a:t>VALORES CRÍTICOS </a:t>
            </a:r>
          </a:p>
          <a:p>
            <a:pPr indent="449263" algn="ctr">
              <a:lnSpc>
                <a:spcPct val="200000"/>
              </a:lnSpc>
              <a:defRPr/>
            </a:pPr>
            <a:r>
              <a:rPr lang="pt-BR" sz="4400" b="1" i="1" dirty="0">
                <a:solidFill>
                  <a:schemeClr val="bg1"/>
                </a:solidFill>
                <a:latin typeface="Arial" pitchFamily="34" charset="0"/>
                <a:ea typeface="Calibri" pitchFamily="34" charset="0"/>
                <a:cs typeface="Times New Roman" pitchFamily="18" charset="0"/>
              </a:rPr>
              <a:t>para </a:t>
            </a:r>
          </a:p>
          <a:p>
            <a:pPr indent="449263" algn="ctr">
              <a:lnSpc>
                <a:spcPct val="200000"/>
              </a:lnSpc>
              <a:defRPr/>
            </a:pPr>
            <a:r>
              <a:rPr lang="pt-BR" sz="4400" b="1" i="1" dirty="0">
                <a:solidFill>
                  <a:schemeClr val="bg1"/>
                </a:solidFill>
                <a:latin typeface="Arial" pitchFamily="34" charset="0"/>
                <a:ea typeface="Calibri" pitchFamily="34" charset="0"/>
                <a:cs typeface="Times New Roman" pitchFamily="18" charset="0"/>
              </a:rPr>
              <a:t>TRIAGEM/DIAGNÓSTICO</a:t>
            </a:r>
            <a:endParaRPr lang="pt-BR" sz="4800" dirty="0">
              <a:solidFill>
                <a:schemeClr val="bg1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310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5539" name="Rectangle 1"/>
          <p:cNvSpPr>
            <a:spLocks noChangeArrowheads="1"/>
          </p:cNvSpPr>
          <p:nvPr/>
        </p:nvSpPr>
        <p:spPr bwMode="auto">
          <a:xfrm>
            <a:off x="285750" y="776288"/>
            <a:ext cx="8572500" cy="535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228600" algn="l"/>
              </a:tabLst>
            </a:pPr>
            <a:r>
              <a:rPr lang="pt-BR" sz="2800" b="1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PARA ADOLESCENTES DE 10 A 19 ANOS (REFERÊNCIA: OMS, 2007)</a:t>
            </a:r>
            <a:endParaRPr lang="pt-BR" sz="2400" dirty="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tabLst>
                <a:tab pos="228600" algn="l"/>
              </a:tabLst>
            </a:pPr>
            <a:r>
              <a:rPr lang="pt-BR" sz="2800" b="1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1) </a:t>
            </a:r>
            <a:r>
              <a:rPr lang="pt-BR" sz="2800" b="1" dirty="0" err="1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Estatura-para-idade</a:t>
            </a:r>
            <a:r>
              <a:rPr lang="pt-BR" sz="2800" b="1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:</a:t>
            </a:r>
            <a:endParaRPr lang="pt-BR" sz="24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4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Muito baixa estatura para a idade</a:t>
            </a:r>
            <a:r>
              <a:rPr lang="pt-BR" sz="2400" b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4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&lt; Percentil 0,1 								ou &lt; Escore-z -3;</a:t>
            </a:r>
            <a:endParaRPr lang="pt-BR" sz="24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4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Baixa estatura para a idade</a:t>
            </a:r>
            <a:r>
              <a:rPr lang="pt-BR" sz="2400" b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4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 entre &gt; Percentil 0,1 e 			&lt;Percentil 3  ou  &gt; Escore-z -3 e &lt; Escore-z -2; </a:t>
            </a:r>
            <a:endParaRPr lang="pt-BR" sz="24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228600" algn="l"/>
              </a:tabLst>
            </a:pPr>
            <a:r>
              <a:rPr lang="pt-BR" sz="24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Estatura adequada para a idade</a:t>
            </a:r>
            <a:r>
              <a:rPr lang="pt-BR" sz="2400" b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4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≥ Percentil 3 ou  							≥ Escore-z -2.  </a:t>
            </a:r>
            <a:endParaRPr lang="pt-BR" sz="4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22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upo 3"/>
          <p:cNvGrpSpPr/>
          <p:nvPr/>
        </p:nvGrpSpPr>
        <p:grpSpPr>
          <a:xfrm>
            <a:off x="611560" y="600739"/>
            <a:ext cx="7992888" cy="5832648"/>
            <a:chOff x="1892300" y="1570038"/>
            <a:chExt cx="5362575" cy="3713162"/>
          </a:xfrm>
        </p:grpSpPr>
        <p:grpSp>
          <p:nvGrpSpPr>
            <p:cNvPr id="5" name="Group 7"/>
            <p:cNvGrpSpPr>
              <a:grpSpLocks noChangeAspect="1"/>
            </p:cNvGrpSpPr>
            <p:nvPr/>
          </p:nvGrpSpPr>
          <p:grpSpPr bwMode="auto">
            <a:xfrm>
              <a:off x="1892300" y="1570038"/>
              <a:ext cx="5362575" cy="3713162"/>
              <a:chOff x="1192" y="989"/>
              <a:chExt cx="3378" cy="2339"/>
            </a:xfrm>
          </p:grpSpPr>
          <p:sp>
            <p:nvSpPr>
              <p:cNvPr id="9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1192" y="989"/>
                <a:ext cx="3378" cy="23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" name="Rectangle 8"/>
              <p:cNvSpPr>
                <a:spLocks noChangeArrowheads="1"/>
              </p:cNvSpPr>
              <p:nvPr/>
            </p:nvSpPr>
            <p:spPr bwMode="auto">
              <a:xfrm>
                <a:off x="1192" y="989"/>
                <a:ext cx="64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 </a:t>
                </a:r>
                <a:endParaRPr kumimoji="0" lang="pt-B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pic>
            <p:nvPicPr>
              <p:cNvPr id="11" name="Picture 9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1200" y="997"/>
                <a:ext cx="3362" cy="2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7" name="Elipse 6"/>
            <p:cNvSpPr/>
            <p:nvPr/>
          </p:nvSpPr>
          <p:spPr>
            <a:xfrm>
              <a:off x="5473877" y="3332260"/>
              <a:ext cx="71438" cy="71438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Elipse 7"/>
            <p:cNvSpPr/>
            <p:nvPr/>
          </p:nvSpPr>
          <p:spPr>
            <a:xfrm>
              <a:off x="5473877" y="3561468"/>
              <a:ext cx="71438" cy="71438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" name="Elipse 11"/>
            <p:cNvSpPr/>
            <p:nvPr/>
          </p:nvSpPr>
          <p:spPr>
            <a:xfrm>
              <a:off x="5467350" y="2186223"/>
              <a:ext cx="71438" cy="71438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CaixaDeTexto 1"/>
          <p:cNvSpPr txBox="1"/>
          <p:nvPr/>
        </p:nvSpPr>
        <p:spPr>
          <a:xfrm>
            <a:off x="6045256" y="3662576"/>
            <a:ext cx="1872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1" dirty="0" smtClean="0"/>
              <a:t>Muito baixa estatura</a:t>
            </a:r>
            <a:endParaRPr lang="pt-BR" sz="1200" b="1" dirty="0"/>
          </a:p>
        </p:txBody>
      </p:sp>
      <p:sp>
        <p:nvSpPr>
          <p:cNvPr id="14" name="CaixaDeTexto 13"/>
          <p:cNvSpPr txBox="1"/>
          <p:nvPr/>
        </p:nvSpPr>
        <p:spPr>
          <a:xfrm rot="21259519">
            <a:off x="6003052" y="3161783"/>
            <a:ext cx="1872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1" dirty="0" smtClean="0"/>
              <a:t>Baixa estatura</a:t>
            </a:r>
            <a:endParaRPr lang="pt-BR" sz="1200" b="1" dirty="0"/>
          </a:p>
        </p:txBody>
      </p:sp>
      <p:sp>
        <p:nvSpPr>
          <p:cNvPr id="15" name="CaixaDeTexto 14"/>
          <p:cNvSpPr txBox="1"/>
          <p:nvPr/>
        </p:nvSpPr>
        <p:spPr>
          <a:xfrm>
            <a:off x="4788024" y="1504660"/>
            <a:ext cx="15841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1" dirty="0" smtClean="0"/>
              <a:t>Alta estatura</a:t>
            </a:r>
            <a:endParaRPr lang="pt-BR" sz="1200" b="1" dirty="0"/>
          </a:p>
        </p:txBody>
      </p:sp>
    </p:spTree>
    <p:extLst>
      <p:ext uri="{BB962C8B-B14F-4D97-AF65-F5344CB8AC3E}">
        <p14:creationId xmlns:p14="http://schemas.microsoft.com/office/powerpoint/2010/main" val="266285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63" name="Rectangle 1"/>
          <p:cNvSpPr>
            <a:spLocks noChangeArrowheads="1"/>
          </p:cNvSpPr>
          <p:nvPr/>
        </p:nvSpPr>
        <p:spPr bwMode="auto">
          <a:xfrm>
            <a:off x="642938" y="128588"/>
            <a:ext cx="7929562" cy="6678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lnSpc>
                <a:spcPct val="150000"/>
              </a:lnSpc>
              <a:tabLst>
                <a:tab pos="457200" algn="l"/>
              </a:tabLst>
            </a:pPr>
            <a:r>
              <a:rPr lang="pt-BR" sz="2400" b="1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2) Índice de Massa Corporal  para  idade:</a:t>
            </a:r>
          </a:p>
          <a:p>
            <a:pPr>
              <a:lnSpc>
                <a:spcPct val="150000"/>
              </a:lnSpc>
              <a:tabLst>
                <a:tab pos="457200" algn="l"/>
              </a:tabLst>
            </a:pPr>
            <a:endParaRPr lang="pt-BR" sz="2000" dirty="0">
              <a:solidFill>
                <a:schemeClr val="bg1"/>
              </a:solidFill>
              <a:ea typeface="Calibri" pitchFamily="34" charset="0"/>
              <a:cs typeface="Times New Roman" pitchFamily="18" charset="0"/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 acentuada: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&lt; Percentil 0,1 ou  &lt; Escore-z -3;  </a:t>
            </a: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Magreza: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valores entre  &gt; Percentil 0,1 e </a:t>
            </a:r>
            <a:r>
              <a:rPr lang="pt-BR" sz="2000" dirty="0" smtClean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&lt; Percentil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Times New Roman" pitchFamily="18" charset="0"/>
              </a:rPr>
              <a:t>3 ou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&gt; Escore-z -3 e </a:t>
            </a:r>
            <a:r>
              <a:rPr lang="pt-BR" sz="2000" dirty="0" smtClean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&lt; Escore-z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-2;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 err="1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Eutrofia</a:t>
            </a:r>
            <a:r>
              <a:rPr lang="pt-BR" sz="2000" b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3 e </a:t>
            </a:r>
            <a:r>
              <a:rPr lang="pt-BR" sz="2000" dirty="0" smtClean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&lt; Percentil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85 ou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&gt; Escore-z -2 e &lt;Escore-z +1;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Sobrepeso: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85 e &lt;Percentil 97 ou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    &gt; Escore-z +1 e &lt;Escore-z +2;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Obesidade: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entre  &gt; Percentil 97 e &lt;Percentil 99,9 ou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tabLst>
                <a:tab pos="457200" algn="l"/>
              </a:tabLst>
            </a:pP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                                            &gt; Escore-z +2 e &lt;Escore-z +3; </a:t>
            </a: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r>
              <a:rPr lang="pt-BR" sz="2000" b="1" dirty="0">
                <a:solidFill>
                  <a:srgbClr val="FFFF00"/>
                </a:solidFill>
                <a:ea typeface="Calibri" pitchFamily="34" charset="0"/>
                <a:cs typeface="Calibri" pitchFamily="34" charset="0"/>
              </a:rPr>
              <a:t>Obesidade grave</a:t>
            </a:r>
            <a:r>
              <a:rPr lang="pt-BR" sz="2000" b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: </a:t>
            </a:r>
            <a:r>
              <a:rPr lang="pt-BR" sz="2000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valores &gt; Percentil 99,9 ou  &gt; Escore-z +3.  </a:t>
            </a:r>
          </a:p>
          <a:p>
            <a:pPr eaLnBrk="0" hangingPunct="0">
              <a:lnSpc>
                <a:spcPct val="150000"/>
              </a:lnSpc>
              <a:buFontTx/>
              <a:buChar char="•"/>
              <a:tabLst>
                <a:tab pos="457200" algn="l"/>
              </a:tabLst>
            </a:pPr>
            <a:endParaRPr lang="pt-BR" sz="2000" dirty="0">
              <a:solidFill>
                <a:schemeClr val="bg1"/>
              </a:solidFill>
            </a:endParaRPr>
          </a:p>
          <a:p>
            <a:pPr eaLnBrk="0" hangingPunct="0">
              <a:tabLst>
                <a:tab pos="457200" algn="l"/>
              </a:tabLst>
            </a:pPr>
            <a:r>
              <a:rPr lang="pt-BR" sz="1600" b="1" i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Atenção:</a:t>
            </a:r>
            <a:r>
              <a:rPr lang="pt-BR" sz="1600" i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Não tem os parâmetros de </a:t>
            </a:r>
            <a:r>
              <a:rPr lang="pt-BR" sz="1600" i="1" dirty="0" err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peso-para-idade</a:t>
            </a:r>
            <a:r>
              <a:rPr lang="pt-BR" sz="1600" i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ou </a:t>
            </a:r>
            <a:r>
              <a:rPr lang="pt-BR" sz="1600" i="1" dirty="0" err="1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peso-para-estatura</a:t>
            </a:r>
            <a:r>
              <a:rPr lang="pt-BR" sz="1600" i="1" dirty="0">
                <a:solidFill>
                  <a:schemeClr val="bg1"/>
                </a:solidFill>
                <a:ea typeface="Calibri" pitchFamily="34" charset="0"/>
                <a:cs typeface="Calibri" pitchFamily="34" charset="0"/>
              </a:rPr>
              <a:t> para esta faixa etária na referência da OMS (2007).</a:t>
            </a:r>
            <a:endParaRPr lang="pt-BR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312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7" name="Picture 1"/>
          <p:cNvPicPr>
            <a:picLocks noChangeAspect="1" noChangeArrowheads="1"/>
          </p:cNvPicPr>
          <p:nvPr/>
        </p:nvPicPr>
        <p:blipFill>
          <a:blip r:embed="rId3"/>
          <a:srcRect l="11443" t="23442" r="9164" b="4088"/>
          <a:stretch>
            <a:fillRect/>
          </a:stretch>
        </p:blipFill>
        <p:spPr bwMode="auto">
          <a:xfrm>
            <a:off x="138113" y="285750"/>
            <a:ext cx="8863012" cy="628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CaixaDeTexto 3"/>
          <p:cNvSpPr txBox="1"/>
          <p:nvPr/>
        </p:nvSpPr>
        <p:spPr>
          <a:xfrm>
            <a:off x="5786438" y="5429250"/>
            <a:ext cx="2571750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 acentuada</a:t>
            </a:r>
          </a:p>
        </p:txBody>
      </p:sp>
      <p:sp>
        <p:nvSpPr>
          <p:cNvPr id="9" name="Elipse 8"/>
          <p:cNvSpPr/>
          <p:nvPr/>
        </p:nvSpPr>
        <p:spPr>
          <a:xfrm>
            <a:off x="4857750" y="5662613"/>
            <a:ext cx="200025" cy="123825"/>
          </a:xfrm>
          <a:prstGeom prst="ellipse">
            <a:avLst/>
          </a:prstGeom>
          <a:solidFill>
            <a:srgbClr val="0070C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91166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11" name="Picture 1"/>
          <p:cNvPicPr>
            <a:picLocks noChangeAspect="1" noChangeArrowheads="1"/>
          </p:cNvPicPr>
          <p:nvPr/>
        </p:nvPicPr>
        <p:blipFill>
          <a:blip r:embed="rId3"/>
          <a:srcRect l="11443" t="23442" r="9164" b="4088"/>
          <a:stretch>
            <a:fillRect/>
          </a:stretch>
        </p:blipFill>
        <p:spPr bwMode="auto">
          <a:xfrm>
            <a:off x="138113" y="285750"/>
            <a:ext cx="8863012" cy="628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CaixaDeTexto 3"/>
          <p:cNvSpPr txBox="1"/>
          <p:nvPr/>
        </p:nvSpPr>
        <p:spPr>
          <a:xfrm>
            <a:off x="5786438" y="5429250"/>
            <a:ext cx="2571750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 acentuada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6902450" y="4902200"/>
            <a:ext cx="1214438" cy="369888"/>
          </a:xfrm>
          <a:prstGeom prst="rect">
            <a:avLst/>
          </a:prstGeom>
          <a:noFill/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pt-BR" b="1" dirty="0">
                <a:solidFill>
                  <a:srgbClr val="FF0000"/>
                </a:solidFill>
                <a:latin typeface="Comic Sans MS" pitchFamily="66" charset="0"/>
              </a:rPr>
              <a:t>Magreza</a:t>
            </a:r>
          </a:p>
        </p:txBody>
      </p:sp>
      <p:sp>
        <p:nvSpPr>
          <p:cNvPr id="10" name="Elipse 9"/>
          <p:cNvSpPr/>
          <p:nvPr/>
        </p:nvSpPr>
        <p:spPr>
          <a:xfrm>
            <a:off x="4857750" y="5429250"/>
            <a:ext cx="200025" cy="123825"/>
          </a:xfrm>
          <a:prstGeom prst="ellipse">
            <a:avLst/>
          </a:prstGeom>
          <a:solidFill>
            <a:srgbClr val="0070C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0319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1477</TotalTime>
  <Words>3111</Words>
  <Application>Microsoft Office PowerPoint</Application>
  <PresentationFormat>Apresentação na tela (4:3)</PresentationFormat>
  <Paragraphs>930</Paragraphs>
  <Slides>131</Slides>
  <Notes>8</Notes>
  <HiddenSlides>0</HiddenSlides>
  <MMClips>0</MMClips>
  <ScaleCrop>false</ScaleCrop>
  <HeadingPairs>
    <vt:vector size="6" baseType="variant">
      <vt:variant>
        <vt:lpstr>Tema</vt:lpstr>
      </vt:variant>
      <vt:variant>
        <vt:i4>3</vt:i4>
      </vt:variant>
      <vt:variant>
        <vt:lpstr>Servidores OLE incorporados</vt:lpstr>
      </vt:variant>
      <vt:variant>
        <vt:i4>1</vt:i4>
      </vt:variant>
      <vt:variant>
        <vt:lpstr>Títulos de slides</vt:lpstr>
      </vt:variant>
      <vt:variant>
        <vt:i4>131</vt:i4>
      </vt:variant>
    </vt:vector>
  </HeadingPairs>
  <TitlesOfParts>
    <vt:vector size="135" baseType="lpstr">
      <vt:lpstr>Design padrão</vt:lpstr>
      <vt:lpstr>1_Design padrão</vt:lpstr>
      <vt:lpstr>Tema do Office</vt:lpstr>
      <vt:lpstr>Image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Ligia Went Rosa Mota</cp:lastModifiedBy>
  <cp:revision>148</cp:revision>
  <dcterms:created xsi:type="dcterms:W3CDTF">2002-04-08T11:17:00Z</dcterms:created>
  <dcterms:modified xsi:type="dcterms:W3CDTF">2014-12-03T15:35:33Z</dcterms:modified>
</cp:coreProperties>
</file>